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D7A9-79F4-4905-A207-38FFA03BF950}" type="datetimeFigureOut">
              <a:rPr lang="de-DE" smtClean="0"/>
              <a:t>16.07.2017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A7A0-4D00-4D02-81EE-FA7F7DDD0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48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D7A9-79F4-4905-A207-38FFA03BF950}" type="datetimeFigureOut">
              <a:rPr lang="de-DE" smtClean="0"/>
              <a:t>16.07.2017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A7A0-4D00-4D02-81EE-FA7F7DDD0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1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D7A9-79F4-4905-A207-38FFA03BF950}" type="datetimeFigureOut">
              <a:rPr lang="de-DE" smtClean="0"/>
              <a:t>16.07.2017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A7A0-4D00-4D02-81EE-FA7F7DDD0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76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D7A9-79F4-4905-A207-38FFA03BF950}" type="datetimeFigureOut">
              <a:rPr lang="de-DE" smtClean="0"/>
              <a:t>16.07.2017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A7A0-4D00-4D02-81EE-FA7F7DDD0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47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D7A9-79F4-4905-A207-38FFA03BF950}" type="datetimeFigureOut">
              <a:rPr lang="de-DE" smtClean="0"/>
              <a:t>16.07.2017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A7A0-4D00-4D02-81EE-FA7F7DDD0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70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D7A9-79F4-4905-A207-38FFA03BF950}" type="datetimeFigureOut">
              <a:rPr lang="de-DE" smtClean="0"/>
              <a:t>16.07.2017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A7A0-4D00-4D02-81EE-FA7F7DDD0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25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D7A9-79F4-4905-A207-38FFA03BF950}" type="datetimeFigureOut">
              <a:rPr lang="de-DE" smtClean="0"/>
              <a:t>16.07.2017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A7A0-4D00-4D02-81EE-FA7F7DDD0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1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D7A9-79F4-4905-A207-38FFA03BF950}" type="datetimeFigureOut">
              <a:rPr lang="de-DE" smtClean="0"/>
              <a:t>16.07.2017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A7A0-4D00-4D02-81EE-FA7F7DDD0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2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D7A9-79F4-4905-A207-38FFA03BF950}" type="datetimeFigureOut">
              <a:rPr lang="de-DE" smtClean="0"/>
              <a:t>16.07.2017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A7A0-4D00-4D02-81EE-FA7F7DDD0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13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D7A9-79F4-4905-A207-38FFA03BF950}" type="datetimeFigureOut">
              <a:rPr lang="de-DE" smtClean="0"/>
              <a:t>16.07.2017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A7A0-4D00-4D02-81EE-FA7F7DDD0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50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D7A9-79F4-4905-A207-38FFA03BF950}" type="datetimeFigureOut">
              <a:rPr lang="de-DE" smtClean="0"/>
              <a:t>16.07.2017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A7A0-4D00-4D02-81EE-FA7F7DDD0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81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CD7A9-79F4-4905-A207-38FFA03BF950}" type="datetimeFigureOut">
              <a:rPr lang="de-DE" smtClean="0"/>
              <a:t>16.07.2017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2A7A0-4D00-4D02-81EE-FA7F7DDD0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29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89" y="412300"/>
            <a:ext cx="2921635" cy="22917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llipse 5"/>
          <p:cNvSpPr/>
          <p:nvPr/>
        </p:nvSpPr>
        <p:spPr>
          <a:xfrm>
            <a:off x="7189076" y="412300"/>
            <a:ext cx="588579" cy="4915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0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976" y="519934"/>
            <a:ext cx="2705100" cy="247650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7189075" y="1108937"/>
            <a:ext cx="588579" cy="4915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592" y="1249957"/>
            <a:ext cx="847725" cy="209550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7189075" y="1804143"/>
            <a:ext cx="588579" cy="4915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429" y="1911825"/>
            <a:ext cx="1162050" cy="276225"/>
          </a:xfrm>
          <a:prstGeom prst="rect">
            <a:avLst/>
          </a:prstGeom>
        </p:spPr>
      </p:pic>
      <p:sp>
        <p:nvSpPr>
          <p:cNvPr id="12" name="Ellipse 11"/>
          <p:cNvSpPr/>
          <p:nvPr/>
        </p:nvSpPr>
        <p:spPr>
          <a:xfrm>
            <a:off x="5919621" y="2785861"/>
            <a:ext cx="588579" cy="4915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13" name="Ellipse 12"/>
          <p:cNvSpPr/>
          <p:nvPr/>
        </p:nvSpPr>
        <p:spPr>
          <a:xfrm>
            <a:off x="8521262" y="2730030"/>
            <a:ext cx="588579" cy="4915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5576" y="2597687"/>
            <a:ext cx="981075" cy="933450"/>
          </a:xfrm>
          <a:prstGeom prst="rect">
            <a:avLst/>
          </a:prstGeom>
        </p:spPr>
      </p:pic>
      <p:cxnSp>
        <p:nvCxnSpPr>
          <p:cNvPr id="16" name="Gerade Verbindung mit Pfeil 15"/>
          <p:cNvCxnSpPr>
            <a:stCxn id="6" idx="4"/>
            <a:endCxn id="8" idx="0"/>
          </p:cNvCxnSpPr>
          <p:nvPr/>
        </p:nvCxnSpPr>
        <p:spPr>
          <a:xfrm flipH="1">
            <a:off x="7483365" y="903890"/>
            <a:ext cx="1" cy="20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8" idx="4"/>
            <a:endCxn id="10" idx="0"/>
          </p:cNvCxnSpPr>
          <p:nvPr/>
        </p:nvCxnSpPr>
        <p:spPr>
          <a:xfrm>
            <a:off x="7483365" y="1600527"/>
            <a:ext cx="0" cy="20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0" idx="4"/>
            <a:endCxn id="12" idx="0"/>
          </p:cNvCxnSpPr>
          <p:nvPr/>
        </p:nvCxnSpPr>
        <p:spPr>
          <a:xfrm flipH="1">
            <a:off x="6213911" y="2295733"/>
            <a:ext cx="1269454" cy="49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0" idx="4"/>
            <a:endCxn id="13" idx="0"/>
          </p:cNvCxnSpPr>
          <p:nvPr/>
        </p:nvCxnSpPr>
        <p:spPr>
          <a:xfrm>
            <a:off x="7483365" y="2295733"/>
            <a:ext cx="1332187" cy="43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7864365" y="459093"/>
            <a:ext cx="174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d(min), d(</a:t>
            </a:r>
            <a:r>
              <a:rPr lang="de-DE" dirty="0" err="1" smtClean="0"/>
              <a:t>max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7864365" y="1101059"/>
            <a:ext cx="174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</a:t>
            </a:r>
            <a:r>
              <a:rPr lang="de-DE" dirty="0" smtClean="0"/>
              <a:t>(hilf)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7864365" y="1811890"/>
            <a:ext cx="174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</a:t>
            </a:r>
            <a:r>
              <a:rPr lang="de-DE" dirty="0" smtClean="0"/>
              <a:t>(min), r(</a:t>
            </a:r>
            <a:r>
              <a:rPr lang="de-DE" dirty="0" err="1" smtClean="0"/>
              <a:t>max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0" name="Ellipse 29"/>
          <p:cNvSpPr/>
          <p:nvPr/>
        </p:nvSpPr>
        <p:spPr>
          <a:xfrm>
            <a:off x="7142927" y="3753777"/>
            <a:ext cx="588579" cy="4915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  <a:endParaRPr lang="de-DE" dirty="0"/>
          </a:p>
        </p:txBody>
      </p:sp>
      <p:cxnSp>
        <p:nvCxnSpPr>
          <p:cNvPr id="31" name="Gerade Verbindung mit Pfeil 30"/>
          <p:cNvCxnSpPr>
            <a:stCxn id="12" idx="4"/>
            <a:endCxn id="30" idx="0"/>
          </p:cNvCxnSpPr>
          <p:nvPr/>
        </p:nvCxnSpPr>
        <p:spPr>
          <a:xfrm>
            <a:off x="6213911" y="3277451"/>
            <a:ext cx="1223306" cy="47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3" idx="4"/>
            <a:endCxn id="30" idx="0"/>
          </p:cNvCxnSpPr>
          <p:nvPr/>
        </p:nvCxnSpPr>
        <p:spPr>
          <a:xfrm flipH="1">
            <a:off x="7437217" y="3221620"/>
            <a:ext cx="1378335" cy="53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7777654" y="3770428"/>
            <a:ext cx="174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u(min), u(</a:t>
            </a:r>
            <a:r>
              <a:rPr lang="de-DE" dirty="0" err="1" smtClean="0"/>
              <a:t>max</a:t>
            </a:r>
            <a:r>
              <a:rPr lang="de-DE" dirty="0" smtClean="0"/>
              <a:t>), u(hilf)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6500645" y="2659410"/>
            <a:ext cx="1749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r(hilf), d(</a:t>
            </a:r>
            <a:r>
              <a:rPr lang="de-DE" dirty="0" err="1" smtClean="0"/>
              <a:t>max</a:t>
            </a:r>
            <a:r>
              <a:rPr lang="de-DE" dirty="0" smtClean="0"/>
              <a:t>),</a:t>
            </a:r>
          </a:p>
          <a:p>
            <a:r>
              <a:rPr lang="de-DE" dirty="0" smtClean="0"/>
              <a:t>r(min), d(</a:t>
            </a:r>
            <a:r>
              <a:rPr lang="de-DE" dirty="0" err="1" smtClean="0"/>
              <a:t>max</a:t>
            </a:r>
            <a:r>
              <a:rPr lang="de-DE" dirty="0" smtClean="0"/>
              <a:t>)</a:t>
            </a:r>
          </a:p>
          <a:p>
            <a:r>
              <a:rPr lang="de-DE" dirty="0"/>
              <a:t>r</a:t>
            </a:r>
            <a:r>
              <a:rPr lang="de-DE" dirty="0" smtClean="0"/>
              <a:t>(min), d(hilf)</a:t>
            </a:r>
            <a:endParaRPr lang="de-DE" dirty="0"/>
          </a:p>
        </p:txBody>
      </p:sp>
      <p:sp>
        <p:nvSpPr>
          <p:cNvPr id="47" name="Textfeld 46"/>
          <p:cNvSpPr txBox="1"/>
          <p:nvPr/>
        </p:nvSpPr>
        <p:spPr>
          <a:xfrm>
            <a:off x="9222287" y="2791159"/>
            <a:ext cx="174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-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94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</dc:creator>
  <cp:lastModifiedBy>tim</cp:lastModifiedBy>
  <cp:revision>3</cp:revision>
  <dcterms:created xsi:type="dcterms:W3CDTF">2017-07-16T17:00:06Z</dcterms:created>
  <dcterms:modified xsi:type="dcterms:W3CDTF">2017-07-16T17:26:34Z</dcterms:modified>
</cp:coreProperties>
</file>