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6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9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0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6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4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9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18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1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6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B3BF-9C76-45F6-984E-AF7A10CE34BA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9" y="813399"/>
            <a:ext cx="7529221" cy="434300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829503" y="772512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0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44453" y="937794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899068" y="1117125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2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899067" y="1304113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3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292508" y="1456620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4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184987" y="1800290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5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09441" y="2143566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6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440971" y="2501234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7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733042" y="2835951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8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666244" y="3195747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9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871277" y="131954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3" name="Ellipse 22"/>
          <p:cNvSpPr/>
          <p:nvPr/>
        </p:nvSpPr>
        <p:spPr>
          <a:xfrm>
            <a:off x="8871277" y="646387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8871276" y="1120862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8871275" y="1633240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8871274" y="2107715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8871272" y="2596433"/>
            <a:ext cx="399393" cy="338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28" name="Ellipse 27"/>
          <p:cNvSpPr/>
          <p:nvPr/>
        </p:nvSpPr>
        <p:spPr>
          <a:xfrm>
            <a:off x="8871271" y="3159924"/>
            <a:ext cx="399393" cy="338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8871270" y="3672302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8871270" y="4146777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31" name="Ellipse 30"/>
          <p:cNvSpPr/>
          <p:nvPr/>
        </p:nvSpPr>
        <p:spPr>
          <a:xfrm>
            <a:off x="8871269" y="4666280"/>
            <a:ext cx="399393" cy="338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22" idx="4"/>
            <a:endCxn id="23" idx="0"/>
          </p:cNvCxnSpPr>
          <p:nvPr/>
        </p:nvCxnSpPr>
        <p:spPr>
          <a:xfrm>
            <a:off x="9070974" y="470159"/>
            <a:ext cx="0" cy="17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3" idx="4"/>
            <a:endCxn id="24" idx="0"/>
          </p:cNvCxnSpPr>
          <p:nvPr/>
        </p:nvCxnSpPr>
        <p:spPr>
          <a:xfrm flipH="1">
            <a:off x="9070973" y="984592"/>
            <a:ext cx="1" cy="13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4" idx="4"/>
            <a:endCxn id="25" idx="0"/>
          </p:cNvCxnSpPr>
          <p:nvPr/>
        </p:nvCxnSpPr>
        <p:spPr>
          <a:xfrm flipH="1">
            <a:off x="9070972" y="1459067"/>
            <a:ext cx="1" cy="17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5" idx="4"/>
            <a:endCxn id="26" idx="0"/>
          </p:cNvCxnSpPr>
          <p:nvPr/>
        </p:nvCxnSpPr>
        <p:spPr>
          <a:xfrm flipH="1">
            <a:off x="9070971" y="1971445"/>
            <a:ext cx="1" cy="13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6" idx="4"/>
            <a:endCxn id="27" idx="0"/>
          </p:cNvCxnSpPr>
          <p:nvPr/>
        </p:nvCxnSpPr>
        <p:spPr>
          <a:xfrm flipH="1">
            <a:off x="9070969" y="2445920"/>
            <a:ext cx="2" cy="15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29" idx="4"/>
            <a:endCxn id="30" idx="0"/>
          </p:cNvCxnSpPr>
          <p:nvPr/>
        </p:nvCxnSpPr>
        <p:spPr>
          <a:xfrm>
            <a:off x="9070967" y="4010507"/>
            <a:ext cx="0" cy="13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0" idx="4"/>
            <a:endCxn id="31" idx="0"/>
          </p:cNvCxnSpPr>
          <p:nvPr/>
        </p:nvCxnSpPr>
        <p:spPr>
          <a:xfrm flipH="1">
            <a:off x="9070966" y="4484982"/>
            <a:ext cx="1" cy="18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862203" y="3516674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10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586712" y="4035090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72216" y="4890149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6" name="Gewinkelter Verbinder 5"/>
          <p:cNvCxnSpPr>
            <a:stCxn id="27" idx="4"/>
            <a:endCxn id="28" idx="0"/>
          </p:cNvCxnSpPr>
          <p:nvPr/>
        </p:nvCxnSpPr>
        <p:spPr>
          <a:xfrm rot="5400000">
            <a:off x="8958326" y="3047281"/>
            <a:ext cx="22528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winkelter Verbinder 47"/>
          <p:cNvCxnSpPr>
            <a:stCxn id="28" idx="4"/>
            <a:endCxn id="29" idx="0"/>
          </p:cNvCxnSpPr>
          <p:nvPr/>
        </p:nvCxnSpPr>
        <p:spPr>
          <a:xfrm rot="5400000">
            <a:off x="8983882" y="3585215"/>
            <a:ext cx="1741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8871269" y="5198986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10</a:t>
            </a:r>
          </a:p>
        </p:txBody>
      </p:sp>
      <p:sp>
        <p:nvSpPr>
          <p:cNvPr id="69" name="Ellipse 68"/>
          <p:cNvSpPr/>
          <p:nvPr/>
        </p:nvSpPr>
        <p:spPr>
          <a:xfrm>
            <a:off x="8871269" y="5718489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11</a:t>
            </a:r>
          </a:p>
        </p:txBody>
      </p:sp>
      <p:sp>
        <p:nvSpPr>
          <p:cNvPr id="70" name="Ellipse 69"/>
          <p:cNvSpPr/>
          <p:nvPr/>
        </p:nvSpPr>
        <p:spPr>
          <a:xfrm>
            <a:off x="8871269" y="6239563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12</a:t>
            </a:r>
          </a:p>
        </p:txBody>
      </p:sp>
      <p:cxnSp>
        <p:nvCxnSpPr>
          <p:cNvPr id="72" name="Gewinkelter Verbinder 71"/>
          <p:cNvCxnSpPr>
            <a:stCxn id="27" idx="6"/>
            <a:endCxn id="70" idx="6"/>
          </p:cNvCxnSpPr>
          <p:nvPr/>
        </p:nvCxnSpPr>
        <p:spPr>
          <a:xfrm flipH="1">
            <a:off x="9270662" y="2765536"/>
            <a:ext cx="3" cy="3643130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28" idx="6"/>
            <a:endCxn id="27" idx="5"/>
          </p:cNvCxnSpPr>
          <p:nvPr/>
        </p:nvCxnSpPr>
        <p:spPr>
          <a:xfrm flipH="1" flipV="1">
            <a:off x="9212175" y="2885109"/>
            <a:ext cx="58489" cy="443918"/>
          </a:xfrm>
          <a:prstGeom prst="bentConnector4">
            <a:avLst>
              <a:gd name="adj1" fmla="val -103327"/>
              <a:gd name="adj2" fmla="val 634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winkelter Verbinder 80"/>
          <p:cNvCxnSpPr>
            <a:stCxn id="29" idx="2"/>
            <a:endCxn id="28" idx="2"/>
          </p:cNvCxnSpPr>
          <p:nvPr/>
        </p:nvCxnSpPr>
        <p:spPr>
          <a:xfrm rot="10800000" flipH="1">
            <a:off x="8871269" y="3329027"/>
            <a:ext cx="1" cy="512378"/>
          </a:xfrm>
          <a:prstGeom prst="bentConnector3">
            <a:avLst>
              <a:gd name="adj1" fmla="val -2147483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winkelter Verbinder 85"/>
          <p:cNvCxnSpPr>
            <a:stCxn id="31" idx="6"/>
            <a:endCxn id="69" idx="6"/>
          </p:cNvCxnSpPr>
          <p:nvPr/>
        </p:nvCxnSpPr>
        <p:spPr>
          <a:xfrm>
            <a:off x="9270662" y="4835383"/>
            <a:ext cx="12700" cy="1052209"/>
          </a:xfrm>
          <a:prstGeom prst="bentConnector3">
            <a:avLst>
              <a:gd name="adj1" fmla="val 310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31" idx="4"/>
            <a:endCxn id="68" idx="0"/>
          </p:cNvCxnSpPr>
          <p:nvPr/>
        </p:nvCxnSpPr>
        <p:spPr>
          <a:xfrm>
            <a:off x="9070966" y="5004485"/>
            <a:ext cx="0" cy="19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68" idx="4"/>
            <a:endCxn id="69" idx="0"/>
          </p:cNvCxnSpPr>
          <p:nvPr/>
        </p:nvCxnSpPr>
        <p:spPr>
          <a:xfrm>
            <a:off x="9070966" y="5537191"/>
            <a:ext cx="0" cy="18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winkelter Verbinder 99"/>
          <p:cNvCxnSpPr>
            <a:stCxn id="69" idx="2"/>
            <a:endCxn id="27" idx="2"/>
          </p:cNvCxnSpPr>
          <p:nvPr/>
        </p:nvCxnSpPr>
        <p:spPr>
          <a:xfrm rot="10800000" flipH="1">
            <a:off x="8871268" y="2765536"/>
            <a:ext cx="3" cy="3122056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winkelter Verbinder 85"/>
          <p:cNvCxnSpPr>
            <a:stCxn id="68" idx="2"/>
            <a:endCxn id="31" idx="2"/>
          </p:cNvCxnSpPr>
          <p:nvPr/>
        </p:nvCxnSpPr>
        <p:spPr>
          <a:xfrm rot="10800000">
            <a:off x="8871269" y="4835383"/>
            <a:ext cx="12700" cy="532706"/>
          </a:xfrm>
          <a:prstGeom prst="bentConnector3">
            <a:avLst>
              <a:gd name="adj1" fmla="val 11189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3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</vt:lpstr>
      <vt:lpstr>PowerPoint-Präsentation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pfs35943</cp:lastModifiedBy>
  <cp:revision>8</cp:revision>
  <dcterms:created xsi:type="dcterms:W3CDTF">2017-07-16T15:04:36Z</dcterms:created>
  <dcterms:modified xsi:type="dcterms:W3CDTF">2017-07-17T19:54:33Z</dcterms:modified>
</cp:coreProperties>
</file>