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D7A9-79F4-4905-A207-38FFA03BF950}" type="datetimeFigureOut">
              <a:rPr lang="de-DE" smtClean="0"/>
              <a:t>17.07.2017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A7A0-4D00-4D02-81EE-FA7F7DDD0A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2484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D7A9-79F4-4905-A207-38FFA03BF950}" type="datetimeFigureOut">
              <a:rPr lang="de-DE" smtClean="0"/>
              <a:t>17.07.2017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A7A0-4D00-4D02-81EE-FA7F7DDD0A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17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D7A9-79F4-4905-A207-38FFA03BF950}" type="datetimeFigureOut">
              <a:rPr lang="de-DE" smtClean="0"/>
              <a:t>17.07.2017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A7A0-4D00-4D02-81EE-FA7F7DDD0A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3766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D7A9-79F4-4905-A207-38FFA03BF950}" type="datetimeFigureOut">
              <a:rPr lang="de-DE" smtClean="0"/>
              <a:t>17.07.2017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A7A0-4D00-4D02-81EE-FA7F7DDD0A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547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D7A9-79F4-4905-A207-38FFA03BF950}" type="datetimeFigureOut">
              <a:rPr lang="de-DE" smtClean="0"/>
              <a:t>17.07.2017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A7A0-4D00-4D02-81EE-FA7F7DDD0A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7703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D7A9-79F4-4905-A207-38FFA03BF950}" type="datetimeFigureOut">
              <a:rPr lang="de-DE" smtClean="0"/>
              <a:t>17.07.2017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A7A0-4D00-4D02-81EE-FA7F7DDD0A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1258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D7A9-79F4-4905-A207-38FFA03BF950}" type="datetimeFigureOut">
              <a:rPr lang="de-DE" smtClean="0"/>
              <a:t>17.07.2017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A7A0-4D00-4D02-81EE-FA7F7DDD0A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4146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D7A9-79F4-4905-A207-38FFA03BF950}" type="datetimeFigureOut">
              <a:rPr lang="de-DE" smtClean="0"/>
              <a:t>17.07.2017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A7A0-4D00-4D02-81EE-FA7F7DDD0A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321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D7A9-79F4-4905-A207-38FFA03BF950}" type="datetimeFigureOut">
              <a:rPr lang="de-DE" smtClean="0"/>
              <a:t>17.07.2017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A7A0-4D00-4D02-81EE-FA7F7DDD0A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0138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D7A9-79F4-4905-A207-38FFA03BF950}" type="datetimeFigureOut">
              <a:rPr lang="de-DE" smtClean="0"/>
              <a:t>17.07.2017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A7A0-4D00-4D02-81EE-FA7F7DDD0A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505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D7A9-79F4-4905-A207-38FFA03BF950}" type="datetimeFigureOut">
              <a:rPr lang="de-DE" smtClean="0"/>
              <a:t>17.07.2017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A7A0-4D00-4D02-81EE-FA7F7DDD0A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1811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CD7A9-79F4-4905-A207-38FFA03BF950}" type="datetimeFigureOut">
              <a:rPr lang="de-DE" smtClean="0"/>
              <a:t>17.07.2017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2A7A0-4D00-4D02-81EE-FA7F7DDD0A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295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7189076" y="412300"/>
            <a:ext cx="588579" cy="4915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0</a:t>
            </a:r>
            <a:endParaRPr lang="de-DE" dirty="0"/>
          </a:p>
        </p:txBody>
      </p:sp>
      <p:sp>
        <p:nvSpPr>
          <p:cNvPr id="8" name="Ellipse 7"/>
          <p:cNvSpPr/>
          <p:nvPr/>
        </p:nvSpPr>
        <p:spPr>
          <a:xfrm>
            <a:off x="7189075" y="1108937"/>
            <a:ext cx="588579" cy="4915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0" name="Ellipse 9"/>
          <p:cNvSpPr/>
          <p:nvPr/>
        </p:nvSpPr>
        <p:spPr>
          <a:xfrm>
            <a:off x="7189075" y="1804143"/>
            <a:ext cx="588579" cy="4915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12" name="Ellipse 11"/>
          <p:cNvSpPr/>
          <p:nvPr/>
        </p:nvSpPr>
        <p:spPr>
          <a:xfrm>
            <a:off x="5919621" y="2785861"/>
            <a:ext cx="588579" cy="4915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cxnSp>
        <p:nvCxnSpPr>
          <p:cNvPr id="16" name="Gerade Verbindung mit Pfeil 15"/>
          <p:cNvCxnSpPr>
            <a:stCxn id="6" idx="4"/>
            <a:endCxn id="8" idx="0"/>
          </p:cNvCxnSpPr>
          <p:nvPr/>
        </p:nvCxnSpPr>
        <p:spPr>
          <a:xfrm flipH="1">
            <a:off x="7483365" y="903890"/>
            <a:ext cx="1" cy="205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8" idx="4"/>
            <a:endCxn id="10" idx="0"/>
          </p:cNvCxnSpPr>
          <p:nvPr/>
        </p:nvCxnSpPr>
        <p:spPr>
          <a:xfrm>
            <a:off x="7483365" y="1600527"/>
            <a:ext cx="0" cy="203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10" idx="4"/>
            <a:endCxn id="12" idx="0"/>
          </p:cNvCxnSpPr>
          <p:nvPr/>
        </p:nvCxnSpPr>
        <p:spPr>
          <a:xfrm flipH="1">
            <a:off x="6213911" y="2295733"/>
            <a:ext cx="1269454" cy="490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7864365" y="459093"/>
            <a:ext cx="1749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d(x)</a:t>
            </a:r>
            <a:endParaRPr lang="de-DE" dirty="0"/>
          </a:p>
        </p:txBody>
      </p:sp>
      <p:sp>
        <p:nvSpPr>
          <p:cNvPr id="28" name="Textfeld 27"/>
          <p:cNvSpPr txBox="1"/>
          <p:nvPr/>
        </p:nvSpPr>
        <p:spPr>
          <a:xfrm>
            <a:off x="7864365" y="1101059"/>
            <a:ext cx="3003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d(</a:t>
            </a:r>
            <a:r>
              <a:rPr lang="de-DE" dirty="0" err="1" smtClean="0"/>
              <a:t>returnValue</a:t>
            </a:r>
            <a:r>
              <a:rPr lang="de-DE" dirty="0" smtClean="0"/>
              <a:t>), d(w)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7864365" y="1811890"/>
            <a:ext cx="1749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r(x)</a:t>
            </a:r>
            <a:endParaRPr lang="de-DE" dirty="0"/>
          </a:p>
        </p:txBody>
      </p:sp>
      <p:sp>
        <p:nvSpPr>
          <p:cNvPr id="30" name="Ellipse 29"/>
          <p:cNvSpPr/>
          <p:nvPr/>
        </p:nvSpPr>
        <p:spPr>
          <a:xfrm>
            <a:off x="7142927" y="4993996"/>
            <a:ext cx="588579" cy="4915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5</a:t>
            </a:r>
          </a:p>
        </p:txBody>
      </p:sp>
      <p:cxnSp>
        <p:nvCxnSpPr>
          <p:cNvPr id="31" name="Gerade Verbindung mit Pfeil 30"/>
          <p:cNvCxnSpPr>
            <a:stCxn id="12" idx="4"/>
            <a:endCxn id="32" idx="0"/>
          </p:cNvCxnSpPr>
          <p:nvPr/>
        </p:nvCxnSpPr>
        <p:spPr>
          <a:xfrm flipH="1">
            <a:off x="5418332" y="3277451"/>
            <a:ext cx="795579" cy="92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7777654" y="5010647"/>
            <a:ext cx="1749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u(w), u(x), u(</a:t>
            </a:r>
            <a:r>
              <a:rPr lang="de-DE" dirty="0" err="1" smtClean="0"/>
              <a:t>returnValue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0" name="Textfeld 39"/>
          <p:cNvSpPr txBox="1"/>
          <p:nvPr/>
        </p:nvSpPr>
        <p:spPr>
          <a:xfrm>
            <a:off x="5646654" y="3988895"/>
            <a:ext cx="1213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r(w), r(w),</a:t>
            </a:r>
            <a:endParaRPr lang="de-DE" dirty="0" smtClean="0"/>
          </a:p>
          <a:p>
            <a:r>
              <a:rPr lang="de-DE" dirty="0" smtClean="0"/>
              <a:t>r(x), r(w)</a:t>
            </a:r>
            <a:endParaRPr lang="de-DE" dirty="0" smtClean="0"/>
          </a:p>
          <a:p>
            <a:r>
              <a:rPr lang="de-DE" dirty="0" smtClean="0"/>
              <a:t>r(w), d(w)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809" y="375231"/>
            <a:ext cx="3025440" cy="2150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429" y="529459"/>
            <a:ext cx="1838325" cy="2286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4478" y="1180255"/>
            <a:ext cx="1800225" cy="32385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1462" y="1916383"/>
            <a:ext cx="1133475" cy="2286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4665" y="2896643"/>
            <a:ext cx="2162175" cy="161925"/>
          </a:xfrm>
          <a:prstGeom prst="rect">
            <a:avLst/>
          </a:prstGeom>
        </p:spPr>
      </p:pic>
      <p:sp>
        <p:nvSpPr>
          <p:cNvPr id="32" name="Ellipse 31"/>
          <p:cNvSpPr/>
          <p:nvPr/>
        </p:nvSpPr>
        <p:spPr>
          <a:xfrm>
            <a:off x="5124042" y="4204765"/>
            <a:ext cx="588579" cy="4915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4</a:t>
            </a:r>
            <a:endParaRPr lang="de-DE" dirty="0"/>
          </a:p>
        </p:txBody>
      </p:sp>
      <p:cxnSp>
        <p:nvCxnSpPr>
          <p:cNvPr id="35" name="Gerade Verbindung mit Pfeil 34"/>
          <p:cNvCxnSpPr>
            <a:stCxn id="12" idx="4"/>
            <a:endCxn id="30" idx="0"/>
          </p:cNvCxnSpPr>
          <p:nvPr/>
        </p:nvCxnSpPr>
        <p:spPr>
          <a:xfrm>
            <a:off x="6213911" y="3277451"/>
            <a:ext cx="1223306" cy="1716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feld 50"/>
          <p:cNvSpPr txBox="1"/>
          <p:nvPr/>
        </p:nvSpPr>
        <p:spPr>
          <a:xfrm>
            <a:off x="6535869" y="2799484"/>
            <a:ext cx="119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r(w), r(w), r(x)</a:t>
            </a:r>
            <a:endParaRPr lang="de-DE" dirty="0" smtClean="0"/>
          </a:p>
        </p:txBody>
      </p:sp>
      <p:pic>
        <p:nvPicPr>
          <p:cNvPr id="52" name="Grafik 5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6201" y="4307315"/>
            <a:ext cx="1828800" cy="190500"/>
          </a:xfrm>
          <a:prstGeom prst="rect">
            <a:avLst/>
          </a:prstGeom>
        </p:spPr>
      </p:pic>
      <p:sp>
        <p:nvSpPr>
          <p:cNvPr id="54" name="Textfeld 53"/>
          <p:cNvSpPr txBox="1"/>
          <p:nvPr/>
        </p:nvSpPr>
        <p:spPr>
          <a:xfrm>
            <a:off x="498340" y="3759151"/>
            <a:ext cx="29534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multiplicator</a:t>
            </a:r>
            <a:r>
              <a:rPr lang="en-US" dirty="0"/>
              <a:t>=w*w</a:t>
            </a:r>
          </a:p>
          <a:p>
            <a:r>
              <a:rPr lang="en-US" dirty="0"/>
              <a:t>dividend=</a:t>
            </a:r>
            <a:r>
              <a:rPr lang="en-US" dirty="0" err="1"/>
              <a:t>multiplicator</a:t>
            </a:r>
            <a:r>
              <a:rPr lang="en-US" dirty="0"/>
              <a:t>-x</a:t>
            </a:r>
          </a:p>
          <a:p>
            <a:r>
              <a:rPr lang="en-US" dirty="0"/>
              <a:t>divisor=2*w</a:t>
            </a:r>
          </a:p>
          <a:p>
            <a:r>
              <a:rPr lang="en-US" dirty="0"/>
              <a:t>minuend=(dividend/divisor)</a:t>
            </a:r>
          </a:p>
          <a:p>
            <a:r>
              <a:rPr lang="en-US" dirty="0"/>
              <a:t>w=w-minuend;</a:t>
            </a:r>
            <a:endParaRPr lang="de-DE" dirty="0"/>
          </a:p>
        </p:txBody>
      </p:sp>
      <p:cxnSp>
        <p:nvCxnSpPr>
          <p:cNvPr id="72" name="Gewinkelter Verbinder 71"/>
          <p:cNvCxnSpPr>
            <a:stCxn id="32" idx="4"/>
            <a:endCxn id="12" idx="1"/>
          </p:cNvCxnSpPr>
          <p:nvPr/>
        </p:nvCxnSpPr>
        <p:spPr>
          <a:xfrm rot="5400000" flipH="1" flipV="1">
            <a:off x="4792823" y="3483362"/>
            <a:ext cx="1838502" cy="587484"/>
          </a:xfrm>
          <a:prstGeom prst="bentConnector5">
            <a:avLst>
              <a:gd name="adj1" fmla="val -12434"/>
              <a:gd name="adj2" fmla="val -73624"/>
              <a:gd name="adj3" fmla="val 11243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feld 82"/>
          <p:cNvSpPr txBox="1"/>
          <p:nvPr/>
        </p:nvSpPr>
        <p:spPr>
          <a:xfrm>
            <a:off x="3714665" y="84236"/>
            <a:ext cx="1976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Datenflussanalyse</a:t>
            </a:r>
            <a:endParaRPr lang="de-DE" dirty="0"/>
          </a:p>
        </p:txBody>
      </p:sp>
      <p:pic>
        <p:nvPicPr>
          <p:cNvPr id="84" name="Grafik 8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02805" y="5177705"/>
            <a:ext cx="1685925" cy="180975"/>
          </a:xfrm>
          <a:prstGeom prst="rect">
            <a:avLst/>
          </a:prstGeom>
        </p:spPr>
      </p:pic>
      <p:cxnSp>
        <p:nvCxnSpPr>
          <p:cNvPr id="86" name="Gerade Verbindung mit Pfeil 85"/>
          <p:cNvCxnSpPr>
            <a:stCxn id="10" idx="5"/>
            <a:endCxn id="30" idx="0"/>
          </p:cNvCxnSpPr>
          <p:nvPr/>
        </p:nvCxnSpPr>
        <p:spPr>
          <a:xfrm flipH="1">
            <a:off x="7437217" y="2223741"/>
            <a:ext cx="254242" cy="2770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943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7189076" y="412300"/>
            <a:ext cx="588579" cy="4915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0</a:t>
            </a:r>
            <a:endParaRPr lang="de-DE" dirty="0"/>
          </a:p>
        </p:txBody>
      </p:sp>
      <p:sp>
        <p:nvSpPr>
          <p:cNvPr id="8" name="Ellipse 7"/>
          <p:cNvSpPr/>
          <p:nvPr/>
        </p:nvSpPr>
        <p:spPr>
          <a:xfrm>
            <a:off x="7189075" y="1108937"/>
            <a:ext cx="588579" cy="4915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0" name="Ellipse 9"/>
          <p:cNvSpPr/>
          <p:nvPr/>
        </p:nvSpPr>
        <p:spPr>
          <a:xfrm>
            <a:off x="7189075" y="1804143"/>
            <a:ext cx="588579" cy="4915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12" name="Ellipse 11"/>
          <p:cNvSpPr/>
          <p:nvPr/>
        </p:nvSpPr>
        <p:spPr>
          <a:xfrm>
            <a:off x="7189075" y="2521382"/>
            <a:ext cx="588579" cy="4915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13" name="Ellipse 12"/>
          <p:cNvSpPr/>
          <p:nvPr/>
        </p:nvSpPr>
        <p:spPr>
          <a:xfrm>
            <a:off x="7189074" y="4435285"/>
            <a:ext cx="588579" cy="4915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6</a:t>
            </a:r>
            <a:endParaRPr lang="de-DE" dirty="0"/>
          </a:p>
        </p:txBody>
      </p:sp>
      <p:cxnSp>
        <p:nvCxnSpPr>
          <p:cNvPr id="16" name="Gerade Verbindung mit Pfeil 15"/>
          <p:cNvCxnSpPr>
            <a:stCxn id="6" idx="4"/>
            <a:endCxn id="8" idx="0"/>
          </p:cNvCxnSpPr>
          <p:nvPr/>
        </p:nvCxnSpPr>
        <p:spPr>
          <a:xfrm flipH="1">
            <a:off x="7483365" y="903890"/>
            <a:ext cx="1" cy="205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8" idx="4"/>
            <a:endCxn id="10" idx="0"/>
          </p:cNvCxnSpPr>
          <p:nvPr/>
        </p:nvCxnSpPr>
        <p:spPr>
          <a:xfrm>
            <a:off x="7483365" y="1600527"/>
            <a:ext cx="0" cy="203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10" idx="4"/>
            <a:endCxn id="12" idx="0"/>
          </p:cNvCxnSpPr>
          <p:nvPr/>
        </p:nvCxnSpPr>
        <p:spPr>
          <a:xfrm>
            <a:off x="7483365" y="2295733"/>
            <a:ext cx="0" cy="225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7189073" y="5158163"/>
            <a:ext cx="588579" cy="4915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7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34" y="707852"/>
            <a:ext cx="3025440" cy="2150000"/>
          </a:xfrm>
          <a:prstGeom prst="rect">
            <a:avLst/>
          </a:prstGeom>
        </p:spPr>
      </p:pic>
      <p:sp>
        <p:nvSpPr>
          <p:cNvPr id="33" name="Ellipse 32"/>
          <p:cNvSpPr/>
          <p:nvPr/>
        </p:nvSpPr>
        <p:spPr>
          <a:xfrm>
            <a:off x="7189071" y="3174756"/>
            <a:ext cx="588579" cy="4915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4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3714664" y="84236"/>
            <a:ext cx="216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Kontrollflussanalyse</a:t>
            </a:r>
            <a:endParaRPr lang="de-DE" dirty="0"/>
          </a:p>
        </p:txBody>
      </p:sp>
      <p:sp>
        <p:nvSpPr>
          <p:cNvPr id="38" name="Textfeld 37"/>
          <p:cNvSpPr txBox="1"/>
          <p:nvPr/>
        </p:nvSpPr>
        <p:spPr>
          <a:xfrm>
            <a:off x="2706414" y="689625"/>
            <a:ext cx="45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rgbClr val="FF0000"/>
                </a:solidFill>
              </a:rPr>
              <a:t>0</a:t>
            </a:r>
            <a:endParaRPr lang="de-DE" sz="1100" b="1" dirty="0">
              <a:solidFill>
                <a:srgbClr val="FF0000"/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2932386" y="836244"/>
            <a:ext cx="45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2151723" y="1011191"/>
            <a:ext cx="45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rgbClr val="FF0000"/>
                </a:solidFill>
              </a:rPr>
              <a:t>2</a:t>
            </a:r>
            <a:endParaRPr lang="de-DE" sz="1100" b="1" dirty="0">
              <a:solidFill>
                <a:srgbClr val="FF0000"/>
              </a:solidFill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2151722" y="1375752"/>
            <a:ext cx="45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rgbClr val="FF0000"/>
                </a:solidFill>
              </a:rPr>
              <a:t>3</a:t>
            </a:r>
            <a:endParaRPr lang="de-DE" sz="1100" b="1" dirty="0">
              <a:solidFill>
                <a:srgbClr val="FF0000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3613205" y="1532023"/>
            <a:ext cx="45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rgbClr val="FF0000"/>
                </a:solidFill>
              </a:rPr>
              <a:t>4</a:t>
            </a:r>
            <a:endParaRPr lang="de-DE" sz="1100" b="1" dirty="0">
              <a:solidFill>
                <a:srgbClr val="FF0000"/>
              </a:solidFill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3613205" y="1712845"/>
            <a:ext cx="45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rgbClr val="FF0000"/>
                </a:solidFill>
              </a:rPr>
              <a:t>5</a:t>
            </a:r>
            <a:endParaRPr lang="de-DE" sz="1100" b="1" dirty="0">
              <a:solidFill>
                <a:srgbClr val="FF0000"/>
              </a:solidFill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2706414" y="2409992"/>
            <a:ext cx="45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>
                <a:solidFill>
                  <a:srgbClr val="FF0000"/>
                </a:solidFill>
              </a:rPr>
              <a:t>6</a:t>
            </a:r>
            <a:endParaRPr lang="de-DE" sz="1100" b="1" dirty="0">
              <a:solidFill>
                <a:srgbClr val="FF0000"/>
              </a:solidFill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807628" y="2585732"/>
            <a:ext cx="45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>
                <a:solidFill>
                  <a:srgbClr val="FF0000"/>
                </a:solidFill>
              </a:rPr>
              <a:t>7</a:t>
            </a:r>
            <a:endParaRPr lang="de-DE" sz="1100" b="1" dirty="0">
              <a:solidFill>
                <a:srgbClr val="FF0000"/>
              </a:solidFill>
            </a:endParaRPr>
          </a:p>
        </p:txBody>
      </p:sp>
      <p:cxnSp>
        <p:nvCxnSpPr>
          <p:cNvPr id="22" name="Gewinkelter Verbinder 21"/>
          <p:cNvCxnSpPr>
            <a:stCxn id="12" idx="6"/>
            <a:endCxn id="13" idx="6"/>
          </p:cNvCxnSpPr>
          <p:nvPr/>
        </p:nvCxnSpPr>
        <p:spPr>
          <a:xfrm flipH="1">
            <a:off x="7777653" y="2767177"/>
            <a:ext cx="1" cy="1913903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>
            <a:stCxn id="13" idx="4"/>
            <a:endCxn id="30" idx="0"/>
          </p:cNvCxnSpPr>
          <p:nvPr/>
        </p:nvCxnSpPr>
        <p:spPr>
          <a:xfrm flipH="1">
            <a:off x="7483363" y="4926875"/>
            <a:ext cx="1" cy="23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Ellipse 58"/>
          <p:cNvSpPr/>
          <p:nvPr/>
        </p:nvSpPr>
        <p:spPr>
          <a:xfrm>
            <a:off x="7189072" y="3789243"/>
            <a:ext cx="588579" cy="4915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5</a:t>
            </a:r>
            <a:endParaRPr lang="de-DE" dirty="0"/>
          </a:p>
        </p:txBody>
      </p:sp>
      <p:cxnSp>
        <p:nvCxnSpPr>
          <p:cNvPr id="60" name="Gerade Verbindung mit Pfeil 59"/>
          <p:cNvCxnSpPr>
            <a:stCxn id="12" idx="4"/>
            <a:endCxn id="33" idx="0"/>
          </p:cNvCxnSpPr>
          <p:nvPr/>
        </p:nvCxnSpPr>
        <p:spPr>
          <a:xfrm flipH="1">
            <a:off x="7483361" y="3012972"/>
            <a:ext cx="4" cy="161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>
            <a:stCxn id="33" idx="4"/>
            <a:endCxn id="59" idx="0"/>
          </p:cNvCxnSpPr>
          <p:nvPr/>
        </p:nvCxnSpPr>
        <p:spPr>
          <a:xfrm>
            <a:off x="7483361" y="3666346"/>
            <a:ext cx="1" cy="122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Gewinkelter Verbinder 67"/>
          <p:cNvCxnSpPr>
            <a:stCxn id="33" idx="2"/>
            <a:endCxn id="13" idx="2"/>
          </p:cNvCxnSpPr>
          <p:nvPr/>
        </p:nvCxnSpPr>
        <p:spPr>
          <a:xfrm rot="10800000" flipH="1" flipV="1">
            <a:off x="7189070" y="3420550"/>
            <a:ext cx="3" cy="1260529"/>
          </a:xfrm>
          <a:prstGeom prst="bentConnector3">
            <a:avLst>
              <a:gd name="adj1" fmla="val -76200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Gewinkelter Verbinder 74"/>
          <p:cNvCxnSpPr>
            <a:stCxn id="59" idx="6"/>
            <a:endCxn id="33" idx="6"/>
          </p:cNvCxnSpPr>
          <p:nvPr/>
        </p:nvCxnSpPr>
        <p:spPr>
          <a:xfrm flipH="1" flipV="1">
            <a:off x="7777650" y="3420551"/>
            <a:ext cx="1" cy="614487"/>
          </a:xfrm>
          <a:prstGeom prst="bentConnector3">
            <a:avLst>
              <a:gd name="adj1" fmla="val -214748364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806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Breitbild</PresentationFormat>
  <Paragraphs>37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</dc:creator>
  <cp:lastModifiedBy>tim</cp:lastModifiedBy>
  <cp:revision>11</cp:revision>
  <dcterms:created xsi:type="dcterms:W3CDTF">2017-07-16T17:00:06Z</dcterms:created>
  <dcterms:modified xsi:type="dcterms:W3CDTF">2017-07-17T12:15:11Z</dcterms:modified>
</cp:coreProperties>
</file>