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ppt/diagrams/data113.xml" ContentType="application/vnd.openxmlformats-officedocument.drawingml.diagramData+xml"/>
  <Override PartName="/ppt/diagrams/layout113.xml" ContentType="application/vnd.openxmlformats-officedocument.drawingml.diagramLayout+xml"/>
  <Override PartName="/ppt/diagrams/quickStyle113.xml" ContentType="application/vnd.openxmlformats-officedocument.drawingml.diagramStyle+xml"/>
  <Override PartName="/ppt/diagrams/colors113.xml" ContentType="application/vnd.openxmlformats-officedocument.drawingml.diagramColors+xml"/>
  <Override PartName="/ppt/diagrams/drawing113.xml" ContentType="application/vnd.ms-office.drawingml.diagramDrawing+xml"/>
  <Override PartName="/ppt/diagrams/data114.xml" ContentType="application/vnd.openxmlformats-officedocument.drawingml.diagramData+xml"/>
  <Override PartName="/ppt/diagrams/layout114.xml" ContentType="application/vnd.openxmlformats-officedocument.drawingml.diagramLayout+xml"/>
  <Override PartName="/ppt/diagrams/quickStyle114.xml" ContentType="application/vnd.openxmlformats-officedocument.drawingml.diagramStyle+xml"/>
  <Override PartName="/ppt/diagrams/colors114.xml" ContentType="application/vnd.openxmlformats-officedocument.drawingml.diagramColors+xml"/>
  <Override PartName="/ppt/diagrams/drawing114.xml" ContentType="application/vnd.ms-office.drawingml.diagramDrawing+xml"/>
  <Override PartName="/ppt/diagrams/data115.xml" ContentType="application/vnd.openxmlformats-officedocument.drawingml.diagramData+xml"/>
  <Override PartName="/ppt/diagrams/layout115.xml" ContentType="application/vnd.openxmlformats-officedocument.drawingml.diagramLayout+xml"/>
  <Override PartName="/ppt/diagrams/quickStyle115.xml" ContentType="application/vnd.openxmlformats-officedocument.drawingml.diagramStyle+xml"/>
  <Override PartName="/ppt/diagrams/colors115.xml" ContentType="application/vnd.openxmlformats-officedocument.drawingml.diagramColors+xml"/>
  <Override PartName="/ppt/diagrams/drawing115.xml" ContentType="application/vnd.ms-office.drawingml.diagramDrawing+xml"/>
  <Override PartName="/ppt/diagrams/data116.xml" ContentType="application/vnd.openxmlformats-officedocument.drawingml.diagramData+xml"/>
  <Override PartName="/ppt/diagrams/layout116.xml" ContentType="application/vnd.openxmlformats-officedocument.drawingml.diagramLayout+xml"/>
  <Override PartName="/ppt/diagrams/quickStyle116.xml" ContentType="application/vnd.openxmlformats-officedocument.drawingml.diagramStyle+xml"/>
  <Override PartName="/ppt/diagrams/colors116.xml" ContentType="application/vnd.openxmlformats-officedocument.drawingml.diagramColors+xml"/>
  <Override PartName="/ppt/diagrams/drawing116.xml" ContentType="application/vnd.ms-office.drawingml.diagramDrawing+xml"/>
  <Override PartName="/ppt/diagrams/data117.xml" ContentType="application/vnd.openxmlformats-officedocument.drawingml.diagramData+xml"/>
  <Override PartName="/ppt/diagrams/layout117.xml" ContentType="application/vnd.openxmlformats-officedocument.drawingml.diagramLayout+xml"/>
  <Override PartName="/ppt/diagrams/quickStyle117.xml" ContentType="application/vnd.openxmlformats-officedocument.drawingml.diagramStyle+xml"/>
  <Override PartName="/ppt/diagrams/colors117.xml" ContentType="application/vnd.openxmlformats-officedocument.drawingml.diagramColors+xml"/>
  <Override PartName="/ppt/diagrams/drawing117.xml" ContentType="application/vnd.ms-office.drawingml.diagramDrawing+xml"/>
  <Override PartName="/ppt/diagrams/data118.xml" ContentType="application/vnd.openxmlformats-officedocument.drawingml.diagramData+xml"/>
  <Override PartName="/ppt/diagrams/layout118.xml" ContentType="application/vnd.openxmlformats-officedocument.drawingml.diagramLayout+xml"/>
  <Override PartName="/ppt/diagrams/quickStyle118.xml" ContentType="application/vnd.openxmlformats-officedocument.drawingml.diagramStyle+xml"/>
  <Override PartName="/ppt/diagrams/colors118.xml" ContentType="application/vnd.openxmlformats-officedocument.drawingml.diagramColors+xml"/>
  <Override PartName="/ppt/diagrams/drawing118.xml" ContentType="application/vnd.ms-office.drawingml.diagramDrawing+xml"/>
  <Override PartName="/ppt/diagrams/data119.xml" ContentType="application/vnd.openxmlformats-officedocument.drawingml.diagramData+xml"/>
  <Override PartName="/ppt/diagrams/layout119.xml" ContentType="application/vnd.openxmlformats-officedocument.drawingml.diagramLayout+xml"/>
  <Override PartName="/ppt/diagrams/quickStyle119.xml" ContentType="application/vnd.openxmlformats-officedocument.drawingml.diagramStyle+xml"/>
  <Override PartName="/ppt/diagrams/colors119.xml" ContentType="application/vnd.openxmlformats-officedocument.drawingml.diagramColors+xml"/>
  <Override PartName="/ppt/diagrams/drawing119.xml" ContentType="application/vnd.ms-office.drawingml.diagramDrawing+xml"/>
  <Override PartName="/ppt/diagrams/data120.xml" ContentType="application/vnd.openxmlformats-officedocument.drawingml.diagramData+xml"/>
  <Override PartName="/ppt/diagrams/layout120.xml" ContentType="application/vnd.openxmlformats-officedocument.drawingml.diagramLayout+xml"/>
  <Override PartName="/ppt/diagrams/quickStyle120.xml" ContentType="application/vnd.openxmlformats-officedocument.drawingml.diagramStyle+xml"/>
  <Override PartName="/ppt/diagrams/colors120.xml" ContentType="application/vnd.openxmlformats-officedocument.drawingml.diagramColors+xml"/>
  <Override PartName="/ppt/diagrams/drawing120.xml" ContentType="application/vnd.ms-office.drawingml.diagramDrawing+xml"/>
  <Override PartName="/ppt/diagrams/data121.xml" ContentType="application/vnd.openxmlformats-officedocument.drawingml.diagramData+xml"/>
  <Override PartName="/ppt/diagrams/layout121.xml" ContentType="application/vnd.openxmlformats-officedocument.drawingml.diagramLayout+xml"/>
  <Override PartName="/ppt/diagrams/quickStyle121.xml" ContentType="application/vnd.openxmlformats-officedocument.drawingml.diagramStyle+xml"/>
  <Override PartName="/ppt/diagrams/colors121.xml" ContentType="application/vnd.openxmlformats-officedocument.drawingml.diagramColors+xml"/>
  <Override PartName="/ppt/diagrams/drawing121.xml" ContentType="application/vnd.ms-office.drawingml.diagramDrawing+xml"/>
  <Override PartName="/ppt/diagrams/data122.xml" ContentType="application/vnd.openxmlformats-officedocument.drawingml.diagramData+xml"/>
  <Override PartName="/ppt/diagrams/layout122.xml" ContentType="application/vnd.openxmlformats-officedocument.drawingml.diagramLayout+xml"/>
  <Override PartName="/ppt/diagrams/quickStyle122.xml" ContentType="application/vnd.openxmlformats-officedocument.drawingml.diagramStyle+xml"/>
  <Override PartName="/ppt/diagrams/colors122.xml" ContentType="application/vnd.openxmlformats-officedocument.drawingml.diagramColors+xml"/>
  <Override PartName="/ppt/diagrams/drawing122.xml" ContentType="application/vnd.ms-office.drawingml.diagramDrawing+xml"/>
  <Override PartName="/ppt/diagrams/data123.xml" ContentType="application/vnd.openxmlformats-officedocument.drawingml.diagramData+xml"/>
  <Override PartName="/ppt/diagrams/layout123.xml" ContentType="application/vnd.openxmlformats-officedocument.drawingml.diagramLayout+xml"/>
  <Override PartName="/ppt/diagrams/quickStyle123.xml" ContentType="application/vnd.openxmlformats-officedocument.drawingml.diagramStyle+xml"/>
  <Override PartName="/ppt/diagrams/colors123.xml" ContentType="application/vnd.openxmlformats-officedocument.drawingml.diagramColors+xml"/>
  <Override PartName="/ppt/diagrams/drawing123.xml" ContentType="application/vnd.ms-office.drawingml.diagramDrawing+xml"/>
  <Override PartName="/ppt/diagrams/data124.xml" ContentType="application/vnd.openxmlformats-officedocument.drawingml.diagramData+xml"/>
  <Override PartName="/ppt/diagrams/layout124.xml" ContentType="application/vnd.openxmlformats-officedocument.drawingml.diagramLayout+xml"/>
  <Override PartName="/ppt/diagrams/quickStyle124.xml" ContentType="application/vnd.openxmlformats-officedocument.drawingml.diagramStyle+xml"/>
  <Override PartName="/ppt/diagrams/colors124.xml" ContentType="application/vnd.openxmlformats-officedocument.drawingml.diagramColors+xml"/>
  <Override PartName="/ppt/diagrams/drawing124.xml" ContentType="application/vnd.ms-office.drawingml.diagramDrawing+xml"/>
  <Override PartName="/ppt/diagrams/data125.xml" ContentType="application/vnd.openxmlformats-officedocument.drawingml.diagramData+xml"/>
  <Override PartName="/ppt/diagrams/layout125.xml" ContentType="application/vnd.openxmlformats-officedocument.drawingml.diagramLayout+xml"/>
  <Override PartName="/ppt/diagrams/quickStyle125.xml" ContentType="application/vnd.openxmlformats-officedocument.drawingml.diagramStyle+xml"/>
  <Override PartName="/ppt/diagrams/colors125.xml" ContentType="application/vnd.openxmlformats-officedocument.drawingml.diagramColors+xml"/>
  <Override PartName="/ppt/diagrams/drawing1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7" r:id="rId2"/>
    <p:sldId id="259" r:id="rId3"/>
    <p:sldId id="260" r:id="rId4"/>
    <p:sldId id="387" r:id="rId5"/>
    <p:sldId id="261" r:id="rId6"/>
    <p:sldId id="263" r:id="rId7"/>
    <p:sldId id="389" r:id="rId8"/>
    <p:sldId id="265" r:id="rId9"/>
    <p:sldId id="267" r:id="rId10"/>
    <p:sldId id="399" r:id="rId11"/>
    <p:sldId id="402" r:id="rId12"/>
    <p:sldId id="394" r:id="rId13"/>
    <p:sldId id="408" r:id="rId14"/>
    <p:sldId id="398" r:id="rId15"/>
    <p:sldId id="274" r:id="rId16"/>
    <p:sldId id="412" r:id="rId17"/>
    <p:sldId id="416" r:id="rId18"/>
    <p:sldId id="279" r:id="rId19"/>
    <p:sldId id="418" r:id="rId20"/>
    <p:sldId id="425" r:id="rId21"/>
    <p:sldId id="457" r:id="rId22"/>
    <p:sldId id="459" r:id="rId23"/>
    <p:sldId id="461" r:id="rId24"/>
    <p:sldId id="460" r:id="rId25"/>
    <p:sldId id="430" r:id="rId26"/>
    <p:sldId id="458" r:id="rId27"/>
    <p:sldId id="462" r:id="rId28"/>
    <p:sldId id="465" r:id="rId29"/>
    <p:sldId id="464" r:id="rId30"/>
    <p:sldId id="463" r:id="rId31"/>
    <p:sldId id="435" r:id="rId32"/>
    <p:sldId id="423" r:id="rId33"/>
    <p:sldId id="466" r:id="rId34"/>
    <p:sldId id="469" r:id="rId35"/>
    <p:sldId id="468" r:id="rId36"/>
    <p:sldId id="467" r:id="rId37"/>
    <p:sldId id="440" r:id="rId38"/>
    <p:sldId id="470" r:id="rId39"/>
    <p:sldId id="422" r:id="rId40"/>
    <p:sldId id="473" r:id="rId41"/>
    <p:sldId id="472" r:id="rId42"/>
    <p:sldId id="471" r:id="rId43"/>
    <p:sldId id="445" r:id="rId44"/>
    <p:sldId id="421" r:id="rId45"/>
    <p:sldId id="474" r:id="rId46"/>
    <p:sldId id="477" r:id="rId47"/>
    <p:sldId id="476" r:id="rId48"/>
    <p:sldId id="475" r:id="rId49"/>
    <p:sldId id="450" r:id="rId50"/>
    <p:sldId id="420" r:id="rId51"/>
    <p:sldId id="482" r:id="rId52"/>
    <p:sldId id="481" r:id="rId53"/>
    <p:sldId id="480" r:id="rId54"/>
    <p:sldId id="483" r:id="rId55"/>
    <p:sldId id="455" r:id="rId56"/>
    <p:sldId id="419" r:id="rId57"/>
    <p:sldId id="484" r:id="rId58"/>
    <p:sldId id="487" r:id="rId59"/>
    <p:sldId id="486" r:id="rId60"/>
    <p:sldId id="485" r:id="rId61"/>
    <p:sldId id="315" r:id="rId62"/>
    <p:sldId id="316" r:id="rId63"/>
    <p:sldId id="492" r:id="rId64"/>
    <p:sldId id="501" r:id="rId65"/>
    <p:sldId id="536" r:id="rId66"/>
    <p:sldId id="537" r:id="rId67"/>
    <p:sldId id="538" r:id="rId68"/>
    <p:sldId id="540" r:id="rId69"/>
    <p:sldId id="539" r:id="rId70"/>
    <p:sldId id="541" r:id="rId71"/>
    <p:sldId id="495" r:id="rId72"/>
    <p:sldId id="542" r:id="rId73"/>
    <p:sldId id="493" r:id="rId74"/>
    <p:sldId id="543" r:id="rId75"/>
    <p:sldId id="545" r:id="rId76"/>
    <p:sldId id="546" r:id="rId77"/>
    <p:sldId id="494" r:id="rId78"/>
    <p:sldId id="547" r:id="rId79"/>
    <p:sldId id="548" r:id="rId80"/>
    <p:sldId id="554" r:id="rId81"/>
    <p:sldId id="553" r:id="rId82"/>
    <p:sldId id="551" r:id="rId83"/>
    <p:sldId id="333" r:id="rId84"/>
    <p:sldId id="503" r:id="rId85"/>
    <p:sldId id="507" r:id="rId86"/>
    <p:sldId id="555" r:id="rId87"/>
    <p:sldId id="506" r:id="rId88"/>
    <p:sldId id="505" r:id="rId89"/>
    <p:sldId id="504" r:id="rId90"/>
    <p:sldId id="556" r:id="rId91"/>
    <p:sldId id="342" r:id="rId92"/>
    <p:sldId id="512" r:id="rId93"/>
    <p:sldId id="514" r:id="rId94"/>
    <p:sldId id="557" r:id="rId95"/>
    <p:sldId id="513" r:id="rId96"/>
    <p:sldId id="558" r:id="rId97"/>
    <p:sldId id="353" r:id="rId98"/>
    <p:sldId id="354" r:id="rId99"/>
    <p:sldId id="525" r:id="rId100"/>
    <p:sldId id="563" r:id="rId101"/>
    <p:sldId id="559" r:id="rId102"/>
    <p:sldId id="560" r:id="rId103"/>
    <p:sldId id="566" r:id="rId104"/>
    <p:sldId id="571" r:id="rId105"/>
    <p:sldId id="562" r:id="rId106"/>
    <p:sldId id="572" r:id="rId107"/>
    <p:sldId id="561" r:id="rId108"/>
    <p:sldId id="573" r:id="rId109"/>
    <p:sldId id="368" r:id="rId110"/>
    <p:sldId id="500" r:id="rId1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3E601-FB18-4A88-98AA-CBFB50B0609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C4455DE-B229-4FFB-A267-02AE0EE0042B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>
              <a:latin typeface="Franklin Gothic Book" panose="020B0503020102020204" pitchFamily="34" charset="0"/>
            </a:rPr>
            <a:t>Erfassung und Analyse von Daten</a:t>
          </a:r>
          <a:endParaRPr lang="de-DE" dirty="0"/>
        </a:p>
      </dgm:t>
    </dgm:pt>
    <dgm:pt modelId="{6FB46283-B083-4153-B09E-649C291DE4E8}" type="parTrans" cxnId="{CA74F59B-ED71-41CC-8D17-F8F641078920}">
      <dgm:prSet/>
      <dgm:spPr/>
      <dgm:t>
        <a:bodyPr/>
        <a:lstStyle/>
        <a:p>
          <a:endParaRPr lang="de-DE"/>
        </a:p>
      </dgm:t>
    </dgm:pt>
    <dgm:pt modelId="{7EDB046B-E787-4B6A-B78B-7116AE45B1B1}" type="sibTrans" cxnId="{CA74F59B-ED71-41CC-8D17-F8F641078920}">
      <dgm:prSet/>
      <dgm:spPr/>
      <dgm:t>
        <a:bodyPr/>
        <a:lstStyle/>
        <a:p>
          <a:endParaRPr lang="de-DE"/>
        </a:p>
      </dgm:t>
    </dgm:pt>
    <dgm:pt modelId="{B473B726-AAE6-4229-BB1D-658C75B5AA19}">
      <dgm:prSet/>
      <dgm:spPr>
        <a:solidFill>
          <a:srgbClr val="92D050"/>
        </a:solidFill>
      </dgm:spPr>
      <dgm:t>
        <a:bodyPr/>
        <a:lstStyle/>
        <a:p>
          <a:r>
            <a:rPr lang="de-DE" smtClean="0">
              <a:latin typeface="Franklin Gothic Book" panose="020B0503020102020204" pitchFamily="34" charset="0"/>
            </a:rPr>
            <a:t>Systematisierung der Vorgehensweise</a:t>
          </a:r>
          <a:endParaRPr lang="de-DE" dirty="0" smtClean="0">
            <a:latin typeface="Franklin Gothic Book" panose="020B0503020102020204" pitchFamily="34" charset="0"/>
          </a:endParaRPr>
        </a:p>
      </dgm:t>
    </dgm:pt>
    <dgm:pt modelId="{F09BBA03-FD10-4FBD-8958-D8C1752B079B}" type="parTrans" cxnId="{D070CCD7-8B84-4287-AFE4-733E9AB5AFE1}">
      <dgm:prSet/>
      <dgm:spPr/>
      <dgm:t>
        <a:bodyPr/>
        <a:lstStyle/>
        <a:p>
          <a:endParaRPr lang="de-DE"/>
        </a:p>
      </dgm:t>
    </dgm:pt>
    <dgm:pt modelId="{35FB8682-9ADE-48B8-B4BD-C4F4271DF549}" type="sibTrans" cxnId="{D070CCD7-8B84-4287-AFE4-733E9AB5AFE1}">
      <dgm:prSet/>
      <dgm:spPr/>
      <dgm:t>
        <a:bodyPr/>
        <a:lstStyle/>
        <a:p>
          <a:endParaRPr lang="de-DE"/>
        </a:p>
      </dgm:t>
    </dgm:pt>
    <dgm:pt modelId="{61CF4937-8AFA-4C01-B83B-C3CD0EDA832F}">
      <dgm:prSet/>
      <dgm:spPr>
        <a:solidFill>
          <a:srgbClr val="FFC000"/>
        </a:solidFill>
      </dgm:spPr>
      <dgm:t>
        <a:bodyPr/>
        <a:lstStyle/>
        <a:p>
          <a:r>
            <a:rPr lang="de-DE" smtClean="0">
              <a:latin typeface="Franklin Gothic Book" panose="020B0503020102020204" pitchFamily="34" charset="0"/>
            </a:rPr>
            <a:t>Dokumentation von Prozessabläufen</a:t>
          </a:r>
          <a:endParaRPr lang="de-DE" dirty="0">
            <a:latin typeface="Franklin Gothic Book" panose="020B0503020102020204" pitchFamily="34" charset="0"/>
          </a:endParaRPr>
        </a:p>
      </dgm:t>
    </dgm:pt>
    <dgm:pt modelId="{1456230D-8512-49CB-8674-8FFF7EF5AF85}" type="parTrans" cxnId="{2A80C553-E9A8-4E26-BFAD-7DDD5B027E84}">
      <dgm:prSet/>
      <dgm:spPr/>
      <dgm:t>
        <a:bodyPr/>
        <a:lstStyle/>
        <a:p>
          <a:endParaRPr lang="de-DE"/>
        </a:p>
      </dgm:t>
    </dgm:pt>
    <dgm:pt modelId="{B5641BB0-4625-4C25-9570-D9AB97E8FB43}" type="sibTrans" cxnId="{2A80C553-E9A8-4E26-BFAD-7DDD5B027E84}">
      <dgm:prSet/>
      <dgm:spPr/>
      <dgm:t>
        <a:bodyPr/>
        <a:lstStyle/>
        <a:p>
          <a:endParaRPr lang="de-DE"/>
        </a:p>
      </dgm:t>
    </dgm:pt>
    <dgm:pt modelId="{542E9225-9074-4BAA-A0A8-9504A90D014B}" type="pres">
      <dgm:prSet presAssocID="{23D3E601-FB18-4A88-98AA-CBFB50B0609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03D47CDE-7C88-443A-9F94-433EB79E640B}" type="pres">
      <dgm:prSet presAssocID="{23D3E601-FB18-4A88-98AA-CBFB50B06098}" presName="Name1" presStyleCnt="0"/>
      <dgm:spPr/>
    </dgm:pt>
    <dgm:pt modelId="{CDE13D97-468F-4949-B7BD-689ACEC7794D}" type="pres">
      <dgm:prSet presAssocID="{23D3E601-FB18-4A88-98AA-CBFB50B06098}" presName="cycle" presStyleCnt="0"/>
      <dgm:spPr/>
    </dgm:pt>
    <dgm:pt modelId="{67FB04A4-FE7A-43ED-8DBF-E82EAFEF322A}" type="pres">
      <dgm:prSet presAssocID="{23D3E601-FB18-4A88-98AA-CBFB50B06098}" presName="srcNode" presStyleLbl="node1" presStyleIdx="0" presStyleCnt="3"/>
      <dgm:spPr/>
    </dgm:pt>
    <dgm:pt modelId="{390E12C5-8CDC-42FA-9197-D2632ED6A974}" type="pres">
      <dgm:prSet presAssocID="{23D3E601-FB18-4A88-98AA-CBFB50B06098}" presName="conn" presStyleLbl="parChTrans1D2" presStyleIdx="0" presStyleCnt="1"/>
      <dgm:spPr/>
      <dgm:t>
        <a:bodyPr/>
        <a:lstStyle/>
        <a:p>
          <a:endParaRPr lang="de-DE"/>
        </a:p>
      </dgm:t>
    </dgm:pt>
    <dgm:pt modelId="{FC5E46AC-3416-45F0-A361-972E996507CD}" type="pres">
      <dgm:prSet presAssocID="{23D3E601-FB18-4A88-98AA-CBFB50B06098}" presName="extraNode" presStyleLbl="node1" presStyleIdx="0" presStyleCnt="3"/>
      <dgm:spPr/>
    </dgm:pt>
    <dgm:pt modelId="{496E516B-0549-4A7D-B18A-5BCB25FF61EA}" type="pres">
      <dgm:prSet presAssocID="{23D3E601-FB18-4A88-98AA-CBFB50B06098}" presName="dstNode" presStyleLbl="node1" presStyleIdx="0" presStyleCnt="3"/>
      <dgm:spPr/>
    </dgm:pt>
    <dgm:pt modelId="{8EE64B0D-86E6-4C5B-BA4E-451E2695E5CF}" type="pres">
      <dgm:prSet presAssocID="{6C4455DE-B229-4FFB-A267-02AE0EE0042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FF952A-1C39-4C86-A3C3-B6BEEC7B5D4C}" type="pres">
      <dgm:prSet presAssocID="{6C4455DE-B229-4FFB-A267-02AE0EE0042B}" presName="accent_1" presStyleCnt="0"/>
      <dgm:spPr/>
    </dgm:pt>
    <dgm:pt modelId="{B63524FE-0A3C-4C0A-8B0C-FF20267A77AB}" type="pres">
      <dgm:prSet presAssocID="{6C4455DE-B229-4FFB-A267-02AE0EE0042B}" presName="accentRepeatNode" presStyleLbl="solidFgAcc1" presStyleIdx="0" presStyleCnt="3"/>
      <dgm:spPr/>
    </dgm:pt>
    <dgm:pt modelId="{17E538C3-FBFC-4B30-8639-279361F6C605}" type="pres">
      <dgm:prSet presAssocID="{B473B726-AAE6-4229-BB1D-658C75B5AA1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6E924A-3478-4A74-9674-F53526F064ED}" type="pres">
      <dgm:prSet presAssocID="{B473B726-AAE6-4229-BB1D-658C75B5AA19}" presName="accent_2" presStyleCnt="0"/>
      <dgm:spPr/>
    </dgm:pt>
    <dgm:pt modelId="{5F406F96-E2E3-4410-B546-7994191ABA30}" type="pres">
      <dgm:prSet presAssocID="{B473B726-AAE6-4229-BB1D-658C75B5AA19}" presName="accentRepeatNode" presStyleLbl="solidFgAcc1" presStyleIdx="1" presStyleCnt="3"/>
      <dgm:spPr/>
    </dgm:pt>
    <dgm:pt modelId="{606D47F5-4171-49F8-83B3-549A760508D5}" type="pres">
      <dgm:prSet presAssocID="{61CF4937-8AFA-4C01-B83B-C3CD0EDA832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B005C3-9357-4C13-8A83-DAFB7A8786B4}" type="pres">
      <dgm:prSet presAssocID="{61CF4937-8AFA-4C01-B83B-C3CD0EDA832F}" presName="accent_3" presStyleCnt="0"/>
      <dgm:spPr/>
    </dgm:pt>
    <dgm:pt modelId="{A597220A-3AC4-47CA-B52D-F3296AB48505}" type="pres">
      <dgm:prSet presAssocID="{61CF4937-8AFA-4C01-B83B-C3CD0EDA832F}" presName="accentRepeatNode" presStyleLbl="solidFgAcc1" presStyleIdx="2" presStyleCnt="3"/>
      <dgm:spPr/>
    </dgm:pt>
  </dgm:ptLst>
  <dgm:cxnLst>
    <dgm:cxn modelId="{D070CCD7-8B84-4287-AFE4-733E9AB5AFE1}" srcId="{23D3E601-FB18-4A88-98AA-CBFB50B06098}" destId="{B473B726-AAE6-4229-BB1D-658C75B5AA19}" srcOrd="1" destOrd="0" parTransId="{F09BBA03-FD10-4FBD-8958-D8C1752B079B}" sibTransId="{35FB8682-9ADE-48B8-B4BD-C4F4271DF549}"/>
    <dgm:cxn modelId="{C0494A9F-08A5-4AB9-81FA-3D23255A41A7}" type="presOf" srcId="{23D3E601-FB18-4A88-98AA-CBFB50B06098}" destId="{542E9225-9074-4BAA-A0A8-9504A90D014B}" srcOrd="0" destOrd="0" presId="urn:microsoft.com/office/officeart/2008/layout/VerticalCurvedList"/>
    <dgm:cxn modelId="{CA74F59B-ED71-41CC-8D17-F8F641078920}" srcId="{23D3E601-FB18-4A88-98AA-CBFB50B06098}" destId="{6C4455DE-B229-4FFB-A267-02AE0EE0042B}" srcOrd="0" destOrd="0" parTransId="{6FB46283-B083-4153-B09E-649C291DE4E8}" sibTransId="{7EDB046B-E787-4B6A-B78B-7116AE45B1B1}"/>
    <dgm:cxn modelId="{5FE535B8-230B-40A5-AB55-DD8CE96D3616}" type="presOf" srcId="{61CF4937-8AFA-4C01-B83B-C3CD0EDA832F}" destId="{606D47F5-4171-49F8-83B3-549A760508D5}" srcOrd="0" destOrd="0" presId="urn:microsoft.com/office/officeart/2008/layout/VerticalCurvedList"/>
    <dgm:cxn modelId="{8AC9A609-C756-4045-8161-E9C72068BE98}" type="presOf" srcId="{6C4455DE-B229-4FFB-A267-02AE0EE0042B}" destId="{8EE64B0D-86E6-4C5B-BA4E-451E2695E5CF}" srcOrd="0" destOrd="0" presId="urn:microsoft.com/office/officeart/2008/layout/VerticalCurvedList"/>
    <dgm:cxn modelId="{21E6A1CD-4281-4F2B-A12F-8FA43F673800}" type="presOf" srcId="{B473B726-AAE6-4229-BB1D-658C75B5AA19}" destId="{17E538C3-FBFC-4B30-8639-279361F6C605}" srcOrd="0" destOrd="0" presId="urn:microsoft.com/office/officeart/2008/layout/VerticalCurvedList"/>
    <dgm:cxn modelId="{0883CDF2-0E8A-4758-B857-2D0BE4D5CF86}" type="presOf" srcId="{7EDB046B-E787-4B6A-B78B-7116AE45B1B1}" destId="{390E12C5-8CDC-42FA-9197-D2632ED6A974}" srcOrd="0" destOrd="0" presId="urn:microsoft.com/office/officeart/2008/layout/VerticalCurvedList"/>
    <dgm:cxn modelId="{2A80C553-E9A8-4E26-BFAD-7DDD5B027E84}" srcId="{23D3E601-FB18-4A88-98AA-CBFB50B06098}" destId="{61CF4937-8AFA-4C01-B83B-C3CD0EDA832F}" srcOrd="2" destOrd="0" parTransId="{1456230D-8512-49CB-8674-8FFF7EF5AF85}" sibTransId="{B5641BB0-4625-4C25-9570-D9AB97E8FB43}"/>
    <dgm:cxn modelId="{3997C896-953F-41FC-BCDE-59DA5C40C9CC}" type="presParOf" srcId="{542E9225-9074-4BAA-A0A8-9504A90D014B}" destId="{03D47CDE-7C88-443A-9F94-433EB79E640B}" srcOrd="0" destOrd="0" presId="urn:microsoft.com/office/officeart/2008/layout/VerticalCurvedList"/>
    <dgm:cxn modelId="{15FC7D9A-E913-41AA-8D17-BF60DFB4EC76}" type="presParOf" srcId="{03D47CDE-7C88-443A-9F94-433EB79E640B}" destId="{CDE13D97-468F-4949-B7BD-689ACEC7794D}" srcOrd="0" destOrd="0" presId="urn:microsoft.com/office/officeart/2008/layout/VerticalCurvedList"/>
    <dgm:cxn modelId="{406CF4B8-E792-4B6B-8B38-3B81F8845D15}" type="presParOf" srcId="{CDE13D97-468F-4949-B7BD-689ACEC7794D}" destId="{67FB04A4-FE7A-43ED-8DBF-E82EAFEF322A}" srcOrd="0" destOrd="0" presId="urn:microsoft.com/office/officeart/2008/layout/VerticalCurvedList"/>
    <dgm:cxn modelId="{666E1568-A00A-4891-AC5F-B0D6E18A9C4F}" type="presParOf" srcId="{CDE13D97-468F-4949-B7BD-689ACEC7794D}" destId="{390E12C5-8CDC-42FA-9197-D2632ED6A974}" srcOrd="1" destOrd="0" presId="urn:microsoft.com/office/officeart/2008/layout/VerticalCurvedList"/>
    <dgm:cxn modelId="{789F87F7-C258-4A1A-9404-290DE40160BC}" type="presParOf" srcId="{CDE13D97-468F-4949-B7BD-689ACEC7794D}" destId="{FC5E46AC-3416-45F0-A361-972E996507CD}" srcOrd="2" destOrd="0" presId="urn:microsoft.com/office/officeart/2008/layout/VerticalCurvedList"/>
    <dgm:cxn modelId="{92093F2D-F743-4D24-8E3E-7D5E9DC9F57B}" type="presParOf" srcId="{CDE13D97-468F-4949-B7BD-689ACEC7794D}" destId="{496E516B-0549-4A7D-B18A-5BCB25FF61EA}" srcOrd="3" destOrd="0" presId="urn:microsoft.com/office/officeart/2008/layout/VerticalCurvedList"/>
    <dgm:cxn modelId="{6A53FF2F-B8F2-4D93-A7C0-CC75BDF02396}" type="presParOf" srcId="{03D47CDE-7C88-443A-9F94-433EB79E640B}" destId="{8EE64B0D-86E6-4C5B-BA4E-451E2695E5CF}" srcOrd="1" destOrd="0" presId="urn:microsoft.com/office/officeart/2008/layout/VerticalCurvedList"/>
    <dgm:cxn modelId="{68663BBA-C308-4E91-86F7-DE23B0C9438A}" type="presParOf" srcId="{03D47CDE-7C88-443A-9F94-433EB79E640B}" destId="{B6FF952A-1C39-4C86-A3C3-B6BEEC7B5D4C}" srcOrd="2" destOrd="0" presId="urn:microsoft.com/office/officeart/2008/layout/VerticalCurvedList"/>
    <dgm:cxn modelId="{2724C886-DFF8-44AC-BEE4-64B0FAF3AC5B}" type="presParOf" srcId="{B6FF952A-1C39-4C86-A3C3-B6BEEC7B5D4C}" destId="{B63524FE-0A3C-4C0A-8B0C-FF20267A77AB}" srcOrd="0" destOrd="0" presId="urn:microsoft.com/office/officeart/2008/layout/VerticalCurvedList"/>
    <dgm:cxn modelId="{6ABF9F3F-3B7C-4D68-A8EE-67CEF3CFE50E}" type="presParOf" srcId="{03D47CDE-7C88-443A-9F94-433EB79E640B}" destId="{17E538C3-FBFC-4B30-8639-279361F6C605}" srcOrd="3" destOrd="0" presId="urn:microsoft.com/office/officeart/2008/layout/VerticalCurvedList"/>
    <dgm:cxn modelId="{7AB7FA60-0187-482A-97E9-B35B4BAAE615}" type="presParOf" srcId="{03D47CDE-7C88-443A-9F94-433EB79E640B}" destId="{E36E924A-3478-4A74-9674-F53526F064ED}" srcOrd="4" destOrd="0" presId="urn:microsoft.com/office/officeart/2008/layout/VerticalCurvedList"/>
    <dgm:cxn modelId="{CF724838-70FC-4035-AD35-21D0CC7EDD94}" type="presParOf" srcId="{E36E924A-3478-4A74-9674-F53526F064ED}" destId="{5F406F96-E2E3-4410-B546-7994191ABA30}" srcOrd="0" destOrd="0" presId="urn:microsoft.com/office/officeart/2008/layout/VerticalCurvedList"/>
    <dgm:cxn modelId="{26457828-040C-427F-A521-95BA1DF6A196}" type="presParOf" srcId="{03D47CDE-7C88-443A-9F94-433EB79E640B}" destId="{606D47F5-4171-49F8-83B3-549A760508D5}" srcOrd="5" destOrd="0" presId="urn:microsoft.com/office/officeart/2008/layout/VerticalCurvedList"/>
    <dgm:cxn modelId="{2E13688A-6EEF-4458-A376-FE2D614A3C79}" type="presParOf" srcId="{03D47CDE-7C88-443A-9F94-433EB79E640B}" destId="{3BB005C3-9357-4C13-8A83-DAFB7A8786B4}" srcOrd="6" destOrd="0" presId="urn:microsoft.com/office/officeart/2008/layout/VerticalCurvedList"/>
    <dgm:cxn modelId="{FC225B47-8613-4EAC-BBCC-1BDBEFCCC150}" type="presParOf" srcId="{3BB005C3-9357-4C13-8A83-DAFB7A8786B4}" destId="{A597220A-3AC4-47CA-B52D-F3296AB485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A8ABC5-1259-4679-BB8C-6E84B9DAD105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CBBEC99-A40C-4CBE-ABD3-9C32EA7057E7}">
      <dgm:prSet custT="1"/>
      <dgm:spPr/>
      <dgm:t>
        <a:bodyPr/>
        <a:lstStyle/>
        <a:p>
          <a:r>
            <a:rPr lang="de-DE" sz="1800" dirty="0" smtClean="0">
              <a:latin typeface="+mn-lt"/>
            </a:rPr>
            <a:t>Große Datenmengen können in einer Abbildung zusammengefasst werden</a:t>
          </a:r>
        </a:p>
        <a:p>
          <a:r>
            <a:rPr lang="de-DE" sz="1800" dirty="0" smtClean="0">
              <a:latin typeface="+mn-lt"/>
            </a:rPr>
            <a:t>Leicht zu erstellen</a:t>
          </a:r>
          <a:endParaRPr lang="de-DE" sz="1800" dirty="0">
            <a:latin typeface="+mn-lt"/>
          </a:endParaRPr>
        </a:p>
      </dgm:t>
    </dgm:pt>
    <dgm:pt modelId="{BDBA0171-14B3-4CC3-A71D-E88E25D5969D}" type="parTrans" cxnId="{391C960E-7D3C-4440-BE6F-E2C24074CA3F}">
      <dgm:prSet/>
      <dgm:spPr/>
      <dgm:t>
        <a:bodyPr/>
        <a:lstStyle/>
        <a:p>
          <a:endParaRPr lang="de-DE"/>
        </a:p>
      </dgm:t>
    </dgm:pt>
    <dgm:pt modelId="{9DF20BC6-8ED1-41EB-90D9-7ED8A16BF784}" type="sibTrans" cxnId="{391C960E-7D3C-4440-BE6F-E2C24074CA3F}">
      <dgm:prSet/>
      <dgm:spPr/>
      <dgm:t>
        <a:bodyPr/>
        <a:lstStyle/>
        <a:p>
          <a:endParaRPr lang="de-DE"/>
        </a:p>
      </dgm:t>
    </dgm:pt>
    <dgm:pt modelId="{69F7BCAD-B9B4-49B5-8850-FE6ECFD19E13}">
      <dgm:prSet custT="1"/>
      <dgm:spPr/>
      <dgm:t>
        <a:bodyPr/>
        <a:lstStyle/>
        <a:p>
          <a:r>
            <a:rPr lang="de-DE" sz="1800" dirty="0" smtClean="0">
              <a:latin typeface="+mn-lt"/>
            </a:rPr>
            <a:t>Keine Ursachenanalyse</a:t>
          </a:r>
        </a:p>
        <a:p>
          <a:endParaRPr lang="de-DE" sz="1800" dirty="0" smtClean="0">
            <a:latin typeface="+mn-lt"/>
          </a:endParaRPr>
        </a:p>
        <a:p>
          <a:r>
            <a:rPr lang="de-DE" sz="1800" dirty="0" smtClean="0">
              <a:latin typeface="+mn-lt"/>
            </a:rPr>
            <a:t>Ist auf metrische Daten begrenzt</a:t>
          </a:r>
          <a:endParaRPr lang="de-DE" sz="1800" dirty="0">
            <a:latin typeface="+mn-lt"/>
          </a:endParaRPr>
        </a:p>
      </dgm:t>
    </dgm:pt>
    <dgm:pt modelId="{F7B18879-9A02-46B6-BDA5-8F63B71D7EEB}" type="parTrans" cxnId="{B972F2C5-9CDE-438D-86BD-CF08C90408B1}">
      <dgm:prSet/>
      <dgm:spPr/>
      <dgm:t>
        <a:bodyPr/>
        <a:lstStyle/>
        <a:p>
          <a:endParaRPr lang="de-DE"/>
        </a:p>
      </dgm:t>
    </dgm:pt>
    <dgm:pt modelId="{11A3F670-9A5D-4673-9643-E16EED41EF56}" type="sibTrans" cxnId="{B972F2C5-9CDE-438D-86BD-CF08C90408B1}">
      <dgm:prSet/>
      <dgm:spPr/>
      <dgm:t>
        <a:bodyPr/>
        <a:lstStyle/>
        <a:p>
          <a:endParaRPr lang="de-DE"/>
        </a:p>
      </dgm:t>
    </dgm:pt>
    <dgm:pt modelId="{83EE474E-E7AB-4370-A4EB-6CB8536A7CD7}" type="pres">
      <dgm:prSet presAssocID="{92A8ABC5-1259-4679-BB8C-6E84B9DAD10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2063E92-D7CC-495B-8F21-63B3A317B92F}" type="pres">
      <dgm:prSet presAssocID="{92A8ABC5-1259-4679-BB8C-6E84B9DAD105}" presName="Background" presStyleLbl="bgImgPlace1" presStyleIdx="0" presStyleCnt="1" custLinFactNeighborY="-8540"/>
      <dgm:spPr/>
    </dgm:pt>
    <dgm:pt modelId="{C892E942-4258-47AE-9CA5-F61C8F098CE0}" type="pres">
      <dgm:prSet presAssocID="{92A8ABC5-1259-4679-BB8C-6E84B9DAD105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7227B5-D3C3-46CE-A0F8-00CD4906C9C3}" type="pres">
      <dgm:prSet presAssocID="{92A8ABC5-1259-4679-BB8C-6E84B9DAD105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5B3416-584B-4D26-B768-3CD90B849C18}" type="pres">
      <dgm:prSet presAssocID="{92A8ABC5-1259-4679-BB8C-6E84B9DAD105}" presName="Plus" presStyleLbl="alignNode1" presStyleIdx="0" presStyleCnt="2"/>
      <dgm:spPr/>
    </dgm:pt>
    <dgm:pt modelId="{8A823DCC-8078-4B2F-B495-E143452AE1A4}" type="pres">
      <dgm:prSet presAssocID="{92A8ABC5-1259-4679-BB8C-6E84B9DAD105}" presName="Minus" presStyleLbl="alignNode1" presStyleIdx="1" presStyleCnt="2"/>
      <dgm:spPr/>
    </dgm:pt>
    <dgm:pt modelId="{AF18B62C-6575-4B3B-98DB-11B56D5A1808}" type="pres">
      <dgm:prSet presAssocID="{92A8ABC5-1259-4679-BB8C-6E84B9DAD105}" presName="Divider" presStyleLbl="parChTrans1D1" presStyleIdx="0" presStyleCnt="1"/>
      <dgm:spPr/>
    </dgm:pt>
  </dgm:ptLst>
  <dgm:cxnLst>
    <dgm:cxn modelId="{5D866743-37E3-4E7F-B94B-75A8F9D35F65}" type="presOf" srcId="{69F7BCAD-B9B4-49B5-8850-FE6ECFD19E13}" destId="{8E7227B5-D3C3-46CE-A0F8-00CD4906C9C3}" srcOrd="0" destOrd="0" presId="urn:microsoft.com/office/officeart/2009/3/layout/PlusandMinus"/>
    <dgm:cxn modelId="{461F2C63-BF20-4D76-A9D5-2E75C08991DF}" type="presOf" srcId="{DCBBEC99-A40C-4CBE-ABD3-9C32EA7057E7}" destId="{C892E942-4258-47AE-9CA5-F61C8F098CE0}" srcOrd="0" destOrd="0" presId="urn:microsoft.com/office/officeart/2009/3/layout/PlusandMinus"/>
    <dgm:cxn modelId="{B972F2C5-9CDE-438D-86BD-CF08C90408B1}" srcId="{92A8ABC5-1259-4679-BB8C-6E84B9DAD105}" destId="{69F7BCAD-B9B4-49B5-8850-FE6ECFD19E13}" srcOrd="1" destOrd="0" parTransId="{F7B18879-9A02-46B6-BDA5-8F63B71D7EEB}" sibTransId="{11A3F670-9A5D-4673-9643-E16EED41EF56}"/>
    <dgm:cxn modelId="{391C960E-7D3C-4440-BE6F-E2C24074CA3F}" srcId="{92A8ABC5-1259-4679-BB8C-6E84B9DAD105}" destId="{DCBBEC99-A40C-4CBE-ABD3-9C32EA7057E7}" srcOrd="0" destOrd="0" parTransId="{BDBA0171-14B3-4CC3-A71D-E88E25D5969D}" sibTransId="{9DF20BC6-8ED1-41EB-90D9-7ED8A16BF784}"/>
    <dgm:cxn modelId="{53246260-A8FA-4A07-83AF-D2AE209CCE85}" type="presOf" srcId="{92A8ABC5-1259-4679-BB8C-6E84B9DAD105}" destId="{83EE474E-E7AB-4370-A4EB-6CB8536A7CD7}" srcOrd="0" destOrd="0" presId="urn:microsoft.com/office/officeart/2009/3/layout/PlusandMinus"/>
    <dgm:cxn modelId="{CD0BB858-7A1A-40FB-98D6-19483B146EB1}" type="presParOf" srcId="{83EE474E-E7AB-4370-A4EB-6CB8536A7CD7}" destId="{D2063E92-D7CC-495B-8F21-63B3A317B92F}" srcOrd="0" destOrd="0" presId="urn:microsoft.com/office/officeart/2009/3/layout/PlusandMinus"/>
    <dgm:cxn modelId="{4442DF36-C95B-44D7-8A65-02C2AF0447C1}" type="presParOf" srcId="{83EE474E-E7AB-4370-A4EB-6CB8536A7CD7}" destId="{C892E942-4258-47AE-9CA5-F61C8F098CE0}" srcOrd="1" destOrd="0" presId="urn:microsoft.com/office/officeart/2009/3/layout/PlusandMinus"/>
    <dgm:cxn modelId="{5B749F56-DFBD-4F0E-A7C5-7711115BD351}" type="presParOf" srcId="{83EE474E-E7AB-4370-A4EB-6CB8536A7CD7}" destId="{8E7227B5-D3C3-46CE-A0F8-00CD4906C9C3}" srcOrd="2" destOrd="0" presId="urn:microsoft.com/office/officeart/2009/3/layout/PlusandMinus"/>
    <dgm:cxn modelId="{C8751C00-687A-4575-AFD7-724B2229D926}" type="presParOf" srcId="{83EE474E-E7AB-4370-A4EB-6CB8536A7CD7}" destId="{F55B3416-584B-4D26-B768-3CD90B849C18}" srcOrd="3" destOrd="0" presId="urn:microsoft.com/office/officeart/2009/3/layout/PlusandMinus"/>
    <dgm:cxn modelId="{281AD1A2-A912-455C-83C7-3619728B6255}" type="presParOf" srcId="{83EE474E-E7AB-4370-A4EB-6CB8536A7CD7}" destId="{8A823DCC-8078-4B2F-B495-E143452AE1A4}" srcOrd="4" destOrd="0" presId="urn:microsoft.com/office/officeart/2009/3/layout/PlusandMinus"/>
    <dgm:cxn modelId="{4A2A977D-4E1B-448A-BF9D-6883CC65D466}" type="presParOf" srcId="{83EE474E-E7AB-4370-A4EB-6CB8536A7CD7}" destId="{AF18B62C-6575-4B3B-98DB-11B56D5A180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085E0F4D-1857-427C-B3BD-A5AA2B6590B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9CD655-775A-4380-8927-E3E1C07E3C15}">
      <dgm:prSet custT="1"/>
      <dgm:spPr>
        <a:solidFill>
          <a:srgbClr val="C00000"/>
        </a:solidFill>
      </dgm:spPr>
      <dgm:t>
        <a:bodyPr/>
        <a:lstStyle/>
        <a:p>
          <a:r>
            <a:rPr lang="de-DE" sz="1800" dirty="0" smtClean="0"/>
            <a:t>9. Festlegung operativer Maßnahmen: erste Soll-Ist-Analyse + Maßnahmenableitung </a:t>
          </a:r>
          <a:endParaRPr lang="de-DE" sz="1800" dirty="0"/>
        </a:p>
      </dgm:t>
    </dgm:pt>
    <dgm:pt modelId="{55FA263F-0689-4E16-8936-7285C111C5DD}" type="parTrans" cxnId="{75C5B75C-D278-431C-910F-614F4A481646}">
      <dgm:prSet/>
      <dgm:spPr/>
      <dgm:t>
        <a:bodyPr/>
        <a:lstStyle/>
        <a:p>
          <a:endParaRPr lang="de-DE"/>
        </a:p>
      </dgm:t>
    </dgm:pt>
    <dgm:pt modelId="{60BB2FED-24A7-4808-969B-C0460059E1CA}" type="sibTrans" cxnId="{75C5B75C-D278-431C-910F-614F4A481646}">
      <dgm:prSet/>
      <dgm:spPr/>
      <dgm:t>
        <a:bodyPr/>
        <a:lstStyle/>
        <a:p>
          <a:endParaRPr lang="de-DE"/>
        </a:p>
      </dgm:t>
    </dgm:pt>
    <dgm:pt modelId="{5CD98720-D89F-409A-9E70-229E87A96A83}">
      <dgm:prSet custT="1"/>
      <dgm:spPr>
        <a:solidFill>
          <a:srgbClr val="FF0000"/>
        </a:solidFill>
      </dgm:spPr>
      <dgm:t>
        <a:bodyPr/>
        <a:lstStyle/>
        <a:p>
          <a:r>
            <a:rPr lang="de-DE" sz="1800" dirty="0" smtClean="0"/>
            <a:t>10. Durchführung Soll-Ist-Analyse: Nachfolgende Soll-Ist-Analysen zeigen jeweiligen Zielerreichungsgrade an</a:t>
          </a:r>
          <a:endParaRPr lang="de-DE" sz="1800" dirty="0"/>
        </a:p>
      </dgm:t>
    </dgm:pt>
    <dgm:pt modelId="{E5FCE40A-C1F5-4BE1-B217-6A86A85B2810}" type="parTrans" cxnId="{ECEBEA1F-B8DA-4CBA-AB88-BAA45C44374A}">
      <dgm:prSet/>
      <dgm:spPr/>
      <dgm:t>
        <a:bodyPr/>
        <a:lstStyle/>
        <a:p>
          <a:endParaRPr lang="de-DE"/>
        </a:p>
      </dgm:t>
    </dgm:pt>
    <dgm:pt modelId="{00DB02BD-9E71-4DDA-AF42-91B29A8A87F2}" type="sibTrans" cxnId="{ECEBEA1F-B8DA-4CBA-AB88-BAA45C44374A}">
      <dgm:prSet/>
      <dgm:spPr/>
      <dgm:t>
        <a:bodyPr/>
        <a:lstStyle/>
        <a:p>
          <a:endParaRPr lang="de-DE"/>
        </a:p>
      </dgm:t>
    </dgm:pt>
    <dgm:pt modelId="{6AFE4B0E-A05A-41A1-A8C1-FBC74BE3B7BD}">
      <dgm:prSet custT="1"/>
      <dgm:spPr>
        <a:solidFill>
          <a:srgbClr val="FFC000"/>
        </a:solidFill>
      </dgm:spPr>
      <dgm:t>
        <a:bodyPr/>
        <a:lstStyle/>
        <a:p>
          <a:r>
            <a:rPr lang="de-DE" sz="1800" dirty="0" smtClean="0"/>
            <a:t>11. Festlegung weiterer oder anderer Maßnahmen, soweit die bisherigen Maßnahmen nur mäßig wirksam sind</a:t>
          </a:r>
          <a:endParaRPr lang="de-DE" sz="1800" dirty="0"/>
        </a:p>
      </dgm:t>
    </dgm:pt>
    <dgm:pt modelId="{FB22146C-5945-4647-9314-18A3C3E32340}" type="parTrans" cxnId="{F0BC7D34-39CA-4440-B31D-DE2F8A861AD2}">
      <dgm:prSet/>
      <dgm:spPr/>
      <dgm:t>
        <a:bodyPr/>
        <a:lstStyle/>
        <a:p>
          <a:endParaRPr lang="de-DE"/>
        </a:p>
      </dgm:t>
    </dgm:pt>
    <dgm:pt modelId="{45E8A1FB-08EE-48BD-9827-59DB808B1F7E}" type="sibTrans" cxnId="{F0BC7D34-39CA-4440-B31D-DE2F8A861AD2}">
      <dgm:prSet/>
      <dgm:spPr/>
      <dgm:t>
        <a:bodyPr/>
        <a:lstStyle/>
        <a:p>
          <a:endParaRPr lang="de-DE"/>
        </a:p>
      </dgm:t>
    </dgm:pt>
    <dgm:pt modelId="{52E70965-8F59-469F-99D3-D99BABAF763C}" type="pres">
      <dgm:prSet presAssocID="{085E0F4D-1857-427C-B3BD-A5AA2B6590B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1C71A67-0283-4CB5-A743-7D9DA660C642}" type="pres">
      <dgm:prSet presAssocID="{085E0F4D-1857-427C-B3BD-A5AA2B6590BE}" presName="dummyMaxCanvas" presStyleCnt="0">
        <dgm:presLayoutVars/>
      </dgm:prSet>
      <dgm:spPr/>
    </dgm:pt>
    <dgm:pt modelId="{0CE542A3-9CDD-47B4-8426-9B92EDE19589}" type="pres">
      <dgm:prSet presAssocID="{085E0F4D-1857-427C-B3BD-A5AA2B6590B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8CE97E-DB1B-4696-B4C0-F2C4FF866F8E}" type="pres">
      <dgm:prSet presAssocID="{085E0F4D-1857-427C-B3BD-A5AA2B6590B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060097-A2F4-485A-A39B-3E7B65907D12}" type="pres">
      <dgm:prSet presAssocID="{085E0F4D-1857-427C-B3BD-A5AA2B6590B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CDF4E5-16F2-420C-ABB5-C9E559DA861A}" type="pres">
      <dgm:prSet presAssocID="{085E0F4D-1857-427C-B3BD-A5AA2B6590B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76D798-BDC7-442E-8FCC-1A775B56A7F8}" type="pres">
      <dgm:prSet presAssocID="{085E0F4D-1857-427C-B3BD-A5AA2B6590B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E21314-661B-4EB7-95A5-6AF1F8704207}" type="pres">
      <dgm:prSet presAssocID="{085E0F4D-1857-427C-B3BD-A5AA2B6590B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1987B7-C07B-4FFD-A6C0-A138A348E419}" type="pres">
      <dgm:prSet presAssocID="{085E0F4D-1857-427C-B3BD-A5AA2B6590B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60575D-9503-4696-909F-E3B857AE1988}" type="pres">
      <dgm:prSet presAssocID="{085E0F4D-1857-427C-B3BD-A5AA2B6590B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8355FF7-FB5A-4728-B1EE-6570E1328303}" type="presOf" srcId="{6D9CD655-775A-4380-8927-E3E1C07E3C15}" destId="{0CE542A3-9CDD-47B4-8426-9B92EDE19589}" srcOrd="0" destOrd="0" presId="urn:microsoft.com/office/officeart/2005/8/layout/vProcess5"/>
    <dgm:cxn modelId="{E01D79F4-A2DD-42B5-8DA2-3088B6991998}" type="presOf" srcId="{5CD98720-D89F-409A-9E70-229E87A96A83}" destId="{838CE97E-DB1B-4696-B4C0-F2C4FF866F8E}" srcOrd="0" destOrd="0" presId="urn:microsoft.com/office/officeart/2005/8/layout/vProcess5"/>
    <dgm:cxn modelId="{D748530C-1C0A-47C0-9E24-AD1944F52035}" type="presOf" srcId="{6D9CD655-775A-4380-8927-E3E1C07E3C15}" destId="{C2E21314-661B-4EB7-95A5-6AF1F8704207}" srcOrd="1" destOrd="0" presId="urn:microsoft.com/office/officeart/2005/8/layout/vProcess5"/>
    <dgm:cxn modelId="{13B8B682-E67D-403F-B49E-81850AFE3E99}" type="presOf" srcId="{60BB2FED-24A7-4808-969B-C0460059E1CA}" destId="{C5CDF4E5-16F2-420C-ABB5-C9E559DA861A}" srcOrd="0" destOrd="0" presId="urn:microsoft.com/office/officeart/2005/8/layout/vProcess5"/>
    <dgm:cxn modelId="{B943F5F7-BF36-4111-B570-0C4FBEE040FB}" type="presOf" srcId="{6AFE4B0E-A05A-41A1-A8C1-FBC74BE3B7BD}" destId="{3460575D-9503-4696-909F-E3B857AE1988}" srcOrd="1" destOrd="0" presId="urn:microsoft.com/office/officeart/2005/8/layout/vProcess5"/>
    <dgm:cxn modelId="{75C5B75C-D278-431C-910F-614F4A481646}" srcId="{085E0F4D-1857-427C-B3BD-A5AA2B6590BE}" destId="{6D9CD655-775A-4380-8927-E3E1C07E3C15}" srcOrd="0" destOrd="0" parTransId="{55FA263F-0689-4E16-8936-7285C111C5DD}" sibTransId="{60BB2FED-24A7-4808-969B-C0460059E1CA}"/>
    <dgm:cxn modelId="{2CF6A283-0D50-491B-8B3C-7705CAB93B5B}" type="presOf" srcId="{6AFE4B0E-A05A-41A1-A8C1-FBC74BE3B7BD}" destId="{87060097-A2F4-485A-A39B-3E7B65907D12}" srcOrd="0" destOrd="0" presId="urn:microsoft.com/office/officeart/2005/8/layout/vProcess5"/>
    <dgm:cxn modelId="{F0BC7D34-39CA-4440-B31D-DE2F8A861AD2}" srcId="{085E0F4D-1857-427C-B3BD-A5AA2B6590BE}" destId="{6AFE4B0E-A05A-41A1-A8C1-FBC74BE3B7BD}" srcOrd="2" destOrd="0" parTransId="{FB22146C-5945-4647-9314-18A3C3E32340}" sibTransId="{45E8A1FB-08EE-48BD-9827-59DB808B1F7E}"/>
    <dgm:cxn modelId="{0344D43A-F2F0-49DC-90EC-577241E41980}" type="presOf" srcId="{085E0F4D-1857-427C-B3BD-A5AA2B6590BE}" destId="{52E70965-8F59-469F-99D3-D99BABAF763C}" srcOrd="0" destOrd="0" presId="urn:microsoft.com/office/officeart/2005/8/layout/vProcess5"/>
    <dgm:cxn modelId="{66685BAB-FCDC-453E-AEBF-E5A1C59356AD}" type="presOf" srcId="{00DB02BD-9E71-4DDA-AF42-91B29A8A87F2}" destId="{7B76D798-BDC7-442E-8FCC-1A775B56A7F8}" srcOrd="0" destOrd="0" presId="urn:microsoft.com/office/officeart/2005/8/layout/vProcess5"/>
    <dgm:cxn modelId="{46DB55BC-0CF9-49A8-9F43-FEA5B5BBF040}" type="presOf" srcId="{5CD98720-D89F-409A-9E70-229E87A96A83}" destId="{4C1987B7-C07B-4FFD-A6C0-A138A348E419}" srcOrd="1" destOrd="0" presId="urn:microsoft.com/office/officeart/2005/8/layout/vProcess5"/>
    <dgm:cxn modelId="{ECEBEA1F-B8DA-4CBA-AB88-BAA45C44374A}" srcId="{085E0F4D-1857-427C-B3BD-A5AA2B6590BE}" destId="{5CD98720-D89F-409A-9E70-229E87A96A83}" srcOrd="1" destOrd="0" parTransId="{E5FCE40A-C1F5-4BE1-B217-6A86A85B2810}" sibTransId="{00DB02BD-9E71-4DDA-AF42-91B29A8A87F2}"/>
    <dgm:cxn modelId="{2D47698A-771F-43A6-BE71-223560CDA629}" type="presParOf" srcId="{52E70965-8F59-469F-99D3-D99BABAF763C}" destId="{F1C71A67-0283-4CB5-A743-7D9DA660C642}" srcOrd="0" destOrd="0" presId="urn:microsoft.com/office/officeart/2005/8/layout/vProcess5"/>
    <dgm:cxn modelId="{DD9E8041-01C1-4FC5-932D-2E806D3CC0EF}" type="presParOf" srcId="{52E70965-8F59-469F-99D3-D99BABAF763C}" destId="{0CE542A3-9CDD-47B4-8426-9B92EDE19589}" srcOrd="1" destOrd="0" presId="urn:microsoft.com/office/officeart/2005/8/layout/vProcess5"/>
    <dgm:cxn modelId="{2E9516FA-A482-4473-B86E-2049E3AA2150}" type="presParOf" srcId="{52E70965-8F59-469F-99D3-D99BABAF763C}" destId="{838CE97E-DB1B-4696-B4C0-F2C4FF866F8E}" srcOrd="2" destOrd="0" presId="urn:microsoft.com/office/officeart/2005/8/layout/vProcess5"/>
    <dgm:cxn modelId="{0937E8BC-A542-40B0-AE07-7E645D9A88DE}" type="presParOf" srcId="{52E70965-8F59-469F-99D3-D99BABAF763C}" destId="{87060097-A2F4-485A-A39B-3E7B65907D12}" srcOrd="3" destOrd="0" presId="urn:microsoft.com/office/officeart/2005/8/layout/vProcess5"/>
    <dgm:cxn modelId="{4A158306-FD65-4D4B-8752-8A33165E4C08}" type="presParOf" srcId="{52E70965-8F59-469F-99D3-D99BABAF763C}" destId="{C5CDF4E5-16F2-420C-ABB5-C9E559DA861A}" srcOrd="4" destOrd="0" presId="urn:microsoft.com/office/officeart/2005/8/layout/vProcess5"/>
    <dgm:cxn modelId="{4A1CB233-5BB7-4C19-AA42-21D003E79040}" type="presParOf" srcId="{52E70965-8F59-469F-99D3-D99BABAF763C}" destId="{7B76D798-BDC7-442E-8FCC-1A775B56A7F8}" srcOrd="5" destOrd="0" presId="urn:microsoft.com/office/officeart/2005/8/layout/vProcess5"/>
    <dgm:cxn modelId="{30EF12F9-8931-4927-BF8A-0DCD1E7CAE91}" type="presParOf" srcId="{52E70965-8F59-469F-99D3-D99BABAF763C}" destId="{C2E21314-661B-4EB7-95A5-6AF1F8704207}" srcOrd="6" destOrd="0" presId="urn:microsoft.com/office/officeart/2005/8/layout/vProcess5"/>
    <dgm:cxn modelId="{33346EEC-7CFE-45AA-9D14-509276819FC9}" type="presParOf" srcId="{52E70965-8F59-469F-99D3-D99BABAF763C}" destId="{4C1987B7-C07B-4FFD-A6C0-A138A348E419}" srcOrd="7" destOrd="0" presId="urn:microsoft.com/office/officeart/2005/8/layout/vProcess5"/>
    <dgm:cxn modelId="{208ED3A5-4540-418D-A64E-5D2871F8B846}" type="presParOf" srcId="{52E70965-8F59-469F-99D3-D99BABAF763C}" destId="{3460575D-9503-4696-909F-E3B857AE198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E76D938A-3293-4A41-9495-2300F5AE87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5489EFA-5ABF-43EF-97EB-529430238607}">
      <dgm:prSet phldrT="[Text]"/>
      <dgm:spPr>
        <a:solidFill>
          <a:srgbClr val="FFC000"/>
        </a:solidFill>
      </dgm:spPr>
      <dgm:t>
        <a:bodyPr/>
        <a:lstStyle/>
        <a:p>
          <a:r>
            <a:rPr lang="de-DE" u="sng" dirty="0" smtClean="0"/>
            <a:t>Internes Benchmarking:</a:t>
          </a:r>
          <a:endParaRPr lang="de-DE" dirty="0"/>
        </a:p>
      </dgm:t>
    </dgm:pt>
    <dgm:pt modelId="{4566162A-A97A-45CE-8B84-789082652B84}" type="parTrans" cxnId="{9FBA43BC-97EA-4B98-81F4-FE9057A30F8E}">
      <dgm:prSet/>
      <dgm:spPr/>
      <dgm:t>
        <a:bodyPr/>
        <a:lstStyle/>
        <a:p>
          <a:endParaRPr lang="de-DE"/>
        </a:p>
      </dgm:t>
    </dgm:pt>
    <dgm:pt modelId="{0B6D4C91-6B9F-42F2-A522-FCAF69C90DE2}" type="sibTrans" cxnId="{9FBA43BC-97EA-4B98-81F4-FE9057A30F8E}">
      <dgm:prSet/>
      <dgm:spPr/>
      <dgm:t>
        <a:bodyPr/>
        <a:lstStyle/>
        <a:p>
          <a:endParaRPr lang="de-DE"/>
        </a:p>
      </dgm:t>
    </dgm:pt>
    <dgm:pt modelId="{EABC162E-F752-4B84-A25C-A140AADBFC56}">
      <dgm:prSet/>
      <dgm:spPr>
        <a:solidFill>
          <a:srgbClr val="00B050"/>
        </a:solidFill>
      </dgm:spPr>
      <dgm:t>
        <a:bodyPr/>
        <a:lstStyle/>
        <a:p>
          <a:r>
            <a:rPr lang="de-DE" u="sng" dirty="0" smtClean="0"/>
            <a:t>Konkurrenzbezogenes Benchmarking:</a:t>
          </a:r>
          <a:endParaRPr lang="de-DE" dirty="0" smtClean="0"/>
        </a:p>
      </dgm:t>
    </dgm:pt>
    <dgm:pt modelId="{F46B1737-70B1-4DDC-92EE-ACCBFAFAAF3C}" type="parTrans" cxnId="{50E981E9-A454-4B7A-8E36-B4D6BC9A7ACD}">
      <dgm:prSet/>
      <dgm:spPr/>
      <dgm:t>
        <a:bodyPr/>
        <a:lstStyle/>
        <a:p>
          <a:endParaRPr lang="de-DE"/>
        </a:p>
      </dgm:t>
    </dgm:pt>
    <dgm:pt modelId="{CDEAFB9C-A597-45B7-9F06-00C5684BD775}" type="sibTrans" cxnId="{50E981E9-A454-4B7A-8E36-B4D6BC9A7ACD}">
      <dgm:prSet/>
      <dgm:spPr/>
      <dgm:t>
        <a:bodyPr/>
        <a:lstStyle/>
        <a:p>
          <a:endParaRPr lang="de-DE"/>
        </a:p>
      </dgm:t>
    </dgm:pt>
    <dgm:pt modelId="{33267669-BADE-4589-A05D-56DFF35C885D}">
      <dgm:prSet/>
      <dgm:spPr>
        <a:solidFill>
          <a:srgbClr val="00B0F0"/>
        </a:solidFill>
      </dgm:spPr>
      <dgm:t>
        <a:bodyPr/>
        <a:lstStyle/>
        <a:p>
          <a:r>
            <a:rPr lang="de-DE" u="sng" dirty="0" smtClean="0"/>
            <a:t>Branchenbezogenes Benchmarking:</a:t>
          </a:r>
          <a:endParaRPr lang="de-DE" dirty="0" smtClean="0"/>
        </a:p>
      </dgm:t>
    </dgm:pt>
    <dgm:pt modelId="{EC473EB2-0FB0-4654-A57A-A20E1D8AA763}" type="parTrans" cxnId="{496EDDD7-4EF1-43AA-A8B5-C4A0E5041145}">
      <dgm:prSet/>
      <dgm:spPr/>
      <dgm:t>
        <a:bodyPr/>
        <a:lstStyle/>
        <a:p>
          <a:endParaRPr lang="de-DE"/>
        </a:p>
      </dgm:t>
    </dgm:pt>
    <dgm:pt modelId="{01392CCF-2589-4839-8B5F-E5DED3B044CA}" type="sibTrans" cxnId="{496EDDD7-4EF1-43AA-A8B5-C4A0E5041145}">
      <dgm:prSet/>
      <dgm:spPr/>
      <dgm:t>
        <a:bodyPr/>
        <a:lstStyle/>
        <a:p>
          <a:endParaRPr lang="de-DE"/>
        </a:p>
      </dgm:t>
    </dgm:pt>
    <dgm:pt modelId="{BC95009B-E9CA-4461-9B2C-A7985ECDF07F}">
      <dgm:prSet/>
      <dgm:spPr>
        <a:solidFill>
          <a:srgbClr val="FF0000"/>
        </a:solidFill>
      </dgm:spPr>
      <dgm:t>
        <a:bodyPr/>
        <a:lstStyle/>
        <a:p>
          <a:r>
            <a:rPr lang="de-DE" u="sng" dirty="0" smtClean="0"/>
            <a:t>Branchenübergreifende Benchmarking:</a:t>
          </a:r>
          <a:endParaRPr lang="de-DE" dirty="0" smtClean="0"/>
        </a:p>
      </dgm:t>
    </dgm:pt>
    <dgm:pt modelId="{264892C9-1B67-4ED7-A896-B28EE476FC60}" type="parTrans" cxnId="{53271003-6080-435D-AFC5-F2A03F87CBC7}">
      <dgm:prSet/>
      <dgm:spPr/>
      <dgm:t>
        <a:bodyPr/>
        <a:lstStyle/>
        <a:p>
          <a:endParaRPr lang="de-DE"/>
        </a:p>
      </dgm:t>
    </dgm:pt>
    <dgm:pt modelId="{5FC982AB-ACAC-43A2-AC2B-23D59901EC46}" type="sibTrans" cxnId="{53271003-6080-435D-AFC5-F2A03F87CBC7}">
      <dgm:prSet/>
      <dgm:spPr/>
      <dgm:t>
        <a:bodyPr/>
        <a:lstStyle/>
        <a:p>
          <a:endParaRPr lang="de-DE"/>
        </a:p>
      </dgm:t>
    </dgm:pt>
    <dgm:pt modelId="{9EE3B507-4ECC-44F3-BB21-384323490497}">
      <dgm:prSet phldrT="[Text]"/>
      <dgm:spPr/>
      <dgm:t>
        <a:bodyPr/>
        <a:lstStyle/>
        <a:p>
          <a:r>
            <a:rPr lang="de-DE" dirty="0" smtClean="0"/>
            <a:t>Vergleiche innerhalb eines Unternehmens z.B. zu vers. Zeitpunkten oder unters. Abteilungen </a:t>
          </a:r>
          <a:endParaRPr lang="de-DE" dirty="0"/>
        </a:p>
      </dgm:t>
    </dgm:pt>
    <dgm:pt modelId="{0D16E387-1C8D-4FEC-AADC-C6D3DAC603D0}" type="parTrans" cxnId="{D03C220B-EB2E-4BFD-B673-54A91FEF1E0A}">
      <dgm:prSet/>
      <dgm:spPr/>
      <dgm:t>
        <a:bodyPr/>
        <a:lstStyle/>
        <a:p>
          <a:endParaRPr lang="de-DE"/>
        </a:p>
      </dgm:t>
    </dgm:pt>
    <dgm:pt modelId="{3CE60607-B89C-444D-9446-B4C9435AFF64}" type="sibTrans" cxnId="{D03C220B-EB2E-4BFD-B673-54A91FEF1E0A}">
      <dgm:prSet/>
      <dgm:spPr/>
      <dgm:t>
        <a:bodyPr/>
        <a:lstStyle/>
        <a:p>
          <a:endParaRPr lang="de-DE"/>
        </a:p>
      </dgm:t>
    </dgm:pt>
    <dgm:pt modelId="{D2846635-B074-4267-8185-283EE86842BC}">
      <dgm:prSet/>
      <dgm:spPr/>
      <dgm:t>
        <a:bodyPr/>
        <a:lstStyle/>
        <a:p>
          <a:r>
            <a:rPr lang="de-DE" smtClean="0"/>
            <a:t>Stärken-</a:t>
          </a:r>
          <a:r>
            <a:rPr lang="de-DE" dirty="0" smtClean="0"/>
            <a:t>/Schwächenanalyse der Branchenbesten </a:t>
          </a:r>
          <a:r>
            <a:rPr lang="de-DE" dirty="0" smtClean="0">
              <a:sym typeface="Wingdings" panose="05000000000000000000" pitchFamily="2" charset="2"/>
            </a:rPr>
            <a:t> </a:t>
          </a:r>
          <a:r>
            <a:rPr lang="de-DE" dirty="0" smtClean="0"/>
            <a:t>Ergebnisse im Vergleich mit eigenem Unternehmen</a:t>
          </a:r>
        </a:p>
      </dgm:t>
    </dgm:pt>
    <dgm:pt modelId="{8696C2E8-90C4-462C-8E3F-E06AE9E7459F}" type="parTrans" cxnId="{A0519328-C7C2-4021-BF42-E41C4868B0B9}">
      <dgm:prSet/>
      <dgm:spPr/>
      <dgm:t>
        <a:bodyPr/>
        <a:lstStyle/>
        <a:p>
          <a:endParaRPr lang="de-DE"/>
        </a:p>
      </dgm:t>
    </dgm:pt>
    <dgm:pt modelId="{4D14EB87-1318-4EBF-8E7C-EB7528B79913}" type="sibTrans" cxnId="{A0519328-C7C2-4021-BF42-E41C4868B0B9}">
      <dgm:prSet/>
      <dgm:spPr/>
      <dgm:t>
        <a:bodyPr/>
        <a:lstStyle/>
        <a:p>
          <a:endParaRPr lang="de-DE"/>
        </a:p>
      </dgm:t>
    </dgm:pt>
    <dgm:pt modelId="{1A3E4C68-DFAA-421F-A5A3-264B0CCCB712}">
      <dgm:prSet/>
      <dgm:spPr/>
      <dgm:t>
        <a:bodyPr/>
        <a:lstStyle/>
        <a:p>
          <a:r>
            <a:rPr lang="de-DE" dirty="0" smtClean="0"/>
            <a:t>Vergleich des Unternehmens mit Branchendurchschnittswerten</a:t>
          </a:r>
        </a:p>
      </dgm:t>
    </dgm:pt>
    <dgm:pt modelId="{0746835F-E15A-405F-8C23-CE83822CE768}" type="parTrans" cxnId="{EC52937B-5ACF-43A5-8396-F6F8F7A4157C}">
      <dgm:prSet/>
      <dgm:spPr/>
      <dgm:t>
        <a:bodyPr/>
        <a:lstStyle/>
        <a:p>
          <a:endParaRPr lang="de-DE"/>
        </a:p>
      </dgm:t>
    </dgm:pt>
    <dgm:pt modelId="{173D3690-70AB-4FA2-891F-13C4563084FD}" type="sibTrans" cxnId="{EC52937B-5ACF-43A5-8396-F6F8F7A4157C}">
      <dgm:prSet/>
      <dgm:spPr/>
      <dgm:t>
        <a:bodyPr/>
        <a:lstStyle/>
        <a:p>
          <a:endParaRPr lang="de-DE"/>
        </a:p>
      </dgm:t>
    </dgm:pt>
    <dgm:pt modelId="{02CC197E-A6BF-428D-A1C0-E7769A0CD606}">
      <dgm:prSet/>
      <dgm:spPr/>
      <dgm:t>
        <a:bodyPr/>
        <a:lstStyle/>
        <a:p>
          <a:r>
            <a:rPr lang="de-DE" smtClean="0"/>
            <a:t>Vergleich </a:t>
          </a:r>
          <a:r>
            <a:rPr lang="de-DE" dirty="0" smtClean="0"/>
            <a:t>auch außerhalb der eigenen Branche nach Best Practices, um diese weiterzuentwickeln und angepasst zu integrieren</a:t>
          </a:r>
        </a:p>
      </dgm:t>
    </dgm:pt>
    <dgm:pt modelId="{58C2F3A5-4486-413A-BC8B-6F45905CEB3E}" type="parTrans" cxnId="{98ACE97A-F91B-4474-AAE5-438A7B277770}">
      <dgm:prSet/>
      <dgm:spPr/>
      <dgm:t>
        <a:bodyPr/>
        <a:lstStyle/>
        <a:p>
          <a:endParaRPr lang="de-DE"/>
        </a:p>
      </dgm:t>
    </dgm:pt>
    <dgm:pt modelId="{AD5F12EB-9B17-4227-AD14-98E019FBA95F}" type="sibTrans" cxnId="{98ACE97A-F91B-4474-AAE5-438A7B277770}">
      <dgm:prSet/>
      <dgm:spPr/>
      <dgm:t>
        <a:bodyPr/>
        <a:lstStyle/>
        <a:p>
          <a:endParaRPr lang="de-DE"/>
        </a:p>
      </dgm:t>
    </dgm:pt>
    <dgm:pt modelId="{E4B5681C-B513-4284-B30D-A619B8FED16A}" type="pres">
      <dgm:prSet presAssocID="{E76D938A-3293-4A41-9495-2300F5AE87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8D06536-95DD-43FE-84C8-EABFBE3AB434}" type="pres">
      <dgm:prSet presAssocID="{C5489EFA-5ABF-43EF-97EB-52943023860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45BE17-4DB5-40E9-9774-0A56E2CA3262}" type="pres">
      <dgm:prSet presAssocID="{C5489EFA-5ABF-43EF-97EB-52943023860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BB50EA-9764-40B6-AE85-11207829123A}" type="pres">
      <dgm:prSet presAssocID="{EABC162E-F752-4B84-A25C-A140AADBFC5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DED561-9EB1-4832-8773-FA2585A2D132}" type="pres">
      <dgm:prSet presAssocID="{EABC162E-F752-4B84-A25C-A140AADBFC5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8996F5-11C8-4FA9-A872-8343CCC7D5BB}" type="pres">
      <dgm:prSet presAssocID="{33267669-BADE-4589-A05D-56DFF35C885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15A92B-4A23-4B16-BFFB-61EBDCC96496}" type="pres">
      <dgm:prSet presAssocID="{33267669-BADE-4589-A05D-56DFF35C885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0254F3-A577-4D9D-BDD2-E10460692919}" type="pres">
      <dgm:prSet presAssocID="{BC95009B-E9CA-4461-9B2C-A7985ECDF07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B96453-BB82-42F5-8086-F9C94095B380}" type="pres">
      <dgm:prSet presAssocID="{BC95009B-E9CA-4461-9B2C-A7985ECDF07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2D81DA-22F0-48AD-A854-0C0541E3889E}" type="presOf" srcId="{D2846635-B074-4267-8185-283EE86842BC}" destId="{EFDED561-9EB1-4832-8773-FA2585A2D132}" srcOrd="0" destOrd="0" presId="urn:microsoft.com/office/officeart/2005/8/layout/vList2"/>
    <dgm:cxn modelId="{4B582F06-2E0A-47B4-B26F-94BFDB990D07}" type="presOf" srcId="{9EE3B507-4ECC-44F3-BB21-384323490497}" destId="{D145BE17-4DB5-40E9-9774-0A56E2CA3262}" srcOrd="0" destOrd="0" presId="urn:microsoft.com/office/officeart/2005/8/layout/vList2"/>
    <dgm:cxn modelId="{50E981E9-A454-4B7A-8E36-B4D6BC9A7ACD}" srcId="{E76D938A-3293-4A41-9495-2300F5AE8769}" destId="{EABC162E-F752-4B84-A25C-A140AADBFC56}" srcOrd="1" destOrd="0" parTransId="{F46B1737-70B1-4DDC-92EE-ACCBFAFAAF3C}" sibTransId="{CDEAFB9C-A597-45B7-9F06-00C5684BD775}"/>
    <dgm:cxn modelId="{496EDDD7-4EF1-43AA-A8B5-C4A0E5041145}" srcId="{E76D938A-3293-4A41-9495-2300F5AE8769}" destId="{33267669-BADE-4589-A05D-56DFF35C885D}" srcOrd="2" destOrd="0" parTransId="{EC473EB2-0FB0-4654-A57A-A20E1D8AA763}" sibTransId="{01392CCF-2589-4839-8B5F-E5DED3B044CA}"/>
    <dgm:cxn modelId="{6F306FFB-3669-41AD-9AB3-C1925FD60751}" type="presOf" srcId="{EABC162E-F752-4B84-A25C-A140AADBFC56}" destId="{1DBB50EA-9764-40B6-AE85-11207829123A}" srcOrd="0" destOrd="0" presId="urn:microsoft.com/office/officeart/2005/8/layout/vList2"/>
    <dgm:cxn modelId="{53271003-6080-435D-AFC5-F2A03F87CBC7}" srcId="{E76D938A-3293-4A41-9495-2300F5AE8769}" destId="{BC95009B-E9CA-4461-9B2C-A7985ECDF07F}" srcOrd="3" destOrd="0" parTransId="{264892C9-1B67-4ED7-A896-B28EE476FC60}" sibTransId="{5FC982AB-ACAC-43A2-AC2B-23D59901EC46}"/>
    <dgm:cxn modelId="{D03C220B-EB2E-4BFD-B673-54A91FEF1E0A}" srcId="{C5489EFA-5ABF-43EF-97EB-529430238607}" destId="{9EE3B507-4ECC-44F3-BB21-384323490497}" srcOrd="0" destOrd="0" parTransId="{0D16E387-1C8D-4FEC-AADC-C6D3DAC603D0}" sibTransId="{3CE60607-B89C-444D-9446-B4C9435AFF64}"/>
    <dgm:cxn modelId="{41D7C7D5-9941-476C-A337-AF84106CEFB3}" type="presOf" srcId="{1A3E4C68-DFAA-421F-A5A3-264B0CCCB712}" destId="{B215A92B-4A23-4B16-BFFB-61EBDCC96496}" srcOrd="0" destOrd="0" presId="urn:microsoft.com/office/officeart/2005/8/layout/vList2"/>
    <dgm:cxn modelId="{689CA4B1-3E6B-4C46-92F7-9A0D8682E644}" type="presOf" srcId="{BC95009B-E9CA-4461-9B2C-A7985ECDF07F}" destId="{F10254F3-A577-4D9D-BDD2-E10460692919}" srcOrd="0" destOrd="0" presId="urn:microsoft.com/office/officeart/2005/8/layout/vList2"/>
    <dgm:cxn modelId="{E8F5CD45-6B4A-48F3-B0A4-EAC1C6400264}" type="presOf" srcId="{E76D938A-3293-4A41-9495-2300F5AE8769}" destId="{E4B5681C-B513-4284-B30D-A619B8FED16A}" srcOrd="0" destOrd="0" presId="urn:microsoft.com/office/officeart/2005/8/layout/vList2"/>
    <dgm:cxn modelId="{98ACE97A-F91B-4474-AAE5-438A7B277770}" srcId="{BC95009B-E9CA-4461-9B2C-A7985ECDF07F}" destId="{02CC197E-A6BF-428D-A1C0-E7769A0CD606}" srcOrd="0" destOrd="0" parTransId="{58C2F3A5-4486-413A-BC8B-6F45905CEB3E}" sibTransId="{AD5F12EB-9B17-4227-AD14-98E019FBA95F}"/>
    <dgm:cxn modelId="{EC52937B-5ACF-43A5-8396-F6F8F7A4157C}" srcId="{33267669-BADE-4589-A05D-56DFF35C885D}" destId="{1A3E4C68-DFAA-421F-A5A3-264B0CCCB712}" srcOrd="0" destOrd="0" parTransId="{0746835F-E15A-405F-8C23-CE83822CE768}" sibTransId="{173D3690-70AB-4FA2-891F-13C4563084FD}"/>
    <dgm:cxn modelId="{B3BF4541-B7CD-494D-BCF6-12B00EA097E6}" type="presOf" srcId="{C5489EFA-5ABF-43EF-97EB-529430238607}" destId="{18D06536-95DD-43FE-84C8-EABFBE3AB434}" srcOrd="0" destOrd="0" presId="urn:microsoft.com/office/officeart/2005/8/layout/vList2"/>
    <dgm:cxn modelId="{2D3F66D9-1BAA-46A5-9AC9-28F0E0FCF2D1}" type="presOf" srcId="{33267669-BADE-4589-A05D-56DFF35C885D}" destId="{8D8996F5-11C8-4FA9-A872-8343CCC7D5BB}" srcOrd="0" destOrd="0" presId="urn:microsoft.com/office/officeart/2005/8/layout/vList2"/>
    <dgm:cxn modelId="{4FBE748A-3275-4EE2-8031-BEA6B0028162}" type="presOf" srcId="{02CC197E-A6BF-428D-A1C0-E7769A0CD606}" destId="{74B96453-BB82-42F5-8086-F9C94095B380}" srcOrd="0" destOrd="0" presId="urn:microsoft.com/office/officeart/2005/8/layout/vList2"/>
    <dgm:cxn modelId="{A0519328-C7C2-4021-BF42-E41C4868B0B9}" srcId="{EABC162E-F752-4B84-A25C-A140AADBFC56}" destId="{D2846635-B074-4267-8185-283EE86842BC}" srcOrd="0" destOrd="0" parTransId="{8696C2E8-90C4-462C-8E3F-E06AE9E7459F}" sibTransId="{4D14EB87-1318-4EBF-8E7C-EB7528B79913}"/>
    <dgm:cxn modelId="{9FBA43BC-97EA-4B98-81F4-FE9057A30F8E}" srcId="{E76D938A-3293-4A41-9495-2300F5AE8769}" destId="{C5489EFA-5ABF-43EF-97EB-529430238607}" srcOrd="0" destOrd="0" parTransId="{4566162A-A97A-45CE-8B84-789082652B84}" sibTransId="{0B6D4C91-6B9F-42F2-A522-FCAF69C90DE2}"/>
    <dgm:cxn modelId="{F25EE16B-76A8-4055-82EE-2FE42DD87C3B}" type="presParOf" srcId="{E4B5681C-B513-4284-B30D-A619B8FED16A}" destId="{18D06536-95DD-43FE-84C8-EABFBE3AB434}" srcOrd="0" destOrd="0" presId="urn:microsoft.com/office/officeart/2005/8/layout/vList2"/>
    <dgm:cxn modelId="{3CB79591-4D79-4DEC-AF93-A4A0302E9A13}" type="presParOf" srcId="{E4B5681C-B513-4284-B30D-A619B8FED16A}" destId="{D145BE17-4DB5-40E9-9774-0A56E2CA3262}" srcOrd="1" destOrd="0" presId="urn:microsoft.com/office/officeart/2005/8/layout/vList2"/>
    <dgm:cxn modelId="{343E156E-BA16-49A6-8276-52D27AF9C18A}" type="presParOf" srcId="{E4B5681C-B513-4284-B30D-A619B8FED16A}" destId="{1DBB50EA-9764-40B6-AE85-11207829123A}" srcOrd="2" destOrd="0" presId="urn:microsoft.com/office/officeart/2005/8/layout/vList2"/>
    <dgm:cxn modelId="{7F729811-19E1-49E8-A97A-50185B25608D}" type="presParOf" srcId="{E4B5681C-B513-4284-B30D-A619B8FED16A}" destId="{EFDED561-9EB1-4832-8773-FA2585A2D132}" srcOrd="3" destOrd="0" presId="urn:microsoft.com/office/officeart/2005/8/layout/vList2"/>
    <dgm:cxn modelId="{0FFC449D-A38D-4C6D-B563-FBC29964952A}" type="presParOf" srcId="{E4B5681C-B513-4284-B30D-A619B8FED16A}" destId="{8D8996F5-11C8-4FA9-A872-8343CCC7D5BB}" srcOrd="4" destOrd="0" presId="urn:microsoft.com/office/officeart/2005/8/layout/vList2"/>
    <dgm:cxn modelId="{F231D4D7-805E-4DBE-A69E-A5A92DA2FA66}" type="presParOf" srcId="{E4B5681C-B513-4284-B30D-A619B8FED16A}" destId="{B215A92B-4A23-4B16-BFFB-61EBDCC96496}" srcOrd="5" destOrd="0" presId="urn:microsoft.com/office/officeart/2005/8/layout/vList2"/>
    <dgm:cxn modelId="{0BBB75BD-CEB8-4F8B-98E5-9B0A3E199CCC}" type="presParOf" srcId="{E4B5681C-B513-4284-B30D-A619B8FED16A}" destId="{F10254F3-A577-4D9D-BDD2-E10460692919}" srcOrd="6" destOrd="0" presId="urn:microsoft.com/office/officeart/2005/8/layout/vList2"/>
    <dgm:cxn modelId="{53E2CB04-DCF6-48AF-B160-ED1BD7D56C87}" type="presParOf" srcId="{E4B5681C-B513-4284-B30D-A619B8FED16A}" destId="{74B96453-BB82-42F5-8086-F9C94095B38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b="0" i="0" u="none" dirty="0" smtClean="0"/>
            <a:t>Kraftfeldanalyse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 custLinFactNeighborX="-7588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b="0" i="0" u="none" dirty="0" smtClean="0"/>
            <a:t>Kraftfeldanalyse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 custLinFactNeighborX="-7588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b="0" i="0" u="none" dirty="0" smtClean="0"/>
            <a:t>Kraftfeldanalyse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 custLinFactNeighborX="-7462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0C03E028-CAD1-4241-A4E0-3123DB99C56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0EA185D-21CC-4DF8-AB5A-0E30B31669E6}">
      <dgm:prSet phldrT="[Text]" custT="1"/>
      <dgm:spPr>
        <a:solidFill>
          <a:srgbClr val="FF0000"/>
        </a:solidFill>
      </dgm:spPr>
      <dgm:t>
        <a:bodyPr/>
        <a:lstStyle/>
        <a:p>
          <a:r>
            <a:rPr lang="de-DE" sz="1800" dirty="0" smtClean="0"/>
            <a:t>Bestimmung Thema</a:t>
          </a:r>
          <a:endParaRPr lang="de-DE" sz="1800" dirty="0"/>
        </a:p>
      </dgm:t>
    </dgm:pt>
    <dgm:pt modelId="{A8DEC074-F9B9-49F7-A9E9-CC6DE9976AC0}" type="parTrans" cxnId="{FF19E43D-8363-4C11-BC8D-955D7E5ECD22}">
      <dgm:prSet/>
      <dgm:spPr/>
      <dgm:t>
        <a:bodyPr/>
        <a:lstStyle/>
        <a:p>
          <a:endParaRPr lang="de-DE"/>
        </a:p>
      </dgm:t>
    </dgm:pt>
    <dgm:pt modelId="{54D49CB6-AEC9-4FF2-8301-86D150CE9A65}" type="sibTrans" cxnId="{FF19E43D-8363-4C11-BC8D-955D7E5ECD22}">
      <dgm:prSet/>
      <dgm:spPr/>
      <dgm:t>
        <a:bodyPr/>
        <a:lstStyle/>
        <a:p>
          <a:endParaRPr lang="de-DE"/>
        </a:p>
      </dgm:t>
    </dgm:pt>
    <dgm:pt modelId="{223F93CA-92CA-4F4E-B5EC-7AB8D25725FE}">
      <dgm:prSet custT="1"/>
      <dgm:spPr>
        <a:solidFill>
          <a:srgbClr val="FFC000"/>
        </a:solidFill>
      </dgm:spPr>
      <dgm:t>
        <a:bodyPr/>
        <a:lstStyle/>
        <a:p>
          <a:r>
            <a:rPr lang="de-DE" sz="1800" dirty="0" smtClean="0"/>
            <a:t>Erarbeitung Ziel-Zustand</a:t>
          </a:r>
        </a:p>
      </dgm:t>
    </dgm:pt>
    <dgm:pt modelId="{862C1B9E-E7CB-4E1C-AE32-1DE42CC73FDC}" type="parTrans" cxnId="{26B86C34-5143-4C13-8446-9AA0B15F07EE}">
      <dgm:prSet/>
      <dgm:spPr/>
      <dgm:t>
        <a:bodyPr/>
        <a:lstStyle/>
        <a:p>
          <a:endParaRPr lang="de-DE"/>
        </a:p>
      </dgm:t>
    </dgm:pt>
    <dgm:pt modelId="{464F415A-4C19-40BC-8BD7-58B9183490E8}" type="sibTrans" cxnId="{26B86C34-5143-4C13-8446-9AA0B15F07EE}">
      <dgm:prSet/>
      <dgm:spPr/>
      <dgm:t>
        <a:bodyPr/>
        <a:lstStyle/>
        <a:p>
          <a:endParaRPr lang="de-DE"/>
        </a:p>
      </dgm:t>
    </dgm:pt>
    <dgm:pt modelId="{6BE922BB-EEEC-4960-B95D-7CBCBB7ED2EB}">
      <dgm:prSet custT="1"/>
      <dgm:spPr>
        <a:solidFill>
          <a:srgbClr val="92D050"/>
        </a:solidFill>
      </dgm:spPr>
      <dgm:t>
        <a:bodyPr/>
        <a:lstStyle/>
        <a:p>
          <a:r>
            <a:rPr lang="de-DE" sz="1800" dirty="0" smtClean="0"/>
            <a:t>Ermittlung treibender und hemmender Kräfte zur Ziel-Erreichung (inkl. Bewertung beider Kräfte)</a:t>
          </a:r>
        </a:p>
      </dgm:t>
    </dgm:pt>
    <dgm:pt modelId="{9E921E47-4646-4462-8921-D746E87DEF7B}" type="parTrans" cxnId="{1383A8CA-C6E8-4370-9F1A-CB372D1D8E16}">
      <dgm:prSet/>
      <dgm:spPr/>
      <dgm:t>
        <a:bodyPr/>
        <a:lstStyle/>
        <a:p>
          <a:endParaRPr lang="de-DE"/>
        </a:p>
      </dgm:t>
    </dgm:pt>
    <dgm:pt modelId="{DEE1589F-B429-4A03-B739-507150A37920}" type="sibTrans" cxnId="{1383A8CA-C6E8-4370-9F1A-CB372D1D8E16}">
      <dgm:prSet/>
      <dgm:spPr/>
      <dgm:t>
        <a:bodyPr/>
        <a:lstStyle/>
        <a:p>
          <a:endParaRPr lang="de-DE"/>
        </a:p>
      </dgm:t>
    </dgm:pt>
    <dgm:pt modelId="{760C6A3B-F1C1-4C1D-AE69-8F072161DF1B}">
      <dgm:prSet custT="1"/>
      <dgm:spPr>
        <a:solidFill>
          <a:srgbClr val="00B050"/>
        </a:solidFill>
      </dgm:spPr>
      <dgm:t>
        <a:bodyPr/>
        <a:lstStyle/>
        <a:p>
          <a:r>
            <a:rPr lang="de-DE" sz="1800" dirty="0" smtClean="0"/>
            <a:t>Tabellenaufstellung: Spaltenbeschriftung (+) treibende Kräfte/(-) hemmende Kräfte </a:t>
          </a:r>
        </a:p>
      </dgm:t>
    </dgm:pt>
    <dgm:pt modelId="{FAA1E93F-3E63-4542-862F-79CD8FCB9F10}" type="parTrans" cxnId="{73A9CA98-95CF-4504-8C9D-3B9BA442A0B5}">
      <dgm:prSet/>
      <dgm:spPr/>
      <dgm:t>
        <a:bodyPr/>
        <a:lstStyle/>
        <a:p>
          <a:endParaRPr lang="de-DE"/>
        </a:p>
      </dgm:t>
    </dgm:pt>
    <dgm:pt modelId="{0B7E4DC6-AD91-4403-B5C7-44169C6C6AD8}" type="sibTrans" cxnId="{73A9CA98-95CF-4504-8C9D-3B9BA442A0B5}">
      <dgm:prSet/>
      <dgm:spPr/>
      <dgm:t>
        <a:bodyPr/>
        <a:lstStyle/>
        <a:p>
          <a:endParaRPr lang="de-DE"/>
        </a:p>
      </dgm:t>
    </dgm:pt>
    <dgm:pt modelId="{558521F4-49D1-427A-99F6-956FCA6ACE36}">
      <dgm:prSet custT="1"/>
      <dgm:spPr>
        <a:solidFill>
          <a:srgbClr val="00B0F0"/>
        </a:solidFill>
      </dgm:spPr>
      <dgm:t>
        <a:bodyPr/>
        <a:lstStyle/>
        <a:p>
          <a:r>
            <a:rPr lang="de-DE" sz="1800" dirty="0" smtClean="0"/>
            <a:t>Übertragung der Kräfte entsprechend ermittelter Rankingliste in Tabelle</a:t>
          </a:r>
          <a:endParaRPr lang="de-DE" sz="1800" dirty="0"/>
        </a:p>
      </dgm:t>
    </dgm:pt>
    <dgm:pt modelId="{AB4A59FB-3D30-49FA-A26A-FAC34148389A}" type="parTrans" cxnId="{DA8BC89D-E1D1-4AEE-A005-5E9C9BC27DCF}">
      <dgm:prSet/>
      <dgm:spPr/>
      <dgm:t>
        <a:bodyPr/>
        <a:lstStyle/>
        <a:p>
          <a:endParaRPr lang="de-DE"/>
        </a:p>
      </dgm:t>
    </dgm:pt>
    <dgm:pt modelId="{3381A74D-0576-41F5-AC9D-EEC2CF239C2B}" type="sibTrans" cxnId="{DA8BC89D-E1D1-4AEE-A005-5E9C9BC27DCF}">
      <dgm:prSet/>
      <dgm:spPr/>
      <dgm:t>
        <a:bodyPr/>
        <a:lstStyle/>
        <a:p>
          <a:endParaRPr lang="de-DE"/>
        </a:p>
      </dgm:t>
    </dgm:pt>
    <dgm:pt modelId="{9114AEA1-6E40-45B7-804A-1D65B0BCB06B}" type="pres">
      <dgm:prSet presAssocID="{0C03E028-CAD1-4241-A4E0-3123DB99C56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3431EE-409B-499B-87CD-EEADB60475E2}" type="pres">
      <dgm:prSet presAssocID="{0C03E028-CAD1-4241-A4E0-3123DB99C569}" presName="dummyMaxCanvas" presStyleCnt="0">
        <dgm:presLayoutVars/>
      </dgm:prSet>
      <dgm:spPr/>
    </dgm:pt>
    <dgm:pt modelId="{CA59722B-5CC5-43FC-BB85-919E20DD497F}" type="pres">
      <dgm:prSet presAssocID="{0C03E028-CAD1-4241-A4E0-3123DB99C56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207235-146B-4230-A04F-95FBF2443C7A}" type="pres">
      <dgm:prSet presAssocID="{0C03E028-CAD1-4241-A4E0-3123DB99C56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59261C-2A9C-4DA2-BB41-E440FCEFB285}" type="pres">
      <dgm:prSet presAssocID="{0C03E028-CAD1-4241-A4E0-3123DB99C56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4A8E4F-6F81-42BE-9614-B330BCC5F0BC}" type="pres">
      <dgm:prSet presAssocID="{0C03E028-CAD1-4241-A4E0-3123DB99C56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47B166-85EA-4FC9-9E56-350ADF915D3B}" type="pres">
      <dgm:prSet presAssocID="{0C03E028-CAD1-4241-A4E0-3123DB99C56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1BC9C1-8542-4989-9973-F14886930F07}" type="pres">
      <dgm:prSet presAssocID="{0C03E028-CAD1-4241-A4E0-3123DB99C56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39B4D3-2974-45EB-A40A-BCBE1948BE84}" type="pres">
      <dgm:prSet presAssocID="{0C03E028-CAD1-4241-A4E0-3123DB99C56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34D3A9-273E-4030-B4C3-FA21CF78DA5A}" type="pres">
      <dgm:prSet presAssocID="{0C03E028-CAD1-4241-A4E0-3123DB99C56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494BA5-227F-4C90-8BA5-492F4BA160CD}" type="pres">
      <dgm:prSet presAssocID="{0C03E028-CAD1-4241-A4E0-3123DB99C56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FF2E42-873B-412D-AE60-98359E008C46}" type="pres">
      <dgm:prSet presAssocID="{0C03E028-CAD1-4241-A4E0-3123DB99C56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17C47B-99ED-4896-A760-9C6757F22502}" type="pres">
      <dgm:prSet presAssocID="{0C03E028-CAD1-4241-A4E0-3123DB99C56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F93A6D-5949-4A5A-8EF9-FDA6E8633D37}" type="pres">
      <dgm:prSet presAssocID="{0C03E028-CAD1-4241-A4E0-3123DB99C56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9F672B-5255-4E87-9EF4-CC5CA1B1AF56}" type="pres">
      <dgm:prSet presAssocID="{0C03E028-CAD1-4241-A4E0-3123DB99C56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4CB9E9-53C9-4FC7-88BD-393D9FEE5798}" type="pres">
      <dgm:prSet presAssocID="{0C03E028-CAD1-4241-A4E0-3123DB99C56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B86C34-5143-4C13-8446-9AA0B15F07EE}" srcId="{0C03E028-CAD1-4241-A4E0-3123DB99C569}" destId="{223F93CA-92CA-4F4E-B5EC-7AB8D25725FE}" srcOrd="1" destOrd="0" parTransId="{862C1B9E-E7CB-4E1C-AE32-1DE42CC73FDC}" sibTransId="{464F415A-4C19-40BC-8BD7-58B9183490E8}"/>
    <dgm:cxn modelId="{E1DDC87C-A311-41FC-903A-1DBBB2216501}" type="presOf" srcId="{0C03E028-CAD1-4241-A4E0-3123DB99C569}" destId="{9114AEA1-6E40-45B7-804A-1D65B0BCB06B}" srcOrd="0" destOrd="0" presId="urn:microsoft.com/office/officeart/2005/8/layout/vProcess5"/>
    <dgm:cxn modelId="{FE296C4E-9CF7-4CDC-86F3-D242A473B415}" type="presOf" srcId="{464F415A-4C19-40BC-8BD7-58B9183490E8}" destId="{9739B4D3-2974-45EB-A40A-BCBE1948BE84}" srcOrd="0" destOrd="0" presId="urn:microsoft.com/office/officeart/2005/8/layout/vProcess5"/>
    <dgm:cxn modelId="{EFEC890C-B48B-4796-B4F2-C43EF8BBECE0}" type="presOf" srcId="{DEE1589F-B429-4A03-B739-507150A37920}" destId="{3B34D3A9-273E-4030-B4C3-FA21CF78DA5A}" srcOrd="0" destOrd="0" presId="urn:microsoft.com/office/officeart/2005/8/layout/vProcess5"/>
    <dgm:cxn modelId="{502DE6F9-AF8B-4FF1-BEF6-23AF7B28E962}" type="presOf" srcId="{760C6A3B-F1C1-4C1D-AE69-8F072161DF1B}" destId="{574A8E4F-6F81-42BE-9614-B330BCC5F0BC}" srcOrd="0" destOrd="0" presId="urn:microsoft.com/office/officeart/2005/8/layout/vProcess5"/>
    <dgm:cxn modelId="{4672608D-6176-48CD-8798-F22B62AA8CD5}" type="presOf" srcId="{223F93CA-92CA-4F4E-B5EC-7AB8D25725FE}" destId="{04207235-146B-4230-A04F-95FBF2443C7A}" srcOrd="0" destOrd="0" presId="urn:microsoft.com/office/officeart/2005/8/layout/vProcess5"/>
    <dgm:cxn modelId="{DE785EFE-E38E-415C-9A62-449FCD5072A2}" type="presOf" srcId="{54D49CB6-AEC9-4FF2-8301-86D150CE9A65}" destId="{BC1BC9C1-8542-4989-9973-F14886930F07}" srcOrd="0" destOrd="0" presId="urn:microsoft.com/office/officeart/2005/8/layout/vProcess5"/>
    <dgm:cxn modelId="{B6CAE55E-B7CE-4A17-A95E-8895BE37190C}" type="presOf" srcId="{0B7E4DC6-AD91-4403-B5C7-44169C6C6AD8}" destId="{67494BA5-227F-4C90-8BA5-492F4BA160CD}" srcOrd="0" destOrd="0" presId="urn:microsoft.com/office/officeart/2005/8/layout/vProcess5"/>
    <dgm:cxn modelId="{B3B1C1E3-63CB-487F-A825-B766F34D5B9A}" type="presOf" srcId="{760C6A3B-F1C1-4C1D-AE69-8F072161DF1B}" destId="{EB9F672B-5255-4E87-9EF4-CC5CA1B1AF56}" srcOrd="1" destOrd="0" presId="urn:microsoft.com/office/officeart/2005/8/layout/vProcess5"/>
    <dgm:cxn modelId="{73A9CA98-95CF-4504-8C9D-3B9BA442A0B5}" srcId="{0C03E028-CAD1-4241-A4E0-3123DB99C569}" destId="{760C6A3B-F1C1-4C1D-AE69-8F072161DF1B}" srcOrd="3" destOrd="0" parTransId="{FAA1E93F-3E63-4542-862F-79CD8FCB9F10}" sibTransId="{0B7E4DC6-AD91-4403-B5C7-44169C6C6AD8}"/>
    <dgm:cxn modelId="{8BD574D4-D241-4DE4-BBE1-227DD2ADCE1C}" type="presOf" srcId="{D0EA185D-21CC-4DF8-AB5A-0E30B31669E6}" destId="{0EFF2E42-873B-412D-AE60-98359E008C46}" srcOrd="1" destOrd="0" presId="urn:microsoft.com/office/officeart/2005/8/layout/vProcess5"/>
    <dgm:cxn modelId="{1383A8CA-C6E8-4370-9F1A-CB372D1D8E16}" srcId="{0C03E028-CAD1-4241-A4E0-3123DB99C569}" destId="{6BE922BB-EEEC-4960-B95D-7CBCBB7ED2EB}" srcOrd="2" destOrd="0" parTransId="{9E921E47-4646-4462-8921-D746E87DEF7B}" sibTransId="{DEE1589F-B429-4A03-B739-507150A37920}"/>
    <dgm:cxn modelId="{2E2BA1F2-3B7C-46B5-A209-7BAB3A9AB4AF}" type="presOf" srcId="{D0EA185D-21CC-4DF8-AB5A-0E30B31669E6}" destId="{CA59722B-5CC5-43FC-BB85-919E20DD497F}" srcOrd="0" destOrd="0" presId="urn:microsoft.com/office/officeart/2005/8/layout/vProcess5"/>
    <dgm:cxn modelId="{29D20F14-A59D-4646-AC67-519BC16FED34}" type="presOf" srcId="{223F93CA-92CA-4F4E-B5EC-7AB8D25725FE}" destId="{7417C47B-99ED-4896-A760-9C6757F22502}" srcOrd="1" destOrd="0" presId="urn:microsoft.com/office/officeart/2005/8/layout/vProcess5"/>
    <dgm:cxn modelId="{FF19E43D-8363-4C11-BC8D-955D7E5ECD22}" srcId="{0C03E028-CAD1-4241-A4E0-3123DB99C569}" destId="{D0EA185D-21CC-4DF8-AB5A-0E30B31669E6}" srcOrd="0" destOrd="0" parTransId="{A8DEC074-F9B9-49F7-A9E9-CC6DE9976AC0}" sibTransId="{54D49CB6-AEC9-4FF2-8301-86D150CE9A65}"/>
    <dgm:cxn modelId="{DA8BC89D-E1D1-4AEE-A005-5E9C9BC27DCF}" srcId="{0C03E028-CAD1-4241-A4E0-3123DB99C569}" destId="{558521F4-49D1-427A-99F6-956FCA6ACE36}" srcOrd="4" destOrd="0" parTransId="{AB4A59FB-3D30-49FA-A26A-FAC34148389A}" sibTransId="{3381A74D-0576-41F5-AC9D-EEC2CF239C2B}"/>
    <dgm:cxn modelId="{E3F4AF6C-94F6-4831-8252-BB601765164D}" type="presOf" srcId="{6BE922BB-EEEC-4960-B95D-7CBCBB7ED2EB}" destId="{51F93A6D-5949-4A5A-8EF9-FDA6E8633D37}" srcOrd="1" destOrd="0" presId="urn:microsoft.com/office/officeart/2005/8/layout/vProcess5"/>
    <dgm:cxn modelId="{5DA8CC82-AD2F-4EF2-A294-54A9A1B1D6CB}" type="presOf" srcId="{6BE922BB-EEEC-4960-B95D-7CBCBB7ED2EB}" destId="{F359261C-2A9C-4DA2-BB41-E440FCEFB285}" srcOrd="0" destOrd="0" presId="urn:microsoft.com/office/officeart/2005/8/layout/vProcess5"/>
    <dgm:cxn modelId="{F04DB4FA-D918-4DB4-B623-E6B433826CE1}" type="presOf" srcId="{558521F4-49D1-427A-99F6-956FCA6ACE36}" destId="{774CB9E9-53C9-4FC7-88BD-393D9FEE5798}" srcOrd="1" destOrd="0" presId="urn:microsoft.com/office/officeart/2005/8/layout/vProcess5"/>
    <dgm:cxn modelId="{25002519-9FD7-4DE9-8CBC-29BBCD5EC8AA}" type="presOf" srcId="{558521F4-49D1-427A-99F6-956FCA6ACE36}" destId="{1147B166-85EA-4FC9-9E56-350ADF915D3B}" srcOrd="0" destOrd="0" presId="urn:microsoft.com/office/officeart/2005/8/layout/vProcess5"/>
    <dgm:cxn modelId="{0E44F849-DF51-4F20-984B-50C11BA9F908}" type="presParOf" srcId="{9114AEA1-6E40-45B7-804A-1D65B0BCB06B}" destId="{B93431EE-409B-499B-87CD-EEADB60475E2}" srcOrd="0" destOrd="0" presId="urn:microsoft.com/office/officeart/2005/8/layout/vProcess5"/>
    <dgm:cxn modelId="{600CC64C-3705-4D5F-9AC5-FD11067DB6F2}" type="presParOf" srcId="{9114AEA1-6E40-45B7-804A-1D65B0BCB06B}" destId="{CA59722B-5CC5-43FC-BB85-919E20DD497F}" srcOrd="1" destOrd="0" presId="urn:microsoft.com/office/officeart/2005/8/layout/vProcess5"/>
    <dgm:cxn modelId="{76F75A4A-BFEA-4474-8738-AE609DC99A07}" type="presParOf" srcId="{9114AEA1-6E40-45B7-804A-1D65B0BCB06B}" destId="{04207235-146B-4230-A04F-95FBF2443C7A}" srcOrd="2" destOrd="0" presId="urn:microsoft.com/office/officeart/2005/8/layout/vProcess5"/>
    <dgm:cxn modelId="{C6F78F0D-C999-46D2-A2E3-1EFABBFC3CF0}" type="presParOf" srcId="{9114AEA1-6E40-45B7-804A-1D65B0BCB06B}" destId="{F359261C-2A9C-4DA2-BB41-E440FCEFB285}" srcOrd="3" destOrd="0" presId="urn:microsoft.com/office/officeart/2005/8/layout/vProcess5"/>
    <dgm:cxn modelId="{11FA9AE5-F3EB-4C0A-8E50-A86E99FCDB93}" type="presParOf" srcId="{9114AEA1-6E40-45B7-804A-1D65B0BCB06B}" destId="{574A8E4F-6F81-42BE-9614-B330BCC5F0BC}" srcOrd="4" destOrd="0" presId="urn:microsoft.com/office/officeart/2005/8/layout/vProcess5"/>
    <dgm:cxn modelId="{BE54100D-56CC-4C78-9BC6-DC49849FBD1E}" type="presParOf" srcId="{9114AEA1-6E40-45B7-804A-1D65B0BCB06B}" destId="{1147B166-85EA-4FC9-9E56-350ADF915D3B}" srcOrd="5" destOrd="0" presId="urn:microsoft.com/office/officeart/2005/8/layout/vProcess5"/>
    <dgm:cxn modelId="{4BF55186-7EA3-4439-AD98-0A475A938BD5}" type="presParOf" srcId="{9114AEA1-6E40-45B7-804A-1D65B0BCB06B}" destId="{BC1BC9C1-8542-4989-9973-F14886930F07}" srcOrd="6" destOrd="0" presId="urn:microsoft.com/office/officeart/2005/8/layout/vProcess5"/>
    <dgm:cxn modelId="{FF2442A8-8387-491F-83D8-A92903007FAC}" type="presParOf" srcId="{9114AEA1-6E40-45B7-804A-1D65B0BCB06B}" destId="{9739B4D3-2974-45EB-A40A-BCBE1948BE84}" srcOrd="7" destOrd="0" presId="urn:microsoft.com/office/officeart/2005/8/layout/vProcess5"/>
    <dgm:cxn modelId="{882F25F9-B8D5-4FE8-A5D3-F8867536562C}" type="presParOf" srcId="{9114AEA1-6E40-45B7-804A-1D65B0BCB06B}" destId="{3B34D3A9-273E-4030-B4C3-FA21CF78DA5A}" srcOrd="8" destOrd="0" presId="urn:microsoft.com/office/officeart/2005/8/layout/vProcess5"/>
    <dgm:cxn modelId="{782616F8-C98B-4F51-8C3C-882C9FC80884}" type="presParOf" srcId="{9114AEA1-6E40-45B7-804A-1D65B0BCB06B}" destId="{67494BA5-227F-4C90-8BA5-492F4BA160CD}" srcOrd="9" destOrd="0" presId="urn:microsoft.com/office/officeart/2005/8/layout/vProcess5"/>
    <dgm:cxn modelId="{2CBF9199-B5D6-4EEA-926B-57556C34FB1F}" type="presParOf" srcId="{9114AEA1-6E40-45B7-804A-1D65B0BCB06B}" destId="{0EFF2E42-873B-412D-AE60-98359E008C46}" srcOrd="10" destOrd="0" presId="urn:microsoft.com/office/officeart/2005/8/layout/vProcess5"/>
    <dgm:cxn modelId="{0AE85C82-FC35-4EE9-B6F5-902597786BD1}" type="presParOf" srcId="{9114AEA1-6E40-45B7-804A-1D65B0BCB06B}" destId="{7417C47B-99ED-4896-A760-9C6757F22502}" srcOrd="11" destOrd="0" presId="urn:microsoft.com/office/officeart/2005/8/layout/vProcess5"/>
    <dgm:cxn modelId="{D07A919F-774E-4122-9076-1F1B1DB67F59}" type="presParOf" srcId="{9114AEA1-6E40-45B7-804A-1D65B0BCB06B}" destId="{51F93A6D-5949-4A5A-8EF9-FDA6E8633D37}" srcOrd="12" destOrd="0" presId="urn:microsoft.com/office/officeart/2005/8/layout/vProcess5"/>
    <dgm:cxn modelId="{D56771D3-2680-4DDD-B914-A72037B11489}" type="presParOf" srcId="{9114AEA1-6E40-45B7-804A-1D65B0BCB06B}" destId="{EB9F672B-5255-4E87-9EF4-CC5CA1B1AF56}" srcOrd="13" destOrd="0" presId="urn:microsoft.com/office/officeart/2005/8/layout/vProcess5"/>
    <dgm:cxn modelId="{E6445E97-176D-4C67-8813-CB65DEADDF0A}" type="presParOf" srcId="{9114AEA1-6E40-45B7-804A-1D65B0BCB06B}" destId="{774CB9E9-53C9-4FC7-88BD-393D9FEE579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b="0" i="0" u="none" dirty="0" smtClean="0"/>
            <a:t>Kraftfeldanalyse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 custLinFactNeighborX="-7588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800" b="0" i="0" u="none" dirty="0" smtClean="0"/>
            <a:t>Pareto-Analyse</a:t>
          </a:r>
          <a:endParaRPr lang="de-DE" sz="28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Klassifizierung der Wichtigkeit von Fehlern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Fehleranzahlen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3.xml><?xml version="1.0" encoding="utf-8"?>
<dgm:dataModel xmlns:dgm="http://schemas.openxmlformats.org/drawingml/2006/diagram" xmlns:a="http://schemas.openxmlformats.org/drawingml/2006/main">
  <dgm:ptLst>
    <dgm:pt modelId="{A4FF095D-7F0D-4943-A2FF-C01497E28B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8EFD0B-1E58-4565-BCEB-13A5F4A01BA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Beschreibung des Prozesses/Systems</a:t>
          </a:r>
          <a:endParaRPr lang="de-DE" dirty="0"/>
        </a:p>
      </dgm:t>
    </dgm:pt>
    <dgm:pt modelId="{DDF96836-C7EF-476A-9300-AE9F24FB503F}" type="parTrans" cxnId="{251028DC-C2DE-4827-9967-F8C311FBBF0B}">
      <dgm:prSet/>
      <dgm:spPr/>
      <dgm:t>
        <a:bodyPr/>
        <a:lstStyle/>
        <a:p>
          <a:endParaRPr lang="de-DE"/>
        </a:p>
      </dgm:t>
    </dgm:pt>
    <dgm:pt modelId="{CEEA9582-01E1-4339-9617-91A82F74D6DD}" type="sibTrans" cxnId="{251028DC-C2DE-4827-9967-F8C311FBBF0B}">
      <dgm:prSet/>
      <dgm:spPr/>
      <dgm:t>
        <a:bodyPr/>
        <a:lstStyle/>
        <a:p>
          <a:endParaRPr lang="de-DE"/>
        </a:p>
      </dgm:t>
    </dgm:pt>
    <dgm:pt modelId="{79BEC57D-2C29-4243-B16F-ABFC07B58B64}">
      <dgm:prSet/>
      <dgm:spPr>
        <a:solidFill>
          <a:srgbClr val="FFC000"/>
        </a:solidFill>
      </dgm:spPr>
      <dgm:t>
        <a:bodyPr/>
        <a:lstStyle/>
        <a:p>
          <a:r>
            <a:rPr lang="de-DE" smtClean="0"/>
            <a:t>Analyse potentieller Fehler, Folgen und Ursachen (Wodurch können Fehler entstehen?)</a:t>
          </a:r>
          <a:endParaRPr lang="de-DE" dirty="0"/>
        </a:p>
      </dgm:t>
    </dgm:pt>
    <dgm:pt modelId="{D9898E45-51A8-4012-A371-533C46CBAF02}" type="parTrans" cxnId="{77497F74-454A-41CD-9123-40B4CC5EA92A}">
      <dgm:prSet/>
      <dgm:spPr/>
      <dgm:t>
        <a:bodyPr/>
        <a:lstStyle/>
        <a:p>
          <a:endParaRPr lang="de-DE"/>
        </a:p>
      </dgm:t>
    </dgm:pt>
    <dgm:pt modelId="{10BBF53A-0BA8-40E1-871F-8A70F7E5E1B0}" type="sibTrans" cxnId="{77497F74-454A-41CD-9123-40B4CC5EA92A}">
      <dgm:prSet/>
      <dgm:spPr/>
      <dgm:t>
        <a:bodyPr/>
        <a:lstStyle/>
        <a:p>
          <a:endParaRPr lang="de-DE"/>
        </a:p>
      </dgm:t>
    </dgm:pt>
    <dgm:pt modelId="{81F01AD3-E066-40F4-9D86-4456268026FD}">
      <dgm:prSet/>
      <dgm:spPr>
        <a:solidFill>
          <a:srgbClr val="00B050"/>
        </a:solidFill>
      </dgm:spPr>
      <dgm:t>
        <a:bodyPr/>
        <a:lstStyle/>
        <a:p>
          <a:r>
            <a:rPr lang="de-DE" smtClean="0"/>
            <a:t>Bewertung von Fehlern und Folgen</a:t>
          </a:r>
          <a:endParaRPr lang="de-DE" dirty="0" smtClean="0"/>
        </a:p>
      </dgm:t>
    </dgm:pt>
    <dgm:pt modelId="{B8B672BC-0437-4FC0-A61C-912AAA84514E}" type="parTrans" cxnId="{A48A175E-19F5-4297-9D36-E3C8B833CB8A}">
      <dgm:prSet/>
      <dgm:spPr/>
      <dgm:t>
        <a:bodyPr/>
        <a:lstStyle/>
        <a:p>
          <a:endParaRPr lang="de-DE"/>
        </a:p>
      </dgm:t>
    </dgm:pt>
    <dgm:pt modelId="{C53972A2-0B03-4F52-8A75-7FBF5D7EB5D1}" type="sibTrans" cxnId="{A48A175E-19F5-4297-9D36-E3C8B833CB8A}">
      <dgm:prSet/>
      <dgm:spPr/>
      <dgm:t>
        <a:bodyPr/>
        <a:lstStyle/>
        <a:p>
          <a:endParaRPr lang="de-DE"/>
        </a:p>
      </dgm:t>
    </dgm:pt>
    <dgm:pt modelId="{D62EB5C0-E69E-4264-BA5A-7CA07949B1C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Auswertung</a:t>
          </a:r>
          <a:endParaRPr lang="de-DE" dirty="0"/>
        </a:p>
      </dgm:t>
    </dgm:pt>
    <dgm:pt modelId="{CE587879-7D2C-427C-8055-E671D7275541}" type="sibTrans" cxnId="{D1F864D8-FD46-4D2C-8C93-18DCB438B54C}">
      <dgm:prSet/>
      <dgm:spPr/>
      <dgm:t>
        <a:bodyPr/>
        <a:lstStyle/>
        <a:p>
          <a:endParaRPr lang="de-DE"/>
        </a:p>
      </dgm:t>
    </dgm:pt>
    <dgm:pt modelId="{72C41B12-D7F2-463C-8395-489EDB253449}" type="parTrans" cxnId="{D1F864D8-FD46-4D2C-8C93-18DCB438B54C}">
      <dgm:prSet/>
      <dgm:spPr/>
      <dgm:t>
        <a:bodyPr/>
        <a:lstStyle/>
        <a:p>
          <a:endParaRPr lang="de-DE"/>
        </a:p>
      </dgm:t>
    </dgm:pt>
    <dgm:pt modelId="{344D19D5-6619-4248-9FB4-3302D84FB1FD}" type="pres">
      <dgm:prSet presAssocID="{A4FF095D-7F0D-4943-A2FF-C01497E28B9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3FB18-D365-4527-869F-B1473DC995BD}" type="pres">
      <dgm:prSet presAssocID="{A4FF095D-7F0D-4943-A2FF-C01497E28B9C}" presName="arrow" presStyleLbl="bgShp" presStyleIdx="0" presStyleCnt="1"/>
      <dgm:spPr/>
    </dgm:pt>
    <dgm:pt modelId="{049898D0-C393-4822-9C0A-48C7E95B0297}" type="pres">
      <dgm:prSet presAssocID="{A4FF095D-7F0D-4943-A2FF-C01497E28B9C}" presName="linearProcess" presStyleCnt="0"/>
      <dgm:spPr/>
    </dgm:pt>
    <dgm:pt modelId="{4315C3CA-93F9-49FE-A29A-8C9C39C9251E}" type="pres">
      <dgm:prSet presAssocID="{BB8EFD0B-1E58-4565-BCEB-13A5F4A01BA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9BC58C-29F4-436F-8BEF-1B8AF4105648}" type="pres">
      <dgm:prSet presAssocID="{CEEA9582-01E1-4339-9617-91A82F74D6DD}" presName="sibTrans" presStyleCnt="0"/>
      <dgm:spPr/>
    </dgm:pt>
    <dgm:pt modelId="{0CF974DD-D5EF-463D-951F-858521FEBEFB}" type="pres">
      <dgm:prSet presAssocID="{79BEC57D-2C29-4243-B16F-ABFC07B58B6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285632-3CB1-4B0E-939A-95B60140F27F}" type="pres">
      <dgm:prSet presAssocID="{10BBF53A-0BA8-40E1-871F-8A70F7E5E1B0}" presName="sibTrans" presStyleCnt="0"/>
      <dgm:spPr/>
    </dgm:pt>
    <dgm:pt modelId="{F7468F84-353D-43F1-BA9D-66E02205E946}" type="pres">
      <dgm:prSet presAssocID="{81F01AD3-E066-40F4-9D86-4456268026F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EA5460-9E4B-4725-9899-9729B9E7818A}" type="pres">
      <dgm:prSet presAssocID="{C53972A2-0B03-4F52-8A75-7FBF5D7EB5D1}" presName="sibTrans" presStyleCnt="0"/>
      <dgm:spPr/>
    </dgm:pt>
    <dgm:pt modelId="{DBF8C41A-450B-465D-91E3-7F7FB459A6A9}" type="pres">
      <dgm:prSet presAssocID="{D62EB5C0-E69E-4264-BA5A-7CA07949B1C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51028DC-C2DE-4827-9967-F8C311FBBF0B}" srcId="{A4FF095D-7F0D-4943-A2FF-C01497E28B9C}" destId="{BB8EFD0B-1E58-4565-BCEB-13A5F4A01BA9}" srcOrd="0" destOrd="0" parTransId="{DDF96836-C7EF-476A-9300-AE9F24FB503F}" sibTransId="{CEEA9582-01E1-4339-9617-91A82F74D6DD}"/>
    <dgm:cxn modelId="{77497F74-454A-41CD-9123-40B4CC5EA92A}" srcId="{A4FF095D-7F0D-4943-A2FF-C01497E28B9C}" destId="{79BEC57D-2C29-4243-B16F-ABFC07B58B64}" srcOrd="1" destOrd="0" parTransId="{D9898E45-51A8-4012-A371-533C46CBAF02}" sibTransId="{10BBF53A-0BA8-40E1-871F-8A70F7E5E1B0}"/>
    <dgm:cxn modelId="{08EE46BC-A44C-486C-8E96-0E6B28334D0B}" type="presOf" srcId="{A4FF095D-7F0D-4943-A2FF-C01497E28B9C}" destId="{344D19D5-6619-4248-9FB4-3302D84FB1FD}" srcOrd="0" destOrd="0" presId="urn:microsoft.com/office/officeart/2005/8/layout/hProcess9"/>
    <dgm:cxn modelId="{D1F864D8-FD46-4D2C-8C93-18DCB438B54C}" srcId="{A4FF095D-7F0D-4943-A2FF-C01497E28B9C}" destId="{D62EB5C0-E69E-4264-BA5A-7CA07949B1CA}" srcOrd="3" destOrd="0" parTransId="{72C41B12-D7F2-463C-8395-489EDB253449}" sibTransId="{CE587879-7D2C-427C-8055-E671D7275541}"/>
    <dgm:cxn modelId="{A48A175E-19F5-4297-9D36-E3C8B833CB8A}" srcId="{A4FF095D-7F0D-4943-A2FF-C01497E28B9C}" destId="{81F01AD3-E066-40F4-9D86-4456268026FD}" srcOrd="2" destOrd="0" parTransId="{B8B672BC-0437-4FC0-A61C-912AAA84514E}" sibTransId="{C53972A2-0B03-4F52-8A75-7FBF5D7EB5D1}"/>
    <dgm:cxn modelId="{65A353A0-EE68-4EE8-A6F6-94792FF643FC}" type="presOf" srcId="{BB8EFD0B-1E58-4565-BCEB-13A5F4A01BA9}" destId="{4315C3CA-93F9-49FE-A29A-8C9C39C9251E}" srcOrd="0" destOrd="0" presId="urn:microsoft.com/office/officeart/2005/8/layout/hProcess9"/>
    <dgm:cxn modelId="{897999B3-DBB9-46AE-A2FE-633FE2CC7AA4}" type="presOf" srcId="{79BEC57D-2C29-4243-B16F-ABFC07B58B64}" destId="{0CF974DD-D5EF-463D-951F-858521FEBEFB}" srcOrd="0" destOrd="0" presId="urn:microsoft.com/office/officeart/2005/8/layout/hProcess9"/>
    <dgm:cxn modelId="{4C25EE67-4AEF-4728-A7D8-7DCFAB5B22C0}" type="presOf" srcId="{D62EB5C0-E69E-4264-BA5A-7CA07949B1CA}" destId="{DBF8C41A-450B-465D-91E3-7F7FB459A6A9}" srcOrd="0" destOrd="0" presId="urn:microsoft.com/office/officeart/2005/8/layout/hProcess9"/>
    <dgm:cxn modelId="{E9EF791E-3E88-4AF8-81B3-0426B20D12B9}" type="presOf" srcId="{81F01AD3-E066-40F4-9D86-4456268026FD}" destId="{F7468F84-353D-43F1-BA9D-66E02205E946}" srcOrd="0" destOrd="0" presId="urn:microsoft.com/office/officeart/2005/8/layout/hProcess9"/>
    <dgm:cxn modelId="{93ECF001-69F5-4D9F-81C7-75980774C2A9}" type="presParOf" srcId="{344D19D5-6619-4248-9FB4-3302D84FB1FD}" destId="{FB53FB18-D365-4527-869F-B1473DC995BD}" srcOrd="0" destOrd="0" presId="urn:microsoft.com/office/officeart/2005/8/layout/hProcess9"/>
    <dgm:cxn modelId="{137C56A7-540F-463F-BE04-1C36EF8587F2}" type="presParOf" srcId="{344D19D5-6619-4248-9FB4-3302D84FB1FD}" destId="{049898D0-C393-4822-9C0A-48C7E95B0297}" srcOrd="1" destOrd="0" presId="urn:microsoft.com/office/officeart/2005/8/layout/hProcess9"/>
    <dgm:cxn modelId="{0CADF018-8769-4F54-92CE-34ACE14B6038}" type="presParOf" srcId="{049898D0-C393-4822-9C0A-48C7E95B0297}" destId="{4315C3CA-93F9-49FE-A29A-8C9C39C9251E}" srcOrd="0" destOrd="0" presId="urn:microsoft.com/office/officeart/2005/8/layout/hProcess9"/>
    <dgm:cxn modelId="{B5F0AAAE-5998-4E55-9B68-0788A2DCB9DD}" type="presParOf" srcId="{049898D0-C393-4822-9C0A-48C7E95B0297}" destId="{AB9BC58C-29F4-436F-8BEF-1B8AF4105648}" srcOrd="1" destOrd="0" presId="urn:microsoft.com/office/officeart/2005/8/layout/hProcess9"/>
    <dgm:cxn modelId="{3BAC7D39-2ED9-4678-BB0C-DA394309641E}" type="presParOf" srcId="{049898D0-C393-4822-9C0A-48C7E95B0297}" destId="{0CF974DD-D5EF-463D-951F-858521FEBEFB}" srcOrd="2" destOrd="0" presId="urn:microsoft.com/office/officeart/2005/8/layout/hProcess9"/>
    <dgm:cxn modelId="{9E3DE99A-576D-421D-A995-049C60DBDA03}" type="presParOf" srcId="{049898D0-C393-4822-9C0A-48C7E95B0297}" destId="{9A285632-3CB1-4B0E-939A-95B60140F27F}" srcOrd="3" destOrd="0" presId="urn:microsoft.com/office/officeart/2005/8/layout/hProcess9"/>
    <dgm:cxn modelId="{4FBAD854-A7C5-48C0-832F-5DC995B54BB7}" type="presParOf" srcId="{049898D0-C393-4822-9C0A-48C7E95B0297}" destId="{F7468F84-353D-43F1-BA9D-66E02205E946}" srcOrd="4" destOrd="0" presId="urn:microsoft.com/office/officeart/2005/8/layout/hProcess9"/>
    <dgm:cxn modelId="{EF4BFF2A-E1E0-486C-8BEA-93DF5F5C5E19}" type="presParOf" srcId="{049898D0-C393-4822-9C0A-48C7E95B0297}" destId="{BFEA5460-9E4B-4725-9899-9729B9E7818A}" srcOrd="5" destOrd="0" presId="urn:microsoft.com/office/officeart/2005/8/layout/hProcess9"/>
    <dgm:cxn modelId="{F1A97C24-20BA-4D40-AB54-3D2AD9F3ABB1}" type="presParOf" srcId="{049898D0-C393-4822-9C0A-48C7E95B0297}" destId="{DBF8C41A-450B-465D-91E3-7F7FB459A6A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4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5.xml><?xml version="1.0" encoding="utf-8"?>
<dgm:dataModel xmlns:dgm="http://schemas.openxmlformats.org/drawingml/2006/diagram" xmlns:a="http://schemas.openxmlformats.org/drawingml/2006/main">
  <dgm:ptLst>
    <dgm:pt modelId="{A4FF095D-7F0D-4943-A2FF-C01497E28B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F01AD3-E066-40F4-9D86-4456268026FD}">
      <dgm:prSet custT="1"/>
      <dgm:spPr>
        <a:solidFill>
          <a:srgbClr val="00B050"/>
        </a:solidFill>
      </dgm:spPr>
      <dgm:t>
        <a:bodyPr/>
        <a:lstStyle/>
        <a:p>
          <a:r>
            <a:rPr lang="de-DE" sz="2000" dirty="0" smtClean="0"/>
            <a:t>Bewertung von Fehlern und Folgen</a:t>
          </a:r>
        </a:p>
      </dgm:t>
    </dgm:pt>
    <dgm:pt modelId="{B8B672BC-0437-4FC0-A61C-912AAA84514E}" type="parTrans" cxnId="{A48A175E-19F5-4297-9D36-E3C8B833CB8A}">
      <dgm:prSet/>
      <dgm:spPr/>
      <dgm:t>
        <a:bodyPr/>
        <a:lstStyle/>
        <a:p>
          <a:endParaRPr lang="de-DE"/>
        </a:p>
      </dgm:t>
    </dgm:pt>
    <dgm:pt modelId="{C53972A2-0B03-4F52-8A75-7FBF5D7EB5D1}" type="sibTrans" cxnId="{A48A175E-19F5-4297-9D36-E3C8B833CB8A}">
      <dgm:prSet/>
      <dgm:spPr/>
      <dgm:t>
        <a:bodyPr/>
        <a:lstStyle/>
        <a:p>
          <a:endParaRPr lang="de-DE"/>
        </a:p>
      </dgm:t>
    </dgm:pt>
    <dgm:pt modelId="{344D19D5-6619-4248-9FB4-3302D84FB1FD}" type="pres">
      <dgm:prSet presAssocID="{A4FF095D-7F0D-4943-A2FF-C01497E28B9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3FB18-D365-4527-869F-B1473DC995BD}" type="pres">
      <dgm:prSet presAssocID="{A4FF095D-7F0D-4943-A2FF-C01497E28B9C}" presName="arrow" presStyleLbl="bgShp" presStyleIdx="0" presStyleCnt="1"/>
      <dgm:spPr/>
      <dgm:t>
        <a:bodyPr/>
        <a:lstStyle/>
        <a:p>
          <a:endParaRPr lang="de-DE"/>
        </a:p>
      </dgm:t>
    </dgm:pt>
    <dgm:pt modelId="{049898D0-C393-4822-9C0A-48C7E95B0297}" type="pres">
      <dgm:prSet presAssocID="{A4FF095D-7F0D-4943-A2FF-C01497E28B9C}" presName="linearProcess" presStyleCnt="0"/>
      <dgm:spPr/>
    </dgm:pt>
    <dgm:pt modelId="{F7468F84-353D-43F1-BA9D-66E02205E946}" type="pres">
      <dgm:prSet presAssocID="{81F01AD3-E066-40F4-9D86-4456268026FD}" presName="textNode" presStyleLbl="node1" presStyleIdx="0" presStyleCnt="1" custScaleX="97583" custScaleY="79427" custLinFactNeighborX="-3483" custLinFactNeighborY="52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9EF791E-3E88-4AF8-81B3-0426B20D12B9}" type="presOf" srcId="{81F01AD3-E066-40F4-9D86-4456268026FD}" destId="{F7468F84-353D-43F1-BA9D-66E02205E946}" srcOrd="0" destOrd="0" presId="urn:microsoft.com/office/officeart/2005/8/layout/hProcess9"/>
    <dgm:cxn modelId="{08EE46BC-A44C-486C-8E96-0E6B28334D0B}" type="presOf" srcId="{A4FF095D-7F0D-4943-A2FF-C01497E28B9C}" destId="{344D19D5-6619-4248-9FB4-3302D84FB1FD}" srcOrd="0" destOrd="0" presId="urn:microsoft.com/office/officeart/2005/8/layout/hProcess9"/>
    <dgm:cxn modelId="{A48A175E-19F5-4297-9D36-E3C8B833CB8A}" srcId="{A4FF095D-7F0D-4943-A2FF-C01497E28B9C}" destId="{81F01AD3-E066-40F4-9D86-4456268026FD}" srcOrd="0" destOrd="0" parTransId="{B8B672BC-0437-4FC0-A61C-912AAA84514E}" sibTransId="{C53972A2-0B03-4F52-8A75-7FBF5D7EB5D1}"/>
    <dgm:cxn modelId="{93ECF001-69F5-4D9F-81C7-75980774C2A9}" type="presParOf" srcId="{344D19D5-6619-4248-9FB4-3302D84FB1FD}" destId="{FB53FB18-D365-4527-869F-B1473DC995BD}" srcOrd="0" destOrd="0" presId="urn:microsoft.com/office/officeart/2005/8/layout/hProcess9"/>
    <dgm:cxn modelId="{137C56A7-540F-463F-BE04-1C36EF8587F2}" type="presParOf" srcId="{344D19D5-6619-4248-9FB4-3302D84FB1FD}" destId="{049898D0-C393-4822-9C0A-48C7E95B0297}" srcOrd="1" destOrd="0" presId="urn:microsoft.com/office/officeart/2005/8/layout/hProcess9"/>
    <dgm:cxn modelId="{4FBAD854-A7C5-48C0-832F-5DC995B54BB7}" type="presParOf" srcId="{049898D0-C393-4822-9C0A-48C7E95B0297}" destId="{F7468F84-353D-43F1-BA9D-66E02205E946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6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7.xml><?xml version="1.0" encoding="utf-8"?>
<dgm:dataModel xmlns:dgm="http://schemas.openxmlformats.org/drawingml/2006/diagram" xmlns:a="http://schemas.openxmlformats.org/drawingml/2006/main">
  <dgm:ptLst>
    <dgm:pt modelId="{A4FF095D-7F0D-4943-A2FF-C01497E28B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F01AD3-E066-40F4-9D86-4456268026FD}">
      <dgm:prSet custT="1"/>
      <dgm:spPr>
        <a:solidFill>
          <a:srgbClr val="FF0000"/>
        </a:solidFill>
      </dgm:spPr>
      <dgm:t>
        <a:bodyPr/>
        <a:lstStyle/>
        <a:p>
          <a:r>
            <a:rPr lang="de-DE" sz="2000" dirty="0" smtClean="0"/>
            <a:t>Auswertung</a:t>
          </a:r>
        </a:p>
      </dgm:t>
    </dgm:pt>
    <dgm:pt modelId="{B8B672BC-0437-4FC0-A61C-912AAA84514E}" type="parTrans" cxnId="{A48A175E-19F5-4297-9D36-E3C8B833CB8A}">
      <dgm:prSet/>
      <dgm:spPr/>
      <dgm:t>
        <a:bodyPr/>
        <a:lstStyle/>
        <a:p>
          <a:endParaRPr lang="de-DE"/>
        </a:p>
      </dgm:t>
    </dgm:pt>
    <dgm:pt modelId="{C53972A2-0B03-4F52-8A75-7FBF5D7EB5D1}" type="sibTrans" cxnId="{A48A175E-19F5-4297-9D36-E3C8B833CB8A}">
      <dgm:prSet/>
      <dgm:spPr/>
      <dgm:t>
        <a:bodyPr/>
        <a:lstStyle/>
        <a:p>
          <a:endParaRPr lang="de-DE"/>
        </a:p>
      </dgm:t>
    </dgm:pt>
    <dgm:pt modelId="{344D19D5-6619-4248-9FB4-3302D84FB1FD}" type="pres">
      <dgm:prSet presAssocID="{A4FF095D-7F0D-4943-A2FF-C01497E28B9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3FB18-D365-4527-869F-B1473DC995BD}" type="pres">
      <dgm:prSet presAssocID="{A4FF095D-7F0D-4943-A2FF-C01497E28B9C}" presName="arrow" presStyleLbl="bgShp" presStyleIdx="0" presStyleCnt="1"/>
      <dgm:spPr/>
      <dgm:t>
        <a:bodyPr/>
        <a:lstStyle/>
        <a:p>
          <a:endParaRPr lang="de-DE"/>
        </a:p>
      </dgm:t>
    </dgm:pt>
    <dgm:pt modelId="{049898D0-C393-4822-9C0A-48C7E95B0297}" type="pres">
      <dgm:prSet presAssocID="{A4FF095D-7F0D-4943-A2FF-C01497E28B9C}" presName="linearProcess" presStyleCnt="0"/>
      <dgm:spPr/>
    </dgm:pt>
    <dgm:pt modelId="{F7468F84-353D-43F1-BA9D-66E02205E946}" type="pres">
      <dgm:prSet presAssocID="{81F01AD3-E066-40F4-9D86-4456268026FD}" presName="textNode" presStyleLbl="node1" presStyleIdx="0" presStyleCnt="1" custScaleX="97583" custScaleY="79427" custLinFactNeighborX="-3483" custLinFactNeighborY="52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9EF791E-3E88-4AF8-81B3-0426B20D12B9}" type="presOf" srcId="{81F01AD3-E066-40F4-9D86-4456268026FD}" destId="{F7468F84-353D-43F1-BA9D-66E02205E946}" srcOrd="0" destOrd="0" presId="urn:microsoft.com/office/officeart/2005/8/layout/hProcess9"/>
    <dgm:cxn modelId="{08EE46BC-A44C-486C-8E96-0E6B28334D0B}" type="presOf" srcId="{A4FF095D-7F0D-4943-A2FF-C01497E28B9C}" destId="{344D19D5-6619-4248-9FB4-3302D84FB1FD}" srcOrd="0" destOrd="0" presId="urn:microsoft.com/office/officeart/2005/8/layout/hProcess9"/>
    <dgm:cxn modelId="{A48A175E-19F5-4297-9D36-E3C8B833CB8A}" srcId="{A4FF095D-7F0D-4943-A2FF-C01497E28B9C}" destId="{81F01AD3-E066-40F4-9D86-4456268026FD}" srcOrd="0" destOrd="0" parTransId="{B8B672BC-0437-4FC0-A61C-912AAA84514E}" sibTransId="{C53972A2-0B03-4F52-8A75-7FBF5D7EB5D1}"/>
    <dgm:cxn modelId="{93ECF001-69F5-4D9F-81C7-75980774C2A9}" type="presParOf" srcId="{344D19D5-6619-4248-9FB4-3302D84FB1FD}" destId="{FB53FB18-D365-4527-869F-B1473DC995BD}" srcOrd="0" destOrd="0" presId="urn:microsoft.com/office/officeart/2005/8/layout/hProcess9"/>
    <dgm:cxn modelId="{137C56A7-540F-463F-BE04-1C36EF8587F2}" type="presParOf" srcId="{344D19D5-6619-4248-9FB4-3302D84FB1FD}" destId="{049898D0-C393-4822-9C0A-48C7E95B0297}" srcOrd="1" destOrd="0" presId="urn:microsoft.com/office/officeart/2005/8/layout/hProcess9"/>
    <dgm:cxn modelId="{4FBAD854-A7C5-48C0-832F-5DC995B54BB7}" type="presParOf" srcId="{049898D0-C393-4822-9C0A-48C7E95B0297}" destId="{F7468F84-353D-43F1-BA9D-66E02205E946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8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9.xml><?xml version="1.0" encoding="utf-8"?>
<dgm:dataModel xmlns:dgm="http://schemas.openxmlformats.org/drawingml/2006/diagram" xmlns:a="http://schemas.openxmlformats.org/drawingml/2006/main">
  <dgm:ptLst>
    <dgm:pt modelId="{7D3B8DE6-1408-401D-8219-8A1D9FE9A882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EB4075-F4EE-4FB8-A270-FC099B4E4BFA}">
      <dgm:prSet phldrT="[Text]" custT="1"/>
      <dgm:spPr/>
      <dgm:t>
        <a:bodyPr/>
        <a:lstStyle/>
        <a:p>
          <a:r>
            <a:rPr lang="de-DE" sz="1800" dirty="0" smtClean="0"/>
            <a:t>Vermeidung von künftigen Fehlern </a:t>
          </a:r>
          <a:r>
            <a:rPr lang="de-DE" sz="1800" dirty="0" smtClean="0">
              <a:sym typeface="Wingdings" panose="05000000000000000000" pitchFamily="2" charset="2"/>
            </a:rPr>
            <a:t> Erhöhung der </a:t>
          </a:r>
          <a:r>
            <a:rPr lang="de-DE" sz="1800" dirty="0" smtClean="0"/>
            <a:t> Kundenzufriedenheit</a:t>
          </a:r>
        </a:p>
        <a:p>
          <a:endParaRPr lang="de-DE" sz="1800" dirty="0" smtClean="0"/>
        </a:p>
        <a:p>
          <a:r>
            <a:rPr lang="de-DE" sz="1800" dirty="0" smtClean="0"/>
            <a:t>Qualitätsbewusstsein der Beschäftigten gestärkt</a:t>
          </a:r>
        </a:p>
        <a:p>
          <a:endParaRPr lang="de-DE" sz="1800" dirty="0" smtClean="0"/>
        </a:p>
        <a:p>
          <a:r>
            <a:rPr lang="de-DE" sz="1800" dirty="0" smtClean="0"/>
            <a:t>Mögliche Fehler, Ursachen, Abstellmaßnahmen dokumentiert (Hilfsmittel bei ähnlichen Prozessen)</a:t>
          </a:r>
          <a:endParaRPr lang="de-DE" sz="1800" dirty="0"/>
        </a:p>
      </dgm:t>
    </dgm:pt>
    <dgm:pt modelId="{75D83148-29C5-45CC-A9F6-66AD3CE3593D}" type="parTrans" cxnId="{763A3DD3-FD53-4825-AD10-D87AC751E4EF}">
      <dgm:prSet/>
      <dgm:spPr/>
      <dgm:t>
        <a:bodyPr/>
        <a:lstStyle/>
        <a:p>
          <a:endParaRPr lang="de-DE"/>
        </a:p>
      </dgm:t>
    </dgm:pt>
    <dgm:pt modelId="{A2132451-D215-4AC7-92E5-36FFBDAA874D}" type="sibTrans" cxnId="{763A3DD3-FD53-4825-AD10-D87AC751E4EF}">
      <dgm:prSet/>
      <dgm:spPr/>
      <dgm:t>
        <a:bodyPr/>
        <a:lstStyle/>
        <a:p>
          <a:endParaRPr lang="de-DE"/>
        </a:p>
      </dgm:t>
    </dgm:pt>
    <dgm:pt modelId="{7BD456FA-59A8-4E6F-9DC7-A48EDEE5A0EF}">
      <dgm:prSet phldrT="[Text]" custT="1"/>
      <dgm:spPr/>
      <dgm:t>
        <a:bodyPr/>
        <a:lstStyle/>
        <a:p>
          <a:r>
            <a:rPr lang="de-DE" sz="1800" dirty="0" smtClean="0"/>
            <a:t>Detaillierte Analyse betroffener Prozesse oft sehr aufwendig</a:t>
          </a:r>
          <a:endParaRPr lang="de-DE" sz="1800" dirty="0"/>
        </a:p>
      </dgm:t>
    </dgm:pt>
    <dgm:pt modelId="{A331E5A8-C2A3-4824-BA53-2419750FE712}" type="parTrans" cxnId="{E60D8E05-1A13-47A6-9D64-AB358BA2885C}">
      <dgm:prSet/>
      <dgm:spPr/>
      <dgm:t>
        <a:bodyPr/>
        <a:lstStyle/>
        <a:p>
          <a:endParaRPr lang="de-DE"/>
        </a:p>
      </dgm:t>
    </dgm:pt>
    <dgm:pt modelId="{05307DAF-E197-444A-93F2-B2732B96B004}" type="sibTrans" cxnId="{E60D8E05-1A13-47A6-9D64-AB358BA2885C}">
      <dgm:prSet/>
      <dgm:spPr/>
      <dgm:t>
        <a:bodyPr/>
        <a:lstStyle/>
        <a:p>
          <a:endParaRPr lang="de-DE"/>
        </a:p>
      </dgm:t>
    </dgm:pt>
    <dgm:pt modelId="{46A3C51E-E510-4D26-BB6F-B9CF25F8B615}" type="pres">
      <dgm:prSet presAssocID="{7D3B8DE6-1408-401D-8219-8A1D9FE9A882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DA55761-5A6B-4348-83DD-3C18831D57AF}" type="pres">
      <dgm:prSet presAssocID="{7D3B8DE6-1408-401D-8219-8A1D9FE9A882}" presName="Background" presStyleLbl="bgImgPlace1" presStyleIdx="0" presStyleCnt="1"/>
      <dgm:spPr/>
    </dgm:pt>
    <dgm:pt modelId="{6FBB91EE-E480-4BA2-A08E-F1C4A9F4796E}" type="pres">
      <dgm:prSet presAssocID="{7D3B8DE6-1408-401D-8219-8A1D9FE9A882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41C10E-2C72-4D4A-9DEA-01248A130C3D}" type="pres">
      <dgm:prSet presAssocID="{7D3B8DE6-1408-401D-8219-8A1D9FE9A882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7BCD19-742B-46CC-B324-0E2FCE9E2696}" type="pres">
      <dgm:prSet presAssocID="{7D3B8DE6-1408-401D-8219-8A1D9FE9A882}" presName="Plus" presStyleLbl="alignNode1" presStyleIdx="0" presStyleCnt="2"/>
      <dgm:spPr/>
    </dgm:pt>
    <dgm:pt modelId="{1ADEC8A2-43D8-49B4-B379-9CB1E968EF17}" type="pres">
      <dgm:prSet presAssocID="{7D3B8DE6-1408-401D-8219-8A1D9FE9A882}" presName="Minus" presStyleLbl="alignNode1" presStyleIdx="1" presStyleCnt="2"/>
      <dgm:spPr/>
    </dgm:pt>
    <dgm:pt modelId="{0B0020EB-751D-4E87-B4AB-C1C4D0FA45D6}" type="pres">
      <dgm:prSet presAssocID="{7D3B8DE6-1408-401D-8219-8A1D9FE9A882}" presName="Divider" presStyleLbl="parChTrans1D1" presStyleIdx="0" presStyleCnt="1"/>
      <dgm:spPr/>
    </dgm:pt>
  </dgm:ptLst>
  <dgm:cxnLst>
    <dgm:cxn modelId="{763A3DD3-FD53-4825-AD10-D87AC751E4EF}" srcId="{7D3B8DE6-1408-401D-8219-8A1D9FE9A882}" destId="{3EEB4075-F4EE-4FB8-A270-FC099B4E4BFA}" srcOrd="0" destOrd="0" parTransId="{75D83148-29C5-45CC-A9F6-66AD3CE3593D}" sibTransId="{A2132451-D215-4AC7-92E5-36FFBDAA874D}"/>
    <dgm:cxn modelId="{E60D8E05-1A13-47A6-9D64-AB358BA2885C}" srcId="{7D3B8DE6-1408-401D-8219-8A1D9FE9A882}" destId="{7BD456FA-59A8-4E6F-9DC7-A48EDEE5A0EF}" srcOrd="1" destOrd="0" parTransId="{A331E5A8-C2A3-4824-BA53-2419750FE712}" sibTransId="{05307DAF-E197-444A-93F2-B2732B96B004}"/>
    <dgm:cxn modelId="{A5829770-6B7E-4A7E-9BAD-77115998875E}" type="presOf" srcId="{3EEB4075-F4EE-4FB8-A270-FC099B4E4BFA}" destId="{6FBB91EE-E480-4BA2-A08E-F1C4A9F4796E}" srcOrd="0" destOrd="0" presId="urn:microsoft.com/office/officeart/2009/3/layout/PlusandMinus"/>
    <dgm:cxn modelId="{C8C8D211-3175-4514-803E-D24C65692818}" type="presOf" srcId="{7BD456FA-59A8-4E6F-9DC7-A48EDEE5A0EF}" destId="{0341C10E-2C72-4D4A-9DEA-01248A130C3D}" srcOrd="0" destOrd="0" presId="urn:microsoft.com/office/officeart/2009/3/layout/PlusandMinus"/>
    <dgm:cxn modelId="{4B5F0C45-6E97-4155-93AD-8F984AE529EE}" type="presOf" srcId="{7D3B8DE6-1408-401D-8219-8A1D9FE9A882}" destId="{46A3C51E-E510-4D26-BB6F-B9CF25F8B615}" srcOrd="0" destOrd="0" presId="urn:microsoft.com/office/officeart/2009/3/layout/PlusandMinus"/>
    <dgm:cxn modelId="{64383AD6-68DD-4FC0-997D-7AEE3D9C87B2}" type="presParOf" srcId="{46A3C51E-E510-4D26-BB6F-B9CF25F8B615}" destId="{4DA55761-5A6B-4348-83DD-3C18831D57AF}" srcOrd="0" destOrd="0" presId="urn:microsoft.com/office/officeart/2009/3/layout/PlusandMinus"/>
    <dgm:cxn modelId="{4F721CFE-355E-45B1-BE6E-B724EFD8B624}" type="presParOf" srcId="{46A3C51E-E510-4D26-BB6F-B9CF25F8B615}" destId="{6FBB91EE-E480-4BA2-A08E-F1C4A9F4796E}" srcOrd="1" destOrd="0" presId="urn:microsoft.com/office/officeart/2009/3/layout/PlusandMinus"/>
    <dgm:cxn modelId="{493893EB-C96C-4B99-91A9-6C88A46C6A34}" type="presParOf" srcId="{46A3C51E-E510-4D26-BB6F-B9CF25F8B615}" destId="{0341C10E-2C72-4D4A-9DEA-01248A130C3D}" srcOrd="2" destOrd="0" presId="urn:microsoft.com/office/officeart/2009/3/layout/PlusandMinus"/>
    <dgm:cxn modelId="{561AC426-BFA6-411D-A4D4-04AF0B6A48AF}" type="presParOf" srcId="{46A3C51E-E510-4D26-BB6F-B9CF25F8B615}" destId="{757BCD19-742B-46CC-B324-0E2FCE9E2696}" srcOrd="3" destOrd="0" presId="urn:microsoft.com/office/officeart/2009/3/layout/PlusandMinus"/>
    <dgm:cxn modelId="{63C31764-95D9-4B04-A7D8-29AB273F4BD8}" type="presParOf" srcId="{46A3C51E-E510-4D26-BB6F-B9CF25F8B615}" destId="{1ADEC8A2-43D8-49B4-B379-9CB1E968EF17}" srcOrd="4" destOrd="0" presId="urn:microsoft.com/office/officeart/2009/3/layout/PlusandMinus"/>
    <dgm:cxn modelId="{03875598-6352-42EC-8B3E-998E799A2777}" type="presParOf" srcId="{46A3C51E-E510-4D26-BB6F-B9CF25F8B615}" destId="{0B0020EB-751D-4E87-B4AB-C1C4D0FA45D6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A8ABC5-1259-4679-BB8C-6E84B9DAD105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6D4DB8-22A1-499C-B7DA-25B10ED18865}">
      <dgm:prSet custT="1"/>
      <dgm:spPr/>
      <dgm:t>
        <a:bodyPr/>
        <a:lstStyle/>
        <a:p>
          <a:endParaRPr lang="de-DE" sz="1800" dirty="0" smtClean="0">
            <a:solidFill>
              <a:srgbClr val="3B3B3A"/>
            </a:solidFill>
            <a:latin typeface="+mn-lt"/>
          </a:endParaRPr>
        </a:p>
        <a:p>
          <a:r>
            <a:rPr lang="de-DE" sz="1800" dirty="0" smtClean="0">
              <a:solidFill>
                <a:srgbClr val="3B3B3A"/>
              </a:solidFill>
              <a:latin typeface="+mn-lt"/>
            </a:rPr>
            <a:t>Einfach anwendbar </a:t>
          </a:r>
        </a:p>
        <a:p>
          <a:r>
            <a:rPr lang="de-DE" sz="1800" dirty="0" smtClean="0">
              <a:solidFill>
                <a:srgbClr val="3B3B3A"/>
              </a:solidFill>
              <a:latin typeface="+mn-lt"/>
            </a:rPr>
            <a:t>Geringer Zeitaufwand, wenn Daten vorhanden </a:t>
          </a:r>
        </a:p>
        <a:p>
          <a:r>
            <a:rPr lang="de-DE" sz="1800" dirty="0" smtClean="0">
              <a:solidFill>
                <a:srgbClr val="3B3B3A"/>
              </a:solidFill>
              <a:latin typeface="+mn-lt"/>
            </a:rPr>
            <a:t>Wichtige Fehler hervorgehoben</a:t>
          </a:r>
          <a:endParaRPr lang="de-DE" sz="1800" dirty="0">
            <a:solidFill>
              <a:srgbClr val="3B3B3A"/>
            </a:solidFill>
            <a:latin typeface="+mn-lt"/>
          </a:endParaRPr>
        </a:p>
      </dgm:t>
    </dgm:pt>
    <dgm:pt modelId="{CBEF44B8-FA15-4D6A-9D1A-CA08B96C096B}" type="parTrans" cxnId="{E0F7CBE4-A586-4183-ACA3-61E0F54B8997}">
      <dgm:prSet/>
      <dgm:spPr/>
      <dgm:t>
        <a:bodyPr/>
        <a:lstStyle/>
        <a:p>
          <a:endParaRPr lang="de-DE"/>
        </a:p>
      </dgm:t>
    </dgm:pt>
    <dgm:pt modelId="{F9DA4C64-D620-4A07-BE4B-6ECA57EE10AF}" type="sibTrans" cxnId="{E0F7CBE4-A586-4183-ACA3-61E0F54B8997}">
      <dgm:prSet/>
      <dgm:spPr/>
      <dgm:t>
        <a:bodyPr/>
        <a:lstStyle/>
        <a:p>
          <a:endParaRPr lang="de-DE"/>
        </a:p>
      </dgm:t>
    </dgm:pt>
    <dgm:pt modelId="{83EE474E-E7AB-4370-A4EB-6CB8536A7CD7}" type="pres">
      <dgm:prSet presAssocID="{92A8ABC5-1259-4679-BB8C-6E84B9DAD10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2063E92-D7CC-495B-8F21-63B3A317B92F}" type="pres">
      <dgm:prSet presAssocID="{92A8ABC5-1259-4679-BB8C-6E84B9DAD105}" presName="Background" presStyleLbl="bgImgPlace1" presStyleIdx="0" presStyleCnt="1" custLinFactNeighborX="1445" custLinFactNeighborY="-10414"/>
      <dgm:spPr/>
    </dgm:pt>
    <dgm:pt modelId="{C892E942-4258-47AE-9CA5-F61C8F098CE0}" type="pres">
      <dgm:prSet presAssocID="{92A8ABC5-1259-4679-BB8C-6E84B9DAD105}" presName="ParentText1" presStyleLbl="revTx" presStyleIdx="0" presStyleCnt="2" custScaleX="98317" custLinFactNeighborX="623" custLinFactNeighborY="-236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7227B5-D3C3-46CE-A0F8-00CD4906C9C3}" type="pres">
      <dgm:prSet presAssocID="{92A8ABC5-1259-4679-BB8C-6E84B9DAD105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5B3416-584B-4D26-B768-3CD90B849C18}" type="pres">
      <dgm:prSet presAssocID="{92A8ABC5-1259-4679-BB8C-6E84B9DAD105}" presName="Plus" presStyleLbl="alignNode1" presStyleIdx="0" presStyleCnt="2"/>
      <dgm:spPr/>
    </dgm:pt>
    <dgm:pt modelId="{8A823DCC-8078-4B2F-B495-E143452AE1A4}" type="pres">
      <dgm:prSet presAssocID="{92A8ABC5-1259-4679-BB8C-6E84B9DAD105}" presName="Minus" presStyleLbl="alignNode1" presStyleIdx="1" presStyleCnt="2"/>
      <dgm:spPr/>
    </dgm:pt>
    <dgm:pt modelId="{AF18B62C-6575-4B3B-98DB-11B56D5A1808}" type="pres">
      <dgm:prSet presAssocID="{92A8ABC5-1259-4679-BB8C-6E84B9DAD105}" presName="Divider" presStyleLbl="parChTrans1D1" presStyleIdx="0" presStyleCnt="1"/>
      <dgm:spPr/>
    </dgm:pt>
  </dgm:ptLst>
  <dgm:cxnLst>
    <dgm:cxn modelId="{E0F7CBE4-A586-4183-ACA3-61E0F54B8997}" srcId="{92A8ABC5-1259-4679-BB8C-6E84B9DAD105}" destId="{C36D4DB8-22A1-499C-B7DA-25B10ED18865}" srcOrd="0" destOrd="0" parTransId="{CBEF44B8-FA15-4D6A-9D1A-CA08B96C096B}" sibTransId="{F9DA4C64-D620-4A07-BE4B-6ECA57EE10AF}"/>
    <dgm:cxn modelId="{3226A444-3151-4C67-B550-D09DBA1120B5}" type="presOf" srcId="{C36D4DB8-22A1-499C-B7DA-25B10ED18865}" destId="{C892E942-4258-47AE-9CA5-F61C8F098CE0}" srcOrd="0" destOrd="0" presId="urn:microsoft.com/office/officeart/2009/3/layout/PlusandMinus"/>
    <dgm:cxn modelId="{53246260-A8FA-4A07-83AF-D2AE209CCE85}" type="presOf" srcId="{92A8ABC5-1259-4679-BB8C-6E84B9DAD105}" destId="{83EE474E-E7AB-4370-A4EB-6CB8536A7CD7}" srcOrd="0" destOrd="0" presId="urn:microsoft.com/office/officeart/2009/3/layout/PlusandMinus"/>
    <dgm:cxn modelId="{CD0BB858-7A1A-40FB-98D6-19483B146EB1}" type="presParOf" srcId="{83EE474E-E7AB-4370-A4EB-6CB8536A7CD7}" destId="{D2063E92-D7CC-495B-8F21-63B3A317B92F}" srcOrd="0" destOrd="0" presId="urn:microsoft.com/office/officeart/2009/3/layout/PlusandMinus"/>
    <dgm:cxn modelId="{4442DF36-C95B-44D7-8A65-02C2AF0447C1}" type="presParOf" srcId="{83EE474E-E7AB-4370-A4EB-6CB8536A7CD7}" destId="{C892E942-4258-47AE-9CA5-F61C8F098CE0}" srcOrd="1" destOrd="0" presId="urn:microsoft.com/office/officeart/2009/3/layout/PlusandMinus"/>
    <dgm:cxn modelId="{5B749F56-DFBD-4F0E-A7C5-7711115BD351}" type="presParOf" srcId="{83EE474E-E7AB-4370-A4EB-6CB8536A7CD7}" destId="{8E7227B5-D3C3-46CE-A0F8-00CD4906C9C3}" srcOrd="2" destOrd="0" presId="urn:microsoft.com/office/officeart/2009/3/layout/PlusandMinus"/>
    <dgm:cxn modelId="{C8751C00-687A-4575-AFD7-724B2229D926}" type="presParOf" srcId="{83EE474E-E7AB-4370-A4EB-6CB8536A7CD7}" destId="{F55B3416-584B-4D26-B768-3CD90B849C18}" srcOrd="3" destOrd="0" presId="urn:microsoft.com/office/officeart/2009/3/layout/PlusandMinus"/>
    <dgm:cxn modelId="{281AD1A2-A912-455C-83C7-3619728B6255}" type="presParOf" srcId="{83EE474E-E7AB-4370-A4EB-6CB8536A7CD7}" destId="{8A823DCC-8078-4B2F-B495-E143452AE1A4}" srcOrd="4" destOrd="0" presId="urn:microsoft.com/office/officeart/2009/3/layout/PlusandMinus"/>
    <dgm:cxn modelId="{4A2A977D-4E1B-448A-BF9D-6883CC65D466}" type="presParOf" srcId="{83EE474E-E7AB-4370-A4EB-6CB8536A7CD7}" destId="{AF18B62C-6575-4B3B-98DB-11B56D5A180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0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000" b="0" i="0" u="none" dirty="0" smtClean="0"/>
            <a:t>Interne Audits</a:t>
          </a:r>
          <a:endParaRPr lang="de-DE" sz="20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000" b="0" i="0" u="none" dirty="0" smtClean="0"/>
            <a:t>Aufgaben- und Stellenprofile</a:t>
          </a:r>
          <a:endParaRPr lang="de-DE" sz="20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b="0" i="0" u="none" dirty="0" smtClean="0"/>
            <a:t>Kompetenzprofile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000" b="0" i="0" u="none" dirty="0" smtClean="0"/>
            <a:t>Managementbewertung</a:t>
          </a:r>
          <a:endParaRPr lang="de-DE" sz="20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000" b="0" i="0" u="none" dirty="0" smtClean="0"/>
            <a:t>Qualitätszirkel</a:t>
          </a:r>
          <a:endParaRPr lang="de-DE" sz="2000" b="0" dirty="0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20E7C-EA10-450E-ACB9-B66D8B5D161D}" type="pres">
      <dgm:prSet presAssocID="{E9706BC6-CA35-4613-B417-BD9EC65C7830}" presName="sp" presStyleCnt="0"/>
      <dgm:spPr/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5D7E2C-4EEE-4FB3-867F-C705BAC8F62E}" type="pres">
      <dgm:prSet presAssocID="{2DED70F6-5FA1-4A2A-911A-53FD13D1D01F}" presName="sp" presStyleCnt="0"/>
      <dgm:spPr/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FF7F36-BF85-4E41-B46B-5683793006BD}" type="pres">
      <dgm:prSet presAssocID="{4557D759-5707-4FD5-89C8-7816E9D27ED6}" presName="sp" presStyleCnt="0"/>
      <dgm:spPr/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34E317-2817-4791-A86B-11A027A52B57}" type="pres">
      <dgm:prSet presAssocID="{732E8F87-A0D8-4F2A-83EA-C30E098B35B8}" presName="sp" presStyleCnt="0"/>
      <dgm:spPr/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4FCC7E25-FE3D-4C54-A1C9-75A72DE91159}" srcId="{02A484BF-FF66-4DDE-B014-3A71230972D6}" destId="{F0FD33EC-3CA8-4A99-A7AD-D0C1E76664B8}" srcOrd="1" destOrd="0" parTransId="{337B5669-F6CE-46A3-94B9-5787846DEC4A}" sibTransId="{2DED70F6-5FA1-4A2A-911A-53FD13D1D01F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3" destOrd="0" parTransId="{B6895176-2FB8-4DBC-8CBF-E4BF18568022}" sibTransId="{732E8F87-A0D8-4F2A-83EA-C30E098B35B8}"/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6E1C70CE-6160-4398-BBEE-BD67F1454B1E}" srcId="{02A484BF-FF66-4DDE-B014-3A71230972D6}" destId="{831DB5C6-85CB-4625-9C84-710FFC1804D2}" srcOrd="4" destOrd="0" parTransId="{CB8FBCD9-B6C1-4CC6-98D6-347EC2AE8413}" sibTransId="{580B80C7-B871-473B-A414-883D900455CE}"/>
    <dgm:cxn modelId="{B9A1D200-E316-4B6E-A54C-CEF0F425CE61}" srcId="{02A484BF-FF66-4DDE-B014-3A71230972D6}" destId="{BF6E3DEB-0988-446A-857B-789758B30226}" srcOrd="2" destOrd="0" parTransId="{47BE9E89-3A51-4E7B-A907-0D0566C49A69}" sibTransId="{4557D759-5707-4FD5-89C8-7816E9D27ED6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1895B6D0-75A2-4174-9D66-80499D353B76}" type="presParOf" srcId="{4DDDE7E6-40D6-46CD-A540-855460FAC54F}" destId="{94120E7C-EA10-450E-ACB9-B66D8B5D161D}" srcOrd="1" destOrd="0" presId="urn:microsoft.com/office/officeart/2005/8/layout/vList5"/>
    <dgm:cxn modelId="{EFAE2A1E-F49D-4448-9486-F79DBB279E96}" type="presParOf" srcId="{4DDDE7E6-40D6-46CD-A540-855460FAC54F}" destId="{AC3A896E-3BAC-4D56-BA37-799E3D465A75}" srcOrd="2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3B1DAB7-AD93-4CD4-A986-E1520C2A3DC4}" type="presParOf" srcId="{4DDDE7E6-40D6-46CD-A540-855460FAC54F}" destId="{155D7E2C-4EEE-4FB3-867F-C705BAC8F62E}" srcOrd="3" destOrd="0" presId="urn:microsoft.com/office/officeart/2005/8/layout/vList5"/>
    <dgm:cxn modelId="{D3C588CC-51B9-4E81-9086-6EDD38BD444D}" type="presParOf" srcId="{4DDDE7E6-40D6-46CD-A540-855460FAC54F}" destId="{9BB6EFB3-4065-487A-BCC3-6FCDB4D2D262}" srcOrd="4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410E09E6-4920-4374-8225-8A07FA7403AE}" type="presParOf" srcId="{4DDDE7E6-40D6-46CD-A540-855460FAC54F}" destId="{90FF7F36-BF85-4E41-B46B-5683793006BD}" srcOrd="5" destOrd="0" presId="urn:microsoft.com/office/officeart/2005/8/layout/vList5"/>
    <dgm:cxn modelId="{0AEC9A1D-5B99-4FC6-9246-D777BC9FF64B}" type="presParOf" srcId="{4DDDE7E6-40D6-46CD-A540-855460FAC54F}" destId="{00595F44-F219-49EC-9844-87408F24B43C}" srcOrd="6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5A80EF7E-2CCC-4071-A10A-47D96FF9156B}" type="presParOf" srcId="{4DDDE7E6-40D6-46CD-A540-855460FAC54F}" destId="{F734E317-2817-4791-A86B-11A027A52B57}" srcOrd="7" destOrd="0" presId="urn:microsoft.com/office/officeart/2005/8/layout/vList5"/>
    <dgm:cxn modelId="{4067CA38-B979-456D-BA46-F70904181314}" type="presParOf" srcId="{4DDDE7E6-40D6-46CD-A540-855460FAC54F}" destId="{84236E2D-FB2F-469B-8467-AB2DD0C7BB01}" srcOrd="8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1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000" b="0" i="0" u="none" dirty="0" smtClean="0"/>
            <a:t>Kopfstand-Technik</a:t>
          </a:r>
          <a:endParaRPr lang="de-DE" sz="20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000" b="0" i="0" u="none" dirty="0" smtClean="0"/>
            <a:t>6-3-5 Methode</a:t>
          </a:r>
          <a:endParaRPr lang="de-DE" sz="20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000" b="0" i="0" u="none" dirty="0" err="1" smtClean="0"/>
            <a:t>Mind</a:t>
          </a:r>
          <a:r>
            <a:rPr lang="de-DE" sz="2000" b="0" i="0" u="none" dirty="0" smtClean="0"/>
            <a:t> </a:t>
          </a:r>
          <a:r>
            <a:rPr lang="de-DE" sz="2000" b="0" i="0" u="none" dirty="0" err="1" smtClean="0"/>
            <a:t>Map</a:t>
          </a:r>
          <a:endParaRPr lang="de-DE" sz="2000" b="0" dirty="0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20E7C-EA10-450E-ACB9-B66D8B5D161D}" type="pres">
      <dgm:prSet presAssocID="{E9706BC6-CA35-4613-B417-BD9EC65C7830}" presName="sp" presStyleCnt="0"/>
      <dgm:spPr/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5D7E2C-4EEE-4FB3-867F-C705BAC8F62E}" type="pres">
      <dgm:prSet presAssocID="{2DED70F6-5FA1-4A2A-911A-53FD13D1D01F}" presName="sp" presStyleCnt="0"/>
      <dgm:spPr/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B9A1D200-E316-4B6E-A54C-CEF0F425CE61}" srcId="{02A484BF-FF66-4DDE-B014-3A71230972D6}" destId="{BF6E3DEB-0988-446A-857B-789758B30226}" srcOrd="2" destOrd="0" parTransId="{47BE9E89-3A51-4E7B-A907-0D0566C49A69}" sibTransId="{4557D759-5707-4FD5-89C8-7816E9D27ED6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FCC7E25-FE3D-4C54-A1C9-75A72DE91159}" srcId="{02A484BF-FF66-4DDE-B014-3A71230972D6}" destId="{F0FD33EC-3CA8-4A99-A7AD-D0C1E76664B8}" srcOrd="1" destOrd="0" parTransId="{337B5669-F6CE-46A3-94B9-5787846DEC4A}" sibTransId="{2DED70F6-5FA1-4A2A-911A-53FD13D1D01F}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1895B6D0-75A2-4174-9D66-80499D353B76}" type="presParOf" srcId="{4DDDE7E6-40D6-46CD-A540-855460FAC54F}" destId="{94120E7C-EA10-450E-ACB9-B66D8B5D161D}" srcOrd="1" destOrd="0" presId="urn:microsoft.com/office/officeart/2005/8/layout/vList5"/>
    <dgm:cxn modelId="{EFAE2A1E-F49D-4448-9486-F79DBB279E96}" type="presParOf" srcId="{4DDDE7E6-40D6-46CD-A540-855460FAC54F}" destId="{AC3A896E-3BAC-4D56-BA37-799E3D465A75}" srcOrd="2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3B1DAB7-AD93-4CD4-A986-E1520C2A3DC4}" type="presParOf" srcId="{4DDDE7E6-40D6-46CD-A540-855460FAC54F}" destId="{155D7E2C-4EEE-4FB3-867F-C705BAC8F62E}" srcOrd="3" destOrd="0" presId="urn:microsoft.com/office/officeart/2005/8/layout/vList5"/>
    <dgm:cxn modelId="{D3C588CC-51B9-4E81-9086-6EDD38BD444D}" type="presParOf" srcId="{4DDDE7E6-40D6-46CD-A540-855460FAC54F}" destId="{9BB6EFB3-4065-487A-BCC3-6FCDB4D2D262}" srcOrd="4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2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000" b="0" i="0" u="none" dirty="0" smtClean="0"/>
            <a:t>5S-Technik</a:t>
          </a:r>
          <a:endParaRPr lang="de-DE" sz="20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000" b="0" i="0" u="none" dirty="0" smtClean="0"/>
            <a:t>Turtle-Modell</a:t>
          </a:r>
          <a:endParaRPr lang="de-DE" sz="20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dirty="0" smtClean="0"/>
            <a:t>8D Problemlösungsmethode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000" b="0" i="0" u="none" dirty="0" smtClean="0"/>
            <a:t>7 Verschwendungsarten</a:t>
          </a:r>
          <a:endParaRPr lang="de-DE" sz="20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000" b="0" dirty="0" smtClean="0"/>
            <a:t>5W-Technik</a:t>
          </a:r>
          <a:endParaRPr lang="de-DE" sz="2000" b="0" dirty="0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20E7C-EA10-450E-ACB9-B66D8B5D161D}" type="pres">
      <dgm:prSet presAssocID="{E9706BC6-CA35-4613-B417-BD9EC65C7830}" presName="sp" presStyleCnt="0"/>
      <dgm:spPr/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5D7E2C-4EEE-4FB3-867F-C705BAC8F62E}" type="pres">
      <dgm:prSet presAssocID="{2DED70F6-5FA1-4A2A-911A-53FD13D1D01F}" presName="sp" presStyleCnt="0"/>
      <dgm:spPr/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FF7F36-BF85-4E41-B46B-5683793006BD}" type="pres">
      <dgm:prSet presAssocID="{4557D759-5707-4FD5-89C8-7816E9D27ED6}" presName="sp" presStyleCnt="0"/>
      <dgm:spPr/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34E317-2817-4791-A86B-11A027A52B57}" type="pres">
      <dgm:prSet presAssocID="{732E8F87-A0D8-4F2A-83EA-C30E098B35B8}" presName="sp" presStyleCnt="0"/>
      <dgm:spPr/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4FCC7E25-FE3D-4C54-A1C9-75A72DE91159}" srcId="{02A484BF-FF66-4DDE-B014-3A71230972D6}" destId="{F0FD33EC-3CA8-4A99-A7AD-D0C1E76664B8}" srcOrd="1" destOrd="0" parTransId="{337B5669-F6CE-46A3-94B9-5787846DEC4A}" sibTransId="{2DED70F6-5FA1-4A2A-911A-53FD13D1D01F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3" destOrd="0" parTransId="{B6895176-2FB8-4DBC-8CBF-E4BF18568022}" sibTransId="{732E8F87-A0D8-4F2A-83EA-C30E098B35B8}"/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6E1C70CE-6160-4398-BBEE-BD67F1454B1E}" srcId="{02A484BF-FF66-4DDE-B014-3A71230972D6}" destId="{831DB5C6-85CB-4625-9C84-710FFC1804D2}" srcOrd="4" destOrd="0" parTransId="{CB8FBCD9-B6C1-4CC6-98D6-347EC2AE8413}" sibTransId="{580B80C7-B871-473B-A414-883D900455CE}"/>
    <dgm:cxn modelId="{B9A1D200-E316-4B6E-A54C-CEF0F425CE61}" srcId="{02A484BF-FF66-4DDE-B014-3A71230972D6}" destId="{BF6E3DEB-0988-446A-857B-789758B30226}" srcOrd="2" destOrd="0" parTransId="{47BE9E89-3A51-4E7B-A907-0D0566C49A69}" sibTransId="{4557D759-5707-4FD5-89C8-7816E9D27ED6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1895B6D0-75A2-4174-9D66-80499D353B76}" type="presParOf" srcId="{4DDDE7E6-40D6-46CD-A540-855460FAC54F}" destId="{94120E7C-EA10-450E-ACB9-B66D8B5D161D}" srcOrd="1" destOrd="0" presId="urn:microsoft.com/office/officeart/2005/8/layout/vList5"/>
    <dgm:cxn modelId="{EFAE2A1E-F49D-4448-9486-F79DBB279E96}" type="presParOf" srcId="{4DDDE7E6-40D6-46CD-A540-855460FAC54F}" destId="{AC3A896E-3BAC-4D56-BA37-799E3D465A75}" srcOrd="2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3B1DAB7-AD93-4CD4-A986-E1520C2A3DC4}" type="presParOf" srcId="{4DDDE7E6-40D6-46CD-A540-855460FAC54F}" destId="{155D7E2C-4EEE-4FB3-867F-C705BAC8F62E}" srcOrd="3" destOrd="0" presId="urn:microsoft.com/office/officeart/2005/8/layout/vList5"/>
    <dgm:cxn modelId="{D3C588CC-51B9-4E81-9086-6EDD38BD444D}" type="presParOf" srcId="{4DDDE7E6-40D6-46CD-A540-855460FAC54F}" destId="{9BB6EFB3-4065-487A-BCC3-6FCDB4D2D262}" srcOrd="4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410E09E6-4920-4374-8225-8A07FA7403AE}" type="presParOf" srcId="{4DDDE7E6-40D6-46CD-A540-855460FAC54F}" destId="{90FF7F36-BF85-4E41-B46B-5683793006BD}" srcOrd="5" destOrd="0" presId="urn:microsoft.com/office/officeart/2005/8/layout/vList5"/>
    <dgm:cxn modelId="{0AEC9A1D-5B99-4FC6-9246-D777BC9FF64B}" type="presParOf" srcId="{4DDDE7E6-40D6-46CD-A540-855460FAC54F}" destId="{00595F44-F219-49EC-9844-87408F24B43C}" srcOrd="6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5A80EF7E-2CCC-4071-A10A-47D96FF9156B}" type="presParOf" srcId="{4DDDE7E6-40D6-46CD-A540-855460FAC54F}" destId="{F734E317-2817-4791-A86B-11A027A52B57}" srcOrd="7" destOrd="0" presId="urn:microsoft.com/office/officeart/2005/8/layout/vList5"/>
    <dgm:cxn modelId="{4067CA38-B979-456D-BA46-F70904181314}" type="presParOf" srcId="{4DDDE7E6-40D6-46CD-A540-855460FAC54F}" destId="{84236E2D-FB2F-469B-8467-AB2DD0C7BB01}" srcOrd="8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3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4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5.xml><?xml version="1.0" encoding="utf-8"?>
<dgm:dataModel xmlns:dgm="http://schemas.openxmlformats.org/drawingml/2006/diagram" xmlns:a="http://schemas.openxmlformats.org/drawingml/2006/main">
  <dgm:ptLst>
    <dgm:pt modelId="{D67EE16C-B32E-413A-9E6D-F50DCEE4CC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910825A-F1CF-4218-86EB-C0FDD53BB9BD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1800" dirty="0" smtClean="0"/>
            <a:t>Überproduktion</a:t>
          </a:r>
          <a:endParaRPr lang="de-DE" sz="1800" dirty="0"/>
        </a:p>
      </dgm:t>
    </dgm:pt>
    <dgm:pt modelId="{E196D5E0-FE4C-4EEE-91AE-23F14CE4F28D}" type="parTrans" cxnId="{F4636EF0-10D3-49DC-9B51-A40913E6C914}">
      <dgm:prSet/>
      <dgm:spPr/>
      <dgm:t>
        <a:bodyPr/>
        <a:lstStyle/>
        <a:p>
          <a:endParaRPr lang="de-DE"/>
        </a:p>
      </dgm:t>
    </dgm:pt>
    <dgm:pt modelId="{98FA445D-5844-4121-965F-B40852EC1879}" type="sibTrans" cxnId="{F4636EF0-10D3-49DC-9B51-A40913E6C914}">
      <dgm:prSet/>
      <dgm:spPr/>
      <dgm:t>
        <a:bodyPr/>
        <a:lstStyle/>
        <a:p>
          <a:endParaRPr lang="de-DE"/>
        </a:p>
      </dgm:t>
    </dgm:pt>
    <dgm:pt modelId="{4C010B51-65DF-4D5F-AF97-C95DAEBC7483}">
      <dgm:prSet custT="1"/>
      <dgm:spPr>
        <a:solidFill>
          <a:srgbClr val="FF0000"/>
        </a:solidFill>
      </dgm:spPr>
      <dgm:t>
        <a:bodyPr/>
        <a:lstStyle/>
        <a:p>
          <a:r>
            <a:rPr lang="de-DE" sz="1800" dirty="0" smtClean="0"/>
            <a:t>Lagerhaltung / Bestände</a:t>
          </a:r>
          <a:endParaRPr lang="de-DE" sz="1800" dirty="0"/>
        </a:p>
      </dgm:t>
    </dgm:pt>
    <dgm:pt modelId="{80121800-625D-4448-B518-B16085359427}" type="parTrans" cxnId="{3682EF42-5806-4021-A363-A3E8861A2BF8}">
      <dgm:prSet/>
      <dgm:spPr/>
      <dgm:t>
        <a:bodyPr/>
        <a:lstStyle/>
        <a:p>
          <a:endParaRPr lang="de-DE"/>
        </a:p>
      </dgm:t>
    </dgm:pt>
    <dgm:pt modelId="{B904F856-8FC7-43B4-ACBB-9C5AB209B744}" type="sibTrans" cxnId="{3682EF42-5806-4021-A363-A3E8861A2BF8}">
      <dgm:prSet/>
      <dgm:spPr/>
      <dgm:t>
        <a:bodyPr/>
        <a:lstStyle/>
        <a:p>
          <a:endParaRPr lang="de-DE"/>
        </a:p>
      </dgm:t>
    </dgm:pt>
    <dgm:pt modelId="{0EF82C95-3F94-4155-8529-EED3F0C15663}">
      <dgm:prSet custT="1"/>
      <dgm:spPr>
        <a:solidFill>
          <a:srgbClr val="FFC000"/>
        </a:solidFill>
      </dgm:spPr>
      <dgm:t>
        <a:bodyPr/>
        <a:lstStyle/>
        <a:p>
          <a:r>
            <a:rPr lang="de-DE" sz="1800" smtClean="0"/>
            <a:t>Transport</a:t>
          </a:r>
          <a:endParaRPr lang="de-DE" sz="1800" dirty="0"/>
        </a:p>
      </dgm:t>
    </dgm:pt>
    <dgm:pt modelId="{A1B24FBB-E20A-4C76-A481-A04150CCC9A7}" type="parTrans" cxnId="{13C7BA9A-CEDB-4089-80B4-D0AC231C91EA}">
      <dgm:prSet/>
      <dgm:spPr/>
      <dgm:t>
        <a:bodyPr/>
        <a:lstStyle/>
        <a:p>
          <a:endParaRPr lang="de-DE"/>
        </a:p>
      </dgm:t>
    </dgm:pt>
    <dgm:pt modelId="{B675427C-C70C-4CD2-B544-B73476711DC2}" type="sibTrans" cxnId="{13C7BA9A-CEDB-4089-80B4-D0AC231C91EA}">
      <dgm:prSet/>
      <dgm:spPr/>
      <dgm:t>
        <a:bodyPr/>
        <a:lstStyle/>
        <a:p>
          <a:endParaRPr lang="de-DE"/>
        </a:p>
      </dgm:t>
    </dgm:pt>
    <dgm:pt modelId="{ECBC6484-FED8-4E33-ADC5-D3058F53775D}">
      <dgm:prSet custT="1"/>
      <dgm:spPr>
        <a:solidFill>
          <a:srgbClr val="92D050"/>
        </a:solidFill>
      </dgm:spPr>
      <dgm:t>
        <a:bodyPr/>
        <a:lstStyle/>
        <a:p>
          <a:r>
            <a:rPr lang="de-DE" sz="1800" dirty="0" smtClean="0"/>
            <a:t>Warte- / Liegezeit</a:t>
          </a:r>
          <a:endParaRPr lang="de-DE" sz="1800" dirty="0"/>
        </a:p>
      </dgm:t>
    </dgm:pt>
    <dgm:pt modelId="{4B420D5C-73B7-46A6-840F-69C4C850F410}" type="parTrans" cxnId="{CAB48E16-9D01-47E8-84B4-4394A5CBD83D}">
      <dgm:prSet/>
      <dgm:spPr/>
      <dgm:t>
        <a:bodyPr/>
        <a:lstStyle/>
        <a:p>
          <a:endParaRPr lang="de-DE"/>
        </a:p>
      </dgm:t>
    </dgm:pt>
    <dgm:pt modelId="{4C67FEFA-C628-43E7-9847-04B05780D230}" type="sibTrans" cxnId="{CAB48E16-9D01-47E8-84B4-4394A5CBD83D}">
      <dgm:prSet/>
      <dgm:spPr/>
      <dgm:t>
        <a:bodyPr/>
        <a:lstStyle/>
        <a:p>
          <a:endParaRPr lang="de-DE"/>
        </a:p>
      </dgm:t>
    </dgm:pt>
    <dgm:pt modelId="{91A65275-12A5-488F-91CA-3C2A98BBE611}">
      <dgm:prSet custT="1"/>
      <dgm:spPr>
        <a:solidFill>
          <a:srgbClr val="00B050"/>
        </a:solidFill>
      </dgm:spPr>
      <dgm:t>
        <a:bodyPr/>
        <a:lstStyle/>
        <a:p>
          <a:r>
            <a:rPr lang="de-DE" sz="1800" smtClean="0"/>
            <a:t>Bewegung</a:t>
          </a:r>
          <a:endParaRPr lang="de-DE" sz="1800" dirty="0"/>
        </a:p>
      </dgm:t>
    </dgm:pt>
    <dgm:pt modelId="{C115360A-4B43-4B23-B49C-4D34903FEA36}" type="parTrans" cxnId="{1C46FEE5-0EAB-492F-A213-5BEADD8BF6FE}">
      <dgm:prSet/>
      <dgm:spPr/>
      <dgm:t>
        <a:bodyPr/>
        <a:lstStyle/>
        <a:p>
          <a:endParaRPr lang="de-DE"/>
        </a:p>
      </dgm:t>
    </dgm:pt>
    <dgm:pt modelId="{163DD555-AAA9-4DA9-A493-C8F0274FE080}" type="sibTrans" cxnId="{1C46FEE5-0EAB-492F-A213-5BEADD8BF6FE}">
      <dgm:prSet/>
      <dgm:spPr/>
      <dgm:t>
        <a:bodyPr/>
        <a:lstStyle/>
        <a:p>
          <a:endParaRPr lang="de-DE"/>
        </a:p>
      </dgm:t>
    </dgm:pt>
    <dgm:pt modelId="{899DA0B0-A711-4C5F-9509-A52A1233E1B8}">
      <dgm:prSet custT="1"/>
      <dgm:spPr>
        <a:solidFill>
          <a:srgbClr val="00B0F0"/>
        </a:solidFill>
      </dgm:spPr>
      <dgm:t>
        <a:bodyPr/>
        <a:lstStyle/>
        <a:p>
          <a:r>
            <a:rPr lang="de-DE" sz="1800" dirty="0" smtClean="0"/>
            <a:t>Unangemessene Mittel / Verfahren</a:t>
          </a:r>
          <a:endParaRPr lang="de-DE" sz="1800" dirty="0"/>
        </a:p>
      </dgm:t>
    </dgm:pt>
    <dgm:pt modelId="{D6F570BC-F25E-4C06-93C2-FF0D59D2BDF1}" type="parTrans" cxnId="{E63E0B64-F290-475A-AE86-6DA787E53B28}">
      <dgm:prSet/>
      <dgm:spPr/>
      <dgm:t>
        <a:bodyPr/>
        <a:lstStyle/>
        <a:p>
          <a:endParaRPr lang="de-DE"/>
        </a:p>
      </dgm:t>
    </dgm:pt>
    <dgm:pt modelId="{69EAA00D-4990-48AC-A7D9-A825ED45D566}" type="sibTrans" cxnId="{E63E0B64-F290-475A-AE86-6DA787E53B28}">
      <dgm:prSet/>
      <dgm:spPr/>
      <dgm:t>
        <a:bodyPr/>
        <a:lstStyle/>
        <a:p>
          <a:endParaRPr lang="de-DE"/>
        </a:p>
      </dgm:t>
    </dgm:pt>
    <dgm:pt modelId="{4EF23361-3B01-472E-96EF-63C8406DC0CC}">
      <dgm:prSet custT="1"/>
      <dgm:spPr>
        <a:solidFill>
          <a:srgbClr val="002060"/>
        </a:solidFill>
      </dgm:spPr>
      <dgm:t>
        <a:bodyPr/>
        <a:lstStyle/>
        <a:p>
          <a:r>
            <a:rPr lang="de-DE" sz="1800" dirty="0" smtClean="0"/>
            <a:t>Fehler / Ausschuss</a:t>
          </a:r>
          <a:endParaRPr lang="de-DE" sz="1800" dirty="0"/>
        </a:p>
      </dgm:t>
    </dgm:pt>
    <dgm:pt modelId="{FD0E1052-0A90-4E4C-AEEB-3573F3A39814}" type="parTrans" cxnId="{BE99B23B-ACA1-412F-8AD1-CDC11EE2819A}">
      <dgm:prSet/>
      <dgm:spPr/>
      <dgm:t>
        <a:bodyPr/>
        <a:lstStyle/>
        <a:p>
          <a:endParaRPr lang="de-DE"/>
        </a:p>
      </dgm:t>
    </dgm:pt>
    <dgm:pt modelId="{1311C9F2-785A-405C-A770-6222EEC93B49}" type="sibTrans" cxnId="{BE99B23B-ACA1-412F-8AD1-CDC11EE2819A}">
      <dgm:prSet/>
      <dgm:spPr/>
      <dgm:t>
        <a:bodyPr/>
        <a:lstStyle/>
        <a:p>
          <a:endParaRPr lang="de-DE"/>
        </a:p>
      </dgm:t>
    </dgm:pt>
    <dgm:pt modelId="{B20972B5-B8C2-45B6-B6FA-2ABB22F22D80}" type="pres">
      <dgm:prSet presAssocID="{D67EE16C-B32E-413A-9E6D-F50DCEE4CC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248FDE9-CC7C-4914-A819-2AE142E3E7BF}" type="pres">
      <dgm:prSet presAssocID="{5910825A-F1CF-4218-86EB-C0FDD53BB9BD}" presName="parentLin" presStyleCnt="0"/>
      <dgm:spPr/>
    </dgm:pt>
    <dgm:pt modelId="{48EAFC50-D9B3-4F14-A3B7-E4C9A16CCC4B}" type="pres">
      <dgm:prSet presAssocID="{5910825A-F1CF-4218-86EB-C0FDD53BB9BD}" presName="parentLeftMargin" presStyleLbl="node1" presStyleIdx="0" presStyleCnt="7"/>
      <dgm:spPr/>
      <dgm:t>
        <a:bodyPr/>
        <a:lstStyle/>
        <a:p>
          <a:endParaRPr lang="de-DE"/>
        </a:p>
      </dgm:t>
    </dgm:pt>
    <dgm:pt modelId="{DF8EF0E6-3B7A-4F2F-AC9A-E3BC38A172B3}" type="pres">
      <dgm:prSet presAssocID="{5910825A-F1CF-4218-86EB-C0FDD53BB9B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69C42-816A-4BB7-B49E-9BD78689631C}" type="pres">
      <dgm:prSet presAssocID="{5910825A-F1CF-4218-86EB-C0FDD53BB9BD}" presName="negativeSpace" presStyleCnt="0"/>
      <dgm:spPr/>
    </dgm:pt>
    <dgm:pt modelId="{1E12A887-704A-4EF8-B1D9-8644BFC97EB2}" type="pres">
      <dgm:prSet presAssocID="{5910825A-F1CF-4218-86EB-C0FDD53BB9BD}" presName="childText" presStyleLbl="conFgAcc1" presStyleIdx="0" presStyleCnt="7">
        <dgm:presLayoutVars>
          <dgm:bulletEnabled val="1"/>
        </dgm:presLayoutVars>
      </dgm:prSet>
      <dgm:spPr/>
    </dgm:pt>
    <dgm:pt modelId="{86CD30DA-011C-431E-80E2-A4F385876D9F}" type="pres">
      <dgm:prSet presAssocID="{98FA445D-5844-4121-965F-B40852EC1879}" presName="spaceBetweenRectangles" presStyleCnt="0"/>
      <dgm:spPr/>
    </dgm:pt>
    <dgm:pt modelId="{F75DCABB-0633-4897-B5C7-2FB2CA5A8F09}" type="pres">
      <dgm:prSet presAssocID="{4C010B51-65DF-4D5F-AF97-C95DAEBC7483}" presName="parentLin" presStyleCnt="0"/>
      <dgm:spPr/>
    </dgm:pt>
    <dgm:pt modelId="{6A23E5E1-DEC5-46F6-AA28-A7DD0594DA39}" type="pres">
      <dgm:prSet presAssocID="{4C010B51-65DF-4D5F-AF97-C95DAEBC7483}" presName="parentLeftMargin" presStyleLbl="node1" presStyleIdx="0" presStyleCnt="7"/>
      <dgm:spPr/>
      <dgm:t>
        <a:bodyPr/>
        <a:lstStyle/>
        <a:p>
          <a:endParaRPr lang="de-DE"/>
        </a:p>
      </dgm:t>
    </dgm:pt>
    <dgm:pt modelId="{8324D8F1-23B9-427E-A1E9-5B9F9655D448}" type="pres">
      <dgm:prSet presAssocID="{4C010B51-65DF-4D5F-AF97-C95DAEBC748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A64B4-33E0-4DFE-9C05-EF54D19FFC2E}" type="pres">
      <dgm:prSet presAssocID="{4C010B51-65DF-4D5F-AF97-C95DAEBC7483}" presName="negativeSpace" presStyleCnt="0"/>
      <dgm:spPr/>
    </dgm:pt>
    <dgm:pt modelId="{2359A0FE-E09B-496F-9DE0-A86DE96DBE22}" type="pres">
      <dgm:prSet presAssocID="{4C010B51-65DF-4D5F-AF97-C95DAEBC7483}" presName="childText" presStyleLbl="conFgAcc1" presStyleIdx="1" presStyleCnt="7">
        <dgm:presLayoutVars>
          <dgm:bulletEnabled val="1"/>
        </dgm:presLayoutVars>
      </dgm:prSet>
      <dgm:spPr/>
    </dgm:pt>
    <dgm:pt modelId="{14AD4D6D-2727-477C-8C98-415D5571F735}" type="pres">
      <dgm:prSet presAssocID="{B904F856-8FC7-43B4-ACBB-9C5AB209B744}" presName="spaceBetweenRectangles" presStyleCnt="0"/>
      <dgm:spPr/>
    </dgm:pt>
    <dgm:pt modelId="{63438829-52AD-4531-9287-CF44CED0FD39}" type="pres">
      <dgm:prSet presAssocID="{0EF82C95-3F94-4155-8529-EED3F0C15663}" presName="parentLin" presStyleCnt="0"/>
      <dgm:spPr/>
    </dgm:pt>
    <dgm:pt modelId="{941DE48E-E4F9-4E8F-9870-BB0C26DFF3F3}" type="pres">
      <dgm:prSet presAssocID="{0EF82C95-3F94-4155-8529-EED3F0C15663}" presName="parentLeftMargin" presStyleLbl="node1" presStyleIdx="1" presStyleCnt="7"/>
      <dgm:spPr/>
      <dgm:t>
        <a:bodyPr/>
        <a:lstStyle/>
        <a:p>
          <a:endParaRPr lang="de-DE"/>
        </a:p>
      </dgm:t>
    </dgm:pt>
    <dgm:pt modelId="{0868457D-B980-464E-A63C-BAB5E0924BBC}" type="pres">
      <dgm:prSet presAssocID="{0EF82C95-3F94-4155-8529-EED3F0C1566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A63828-3CFC-429F-942B-70168FBCB899}" type="pres">
      <dgm:prSet presAssocID="{0EF82C95-3F94-4155-8529-EED3F0C15663}" presName="negativeSpace" presStyleCnt="0"/>
      <dgm:spPr/>
    </dgm:pt>
    <dgm:pt modelId="{724C2C71-2D57-494B-9655-3DEF243207F1}" type="pres">
      <dgm:prSet presAssocID="{0EF82C95-3F94-4155-8529-EED3F0C15663}" presName="childText" presStyleLbl="conFgAcc1" presStyleIdx="2" presStyleCnt="7">
        <dgm:presLayoutVars>
          <dgm:bulletEnabled val="1"/>
        </dgm:presLayoutVars>
      </dgm:prSet>
      <dgm:spPr/>
    </dgm:pt>
    <dgm:pt modelId="{D0FACB0C-46EE-4425-8EB0-942214D04D89}" type="pres">
      <dgm:prSet presAssocID="{B675427C-C70C-4CD2-B544-B73476711DC2}" presName="spaceBetweenRectangles" presStyleCnt="0"/>
      <dgm:spPr/>
    </dgm:pt>
    <dgm:pt modelId="{08190508-654F-418F-B7DF-3281C0A1EFD2}" type="pres">
      <dgm:prSet presAssocID="{ECBC6484-FED8-4E33-ADC5-D3058F53775D}" presName="parentLin" presStyleCnt="0"/>
      <dgm:spPr/>
    </dgm:pt>
    <dgm:pt modelId="{8F318E0F-B157-457F-9426-8750F99CC489}" type="pres">
      <dgm:prSet presAssocID="{ECBC6484-FED8-4E33-ADC5-D3058F53775D}" presName="parentLeftMargin" presStyleLbl="node1" presStyleIdx="2" presStyleCnt="7"/>
      <dgm:spPr/>
      <dgm:t>
        <a:bodyPr/>
        <a:lstStyle/>
        <a:p>
          <a:endParaRPr lang="de-DE"/>
        </a:p>
      </dgm:t>
    </dgm:pt>
    <dgm:pt modelId="{2C424194-0BD7-4F04-9667-B136E55DE074}" type="pres">
      <dgm:prSet presAssocID="{ECBC6484-FED8-4E33-ADC5-D3058F53775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E28B36-9F32-4625-BE6E-9DAFD29784B2}" type="pres">
      <dgm:prSet presAssocID="{ECBC6484-FED8-4E33-ADC5-D3058F53775D}" presName="negativeSpace" presStyleCnt="0"/>
      <dgm:spPr/>
    </dgm:pt>
    <dgm:pt modelId="{2274C8BE-9835-418C-9421-27F14CC65D8D}" type="pres">
      <dgm:prSet presAssocID="{ECBC6484-FED8-4E33-ADC5-D3058F53775D}" presName="childText" presStyleLbl="conFgAcc1" presStyleIdx="3" presStyleCnt="7">
        <dgm:presLayoutVars>
          <dgm:bulletEnabled val="1"/>
        </dgm:presLayoutVars>
      </dgm:prSet>
      <dgm:spPr/>
    </dgm:pt>
    <dgm:pt modelId="{76788E5B-C32D-4683-8CBE-9F3AB51CDD10}" type="pres">
      <dgm:prSet presAssocID="{4C67FEFA-C628-43E7-9847-04B05780D230}" presName="spaceBetweenRectangles" presStyleCnt="0"/>
      <dgm:spPr/>
    </dgm:pt>
    <dgm:pt modelId="{84441FA0-8D5D-4781-ABC6-82CA877DC028}" type="pres">
      <dgm:prSet presAssocID="{91A65275-12A5-488F-91CA-3C2A98BBE611}" presName="parentLin" presStyleCnt="0"/>
      <dgm:spPr/>
    </dgm:pt>
    <dgm:pt modelId="{BA780ABF-6D02-4431-BD99-DC1E3CACCC20}" type="pres">
      <dgm:prSet presAssocID="{91A65275-12A5-488F-91CA-3C2A98BBE611}" presName="parentLeftMargin" presStyleLbl="node1" presStyleIdx="3" presStyleCnt="7"/>
      <dgm:spPr/>
      <dgm:t>
        <a:bodyPr/>
        <a:lstStyle/>
        <a:p>
          <a:endParaRPr lang="de-DE"/>
        </a:p>
      </dgm:t>
    </dgm:pt>
    <dgm:pt modelId="{9C5C8DC9-0DE8-447A-A085-68044D1E8EE8}" type="pres">
      <dgm:prSet presAssocID="{91A65275-12A5-488F-91CA-3C2A98BBE61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1AEB71-DB88-4951-AE84-31F214C82B9C}" type="pres">
      <dgm:prSet presAssocID="{91A65275-12A5-488F-91CA-3C2A98BBE611}" presName="negativeSpace" presStyleCnt="0"/>
      <dgm:spPr/>
    </dgm:pt>
    <dgm:pt modelId="{8422F3F6-4426-49EE-A365-4779CF6EF474}" type="pres">
      <dgm:prSet presAssocID="{91A65275-12A5-488F-91CA-3C2A98BBE611}" presName="childText" presStyleLbl="conFgAcc1" presStyleIdx="4" presStyleCnt="7">
        <dgm:presLayoutVars>
          <dgm:bulletEnabled val="1"/>
        </dgm:presLayoutVars>
      </dgm:prSet>
      <dgm:spPr/>
    </dgm:pt>
    <dgm:pt modelId="{D5773725-43ED-4849-927E-30220F1AAD87}" type="pres">
      <dgm:prSet presAssocID="{163DD555-AAA9-4DA9-A493-C8F0274FE080}" presName="spaceBetweenRectangles" presStyleCnt="0"/>
      <dgm:spPr/>
    </dgm:pt>
    <dgm:pt modelId="{B43F56CB-D103-4F8B-888A-CB2C9E4CCBCC}" type="pres">
      <dgm:prSet presAssocID="{899DA0B0-A711-4C5F-9509-A52A1233E1B8}" presName="parentLin" presStyleCnt="0"/>
      <dgm:spPr/>
    </dgm:pt>
    <dgm:pt modelId="{9E946C4F-E303-4A3A-8EA2-674EFAEEC58A}" type="pres">
      <dgm:prSet presAssocID="{899DA0B0-A711-4C5F-9509-A52A1233E1B8}" presName="parentLeftMargin" presStyleLbl="node1" presStyleIdx="4" presStyleCnt="7"/>
      <dgm:spPr/>
      <dgm:t>
        <a:bodyPr/>
        <a:lstStyle/>
        <a:p>
          <a:endParaRPr lang="de-DE"/>
        </a:p>
      </dgm:t>
    </dgm:pt>
    <dgm:pt modelId="{5D06D1DF-3637-452A-9BC0-8AF71AEE517D}" type="pres">
      <dgm:prSet presAssocID="{899DA0B0-A711-4C5F-9509-A52A1233E1B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0E483E-468F-4C62-9315-94D2B97367F9}" type="pres">
      <dgm:prSet presAssocID="{899DA0B0-A711-4C5F-9509-A52A1233E1B8}" presName="negativeSpace" presStyleCnt="0"/>
      <dgm:spPr/>
    </dgm:pt>
    <dgm:pt modelId="{2129FB5F-1DA4-4A25-8262-8DE5A19C83C0}" type="pres">
      <dgm:prSet presAssocID="{899DA0B0-A711-4C5F-9509-A52A1233E1B8}" presName="childText" presStyleLbl="conFgAcc1" presStyleIdx="5" presStyleCnt="7">
        <dgm:presLayoutVars>
          <dgm:bulletEnabled val="1"/>
        </dgm:presLayoutVars>
      </dgm:prSet>
      <dgm:spPr/>
    </dgm:pt>
    <dgm:pt modelId="{71366214-FC72-49D6-9228-56F392F6A4F2}" type="pres">
      <dgm:prSet presAssocID="{69EAA00D-4990-48AC-A7D9-A825ED45D566}" presName="spaceBetweenRectangles" presStyleCnt="0"/>
      <dgm:spPr/>
    </dgm:pt>
    <dgm:pt modelId="{4436B68C-68A7-4B9B-87CB-4CEFF8081EAE}" type="pres">
      <dgm:prSet presAssocID="{4EF23361-3B01-472E-96EF-63C8406DC0CC}" presName="parentLin" presStyleCnt="0"/>
      <dgm:spPr/>
    </dgm:pt>
    <dgm:pt modelId="{9D77F947-C11A-42DA-8932-7CF8DDCC0A82}" type="pres">
      <dgm:prSet presAssocID="{4EF23361-3B01-472E-96EF-63C8406DC0CC}" presName="parentLeftMargin" presStyleLbl="node1" presStyleIdx="5" presStyleCnt="7"/>
      <dgm:spPr/>
      <dgm:t>
        <a:bodyPr/>
        <a:lstStyle/>
        <a:p>
          <a:endParaRPr lang="de-DE"/>
        </a:p>
      </dgm:t>
    </dgm:pt>
    <dgm:pt modelId="{8D8614B4-2198-4527-9249-8A03289A9EB1}" type="pres">
      <dgm:prSet presAssocID="{4EF23361-3B01-472E-96EF-63C8406DC0C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9E5EB4-B37C-4FFC-BBBA-AF4DC20C7106}" type="pres">
      <dgm:prSet presAssocID="{4EF23361-3B01-472E-96EF-63C8406DC0CC}" presName="negativeSpace" presStyleCnt="0"/>
      <dgm:spPr/>
    </dgm:pt>
    <dgm:pt modelId="{3C716592-53B2-495E-B5A6-BAC10C29D576}" type="pres">
      <dgm:prSet presAssocID="{4EF23361-3B01-472E-96EF-63C8406DC0C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420173B0-A33A-4CAC-8C2D-BFEA7AA71753}" type="presOf" srcId="{0EF82C95-3F94-4155-8529-EED3F0C15663}" destId="{941DE48E-E4F9-4E8F-9870-BB0C26DFF3F3}" srcOrd="0" destOrd="0" presId="urn:microsoft.com/office/officeart/2005/8/layout/list1"/>
    <dgm:cxn modelId="{DE546314-DA2E-4DC5-A99E-A6424F966456}" type="presOf" srcId="{4EF23361-3B01-472E-96EF-63C8406DC0CC}" destId="{8D8614B4-2198-4527-9249-8A03289A9EB1}" srcOrd="1" destOrd="0" presId="urn:microsoft.com/office/officeart/2005/8/layout/list1"/>
    <dgm:cxn modelId="{1DFC2D77-E254-4E2B-8A98-53D64C807FCD}" type="presOf" srcId="{ECBC6484-FED8-4E33-ADC5-D3058F53775D}" destId="{2C424194-0BD7-4F04-9667-B136E55DE074}" srcOrd="1" destOrd="0" presId="urn:microsoft.com/office/officeart/2005/8/layout/list1"/>
    <dgm:cxn modelId="{3682EF42-5806-4021-A363-A3E8861A2BF8}" srcId="{D67EE16C-B32E-413A-9E6D-F50DCEE4CCF8}" destId="{4C010B51-65DF-4D5F-AF97-C95DAEBC7483}" srcOrd="1" destOrd="0" parTransId="{80121800-625D-4448-B518-B16085359427}" sibTransId="{B904F856-8FC7-43B4-ACBB-9C5AB209B744}"/>
    <dgm:cxn modelId="{BE99B23B-ACA1-412F-8AD1-CDC11EE2819A}" srcId="{D67EE16C-B32E-413A-9E6D-F50DCEE4CCF8}" destId="{4EF23361-3B01-472E-96EF-63C8406DC0CC}" srcOrd="6" destOrd="0" parTransId="{FD0E1052-0A90-4E4C-AEEB-3573F3A39814}" sibTransId="{1311C9F2-785A-405C-A770-6222EEC93B49}"/>
    <dgm:cxn modelId="{62803C6D-49F7-4181-8167-263F8B49A9BD}" type="presOf" srcId="{899DA0B0-A711-4C5F-9509-A52A1233E1B8}" destId="{5D06D1DF-3637-452A-9BC0-8AF71AEE517D}" srcOrd="1" destOrd="0" presId="urn:microsoft.com/office/officeart/2005/8/layout/list1"/>
    <dgm:cxn modelId="{94CD5D26-05C4-4B65-B0C7-61FA03FE0307}" type="presOf" srcId="{4C010B51-65DF-4D5F-AF97-C95DAEBC7483}" destId="{8324D8F1-23B9-427E-A1E9-5B9F9655D448}" srcOrd="1" destOrd="0" presId="urn:microsoft.com/office/officeart/2005/8/layout/list1"/>
    <dgm:cxn modelId="{2B321142-C09E-42B1-9A70-815F4CE4CF72}" type="presOf" srcId="{899DA0B0-A711-4C5F-9509-A52A1233E1B8}" destId="{9E946C4F-E303-4A3A-8EA2-674EFAEEC58A}" srcOrd="0" destOrd="0" presId="urn:microsoft.com/office/officeart/2005/8/layout/list1"/>
    <dgm:cxn modelId="{F4636EF0-10D3-49DC-9B51-A40913E6C914}" srcId="{D67EE16C-B32E-413A-9E6D-F50DCEE4CCF8}" destId="{5910825A-F1CF-4218-86EB-C0FDD53BB9BD}" srcOrd="0" destOrd="0" parTransId="{E196D5E0-FE4C-4EEE-91AE-23F14CE4F28D}" sibTransId="{98FA445D-5844-4121-965F-B40852EC1879}"/>
    <dgm:cxn modelId="{967D0CF7-F225-4F04-8329-63497934A7E9}" type="presOf" srcId="{91A65275-12A5-488F-91CA-3C2A98BBE611}" destId="{9C5C8DC9-0DE8-447A-A085-68044D1E8EE8}" srcOrd="1" destOrd="0" presId="urn:microsoft.com/office/officeart/2005/8/layout/list1"/>
    <dgm:cxn modelId="{B7D222BA-0214-46E5-BE28-AA0050F39801}" type="presOf" srcId="{91A65275-12A5-488F-91CA-3C2A98BBE611}" destId="{BA780ABF-6D02-4431-BD99-DC1E3CACCC20}" srcOrd="0" destOrd="0" presId="urn:microsoft.com/office/officeart/2005/8/layout/list1"/>
    <dgm:cxn modelId="{E63E0B64-F290-475A-AE86-6DA787E53B28}" srcId="{D67EE16C-B32E-413A-9E6D-F50DCEE4CCF8}" destId="{899DA0B0-A711-4C5F-9509-A52A1233E1B8}" srcOrd="5" destOrd="0" parTransId="{D6F570BC-F25E-4C06-93C2-FF0D59D2BDF1}" sibTransId="{69EAA00D-4990-48AC-A7D9-A825ED45D566}"/>
    <dgm:cxn modelId="{648C4FE1-2B84-4691-B812-17A01C272C39}" type="presOf" srcId="{0EF82C95-3F94-4155-8529-EED3F0C15663}" destId="{0868457D-B980-464E-A63C-BAB5E0924BBC}" srcOrd="1" destOrd="0" presId="urn:microsoft.com/office/officeart/2005/8/layout/list1"/>
    <dgm:cxn modelId="{A740D715-DE28-4E9B-9C79-0467B37B88EF}" type="presOf" srcId="{ECBC6484-FED8-4E33-ADC5-D3058F53775D}" destId="{8F318E0F-B157-457F-9426-8750F99CC489}" srcOrd="0" destOrd="0" presId="urn:microsoft.com/office/officeart/2005/8/layout/list1"/>
    <dgm:cxn modelId="{8A8BBBC7-62FB-4061-89C9-ABA1E1BE3F7E}" type="presOf" srcId="{5910825A-F1CF-4218-86EB-C0FDD53BB9BD}" destId="{DF8EF0E6-3B7A-4F2F-AC9A-E3BC38A172B3}" srcOrd="1" destOrd="0" presId="urn:microsoft.com/office/officeart/2005/8/layout/list1"/>
    <dgm:cxn modelId="{0F118552-B548-4C75-8DC9-DBED3C3286B2}" type="presOf" srcId="{5910825A-F1CF-4218-86EB-C0FDD53BB9BD}" destId="{48EAFC50-D9B3-4F14-A3B7-E4C9A16CCC4B}" srcOrd="0" destOrd="0" presId="urn:microsoft.com/office/officeart/2005/8/layout/list1"/>
    <dgm:cxn modelId="{4317750D-1F40-4E5C-BB9E-5D01044D9427}" type="presOf" srcId="{D67EE16C-B32E-413A-9E6D-F50DCEE4CCF8}" destId="{B20972B5-B8C2-45B6-B6FA-2ABB22F22D80}" srcOrd="0" destOrd="0" presId="urn:microsoft.com/office/officeart/2005/8/layout/list1"/>
    <dgm:cxn modelId="{13C7BA9A-CEDB-4089-80B4-D0AC231C91EA}" srcId="{D67EE16C-B32E-413A-9E6D-F50DCEE4CCF8}" destId="{0EF82C95-3F94-4155-8529-EED3F0C15663}" srcOrd="2" destOrd="0" parTransId="{A1B24FBB-E20A-4C76-A481-A04150CCC9A7}" sibTransId="{B675427C-C70C-4CD2-B544-B73476711DC2}"/>
    <dgm:cxn modelId="{7FA4DC43-C31F-4EC5-BA1B-D0758F8775DA}" type="presOf" srcId="{4EF23361-3B01-472E-96EF-63C8406DC0CC}" destId="{9D77F947-C11A-42DA-8932-7CF8DDCC0A82}" srcOrd="0" destOrd="0" presId="urn:microsoft.com/office/officeart/2005/8/layout/list1"/>
    <dgm:cxn modelId="{96009431-43FA-4F90-899A-F411FB43AA84}" type="presOf" srcId="{4C010B51-65DF-4D5F-AF97-C95DAEBC7483}" destId="{6A23E5E1-DEC5-46F6-AA28-A7DD0594DA39}" srcOrd="0" destOrd="0" presId="urn:microsoft.com/office/officeart/2005/8/layout/list1"/>
    <dgm:cxn modelId="{1C46FEE5-0EAB-492F-A213-5BEADD8BF6FE}" srcId="{D67EE16C-B32E-413A-9E6D-F50DCEE4CCF8}" destId="{91A65275-12A5-488F-91CA-3C2A98BBE611}" srcOrd="4" destOrd="0" parTransId="{C115360A-4B43-4B23-B49C-4D34903FEA36}" sibTransId="{163DD555-AAA9-4DA9-A493-C8F0274FE080}"/>
    <dgm:cxn modelId="{CAB48E16-9D01-47E8-84B4-4394A5CBD83D}" srcId="{D67EE16C-B32E-413A-9E6D-F50DCEE4CCF8}" destId="{ECBC6484-FED8-4E33-ADC5-D3058F53775D}" srcOrd="3" destOrd="0" parTransId="{4B420D5C-73B7-46A6-840F-69C4C850F410}" sibTransId="{4C67FEFA-C628-43E7-9847-04B05780D230}"/>
    <dgm:cxn modelId="{0617369C-1D52-4901-A40D-3DE8C44AF2C6}" type="presParOf" srcId="{B20972B5-B8C2-45B6-B6FA-2ABB22F22D80}" destId="{4248FDE9-CC7C-4914-A819-2AE142E3E7BF}" srcOrd="0" destOrd="0" presId="urn:microsoft.com/office/officeart/2005/8/layout/list1"/>
    <dgm:cxn modelId="{CC35FD9C-CDDC-4156-8580-A809F96F83E6}" type="presParOf" srcId="{4248FDE9-CC7C-4914-A819-2AE142E3E7BF}" destId="{48EAFC50-D9B3-4F14-A3B7-E4C9A16CCC4B}" srcOrd="0" destOrd="0" presId="urn:microsoft.com/office/officeart/2005/8/layout/list1"/>
    <dgm:cxn modelId="{F477370B-349B-4275-9B8B-854EAEC006D1}" type="presParOf" srcId="{4248FDE9-CC7C-4914-A819-2AE142E3E7BF}" destId="{DF8EF0E6-3B7A-4F2F-AC9A-E3BC38A172B3}" srcOrd="1" destOrd="0" presId="urn:microsoft.com/office/officeart/2005/8/layout/list1"/>
    <dgm:cxn modelId="{CCEE3553-6B3A-4002-BE69-113BC1670AF0}" type="presParOf" srcId="{B20972B5-B8C2-45B6-B6FA-2ABB22F22D80}" destId="{85469C42-816A-4BB7-B49E-9BD78689631C}" srcOrd="1" destOrd="0" presId="urn:microsoft.com/office/officeart/2005/8/layout/list1"/>
    <dgm:cxn modelId="{CA8C4A60-1FC3-42FB-9A89-8B73102F8ABC}" type="presParOf" srcId="{B20972B5-B8C2-45B6-B6FA-2ABB22F22D80}" destId="{1E12A887-704A-4EF8-B1D9-8644BFC97EB2}" srcOrd="2" destOrd="0" presId="urn:microsoft.com/office/officeart/2005/8/layout/list1"/>
    <dgm:cxn modelId="{44125B66-88E8-4504-99B8-B64109DA2A4B}" type="presParOf" srcId="{B20972B5-B8C2-45B6-B6FA-2ABB22F22D80}" destId="{86CD30DA-011C-431E-80E2-A4F385876D9F}" srcOrd="3" destOrd="0" presId="urn:microsoft.com/office/officeart/2005/8/layout/list1"/>
    <dgm:cxn modelId="{DCEA4674-8958-4246-BB93-C84C7A926393}" type="presParOf" srcId="{B20972B5-B8C2-45B6-B6FA-2ABB22F22D80}" destId="{F75DCABB-0633-4897-B5C7-2FB2CA5A8F09}" srcOrd="4" destOrd="0" presId="urn:microsoft.com/office/officeart/2005/8/layout/list1"/>
    <dgm:cxn modelId="{F65810A7-72B6-43C1-BF23-875F0FCA6620}" type="presParOf" srcId="{F75DCABB-0633-4897-B5C7-2FB2CA5A8F09}" destId="{6A23E5E1-DEC5-46F6-AA28-A7DD0594DA39}" srcOrd="0" destOrd="0" presId="urn:microsoft.com/office/officeart/2005/8/layout/list1"/>
    <dgm:cxn modelId="{79731DE3-638F-4F62-A8CF-68A96A55EC27}" type="presParOf" srcId="{F75DCABB-0633-4897-B5C7-2FB2CA5A8F09}" destId="{8324D8F1-23B9-427E-A1E9-5B9F9655D448}" srcOrd="1" destOrd="0" presId="urn:microsoft.com/office/officeart/2005/8/layout/list1"/>
    <dgm:cxn modelId="{3F483790-81C8-4649-A6FC-22B5FBFD7462}" type="presParOf" srcId="{B20972B5-B8C2-45B6-B6FA-2ABB22F22D80}" destId="{F2EA64B4-33E0-4DFE-9C05-EF54D19FFC2E}" srcOrd="5" destOrd="0" presId="urn:microsoft.com/office/officeart/2005/8/layout/list1"/>
    <dgm:cxn modelId="{7FFFBA15-6996-44CE-B6F4-46A9BE180997}" type="presParOf" srcId="{B20972B5-B8C2-45B6-B6FA-2ABB22F22D80}" destId="{2359A0FE-E09B-496F-9DE0-A86DE96DBE22}" srcOrd="6" destOrd="0" presId="urn:microsoft.com/office/officeart/2005/8/layout/list1"/>
    <dgm:cxn modelId="{250633C8-7A22-4E24-8B7F-1AEB9B1B041A}" type="presParOf" srcId="{B20972B5-B8C2-45B6-B6FA-2ABB22F22D80}" destId="{14AD4D6D-2727-477C-8C98-415D5571F735}" srcOrd="7" destOrd="0" presId="urn:microsoft.com/office/officeart/2005/8/layout/list1"/>
    <dgm:cxn modelId="{F700318E-AC87-4FE3-B8E5-0F394DBA68B9}" type="presParOf" srcId="{B20972B5-B8C2-45B6-B6FA-2ABB22F22D80}" destId="{63438829-52AD-4531-9287-CF44CED0FD39}" srcOrd="8" destOrd="0" presId="urn:microsoft.com/office/officeart/2005/8/layout/list1"/>
    <dgm:cxn modelId="{C7E26C70-8B03-4913-BA45-CADB08192D8D}" type="presParOf" srcId="{63438829-52AD-4531-9287-CF44CED0FD39}" destId="{941DE48E-E4F9-4E8F-9870-BB0C26DFF3F3}" srcOrd="0" destOrd="0" presId="urn:microsoft.com/office/officeart/2005/8/layout/list1"/>
    <dgm:cxn modelId="{E28AC142-37F7-484E-9797-509A435D5194}" type="presParOf" srcId="{63438829-52AD-4531-9287-CF44CED0FD39}" destId="{0868457D-B980-464E-A63C-BAB5E0924BBC}" srcOrd="1" destOrd="0" presId="urn:microsoft.com/office/officeart/2005/8/layout/list1"/>
    <dgm:cxn modelId="{F5F6255C-2496-4365-83B1-97DCABF98A04}" type="presParOf" srcId="{B20972B5-B8C2-45B6-B6FA-2ABB22F22D80}" destId="{AAA63828-3CFC-429F-942B-70168FBCB899}" srcOrd="9" destOrd="0" presId="urn:microsoft.com/office/officeart/2005/8/layout/list1"/>
    <dgm:cxn modelId="{86218276-4EB5-4962-B016-065EE8CD4120}" type="presParOf" srcId="{B20972B5-B8C2-45B6-B6FA-2ABB22F22D80}" destId="{724C2C71-2D57-494B-9655-3DEF243207F1}" srcOrd="10" destOrd="0" presId="urn:microsoft.com/office/officeart/2005/8/layout/list1"/>
    <dgm:cxn modelId="{3CB07DC9-4228-46D9-9244-C8043DB35A17}" type="presParOf" srcId="{B20972B5-B8C2-45B6-B6FA-2ABB22F22D80}" destId="{D0FACB0C-46EE-4425-8EB0-942214D04D89}" srcOrd="11" destOrd="0" presId="urn:microsoft.com/office/officeart/2005/8/layout/list1"/>
    <dgm:cxn modelId="{38B17237-E170-43DD-A5C2-B75DC01F25CF}" type="presParOf" srcId="{B20972B5-B8C2-45B6-B6FA-2ABB22F22D80}" destId="{08190508-654F-418F-B7DF-3281C0A1EFD2}" srcOrd="12" destOrd="0" presId="urn:microsoft.com/office/officeart/2005/8/layout/list1"/>
    <dgm:cxn modelId="{1D553D0C-6156-4382-932A-613A4E081507}" type="presParOf" srcId="{08190508-654F-418F-B7DF-3281C0A1EFD2}" destId="{8F318E0F-B157-457F-9426-8750F99CC489}" srcOrd="0" destOrd="0" presId="urn:microsoft.com/office/officeart/2005/8/layout/list1"/>
    <dgm:cxn modelId="{15281ABC-B6A3-4AA6-9DB5-7D8C947755B9}" type="presParOf" srcId="{08190508-654F-418F-B7DF-3281C0A1EFD2}" destId="{2C424194-0BD7-4F04-9667-B136E55DE074}" srcOrd="1" destOrd="0" presId="urn:microsoft.com/office/officeart/2005/8/layout/list1"/>
    <dgm:cxn modelId="{D172A0DE-3AC6-4858-9828-98EC77D40865}" type="presParOf" srcId="{B20972B5-B8C2-45B6-B6FA-2ABB22F22D80}" destId="{16E28B36-9F32-4625-BE6E-9DAFD29784B2}" srcOrd="13" destOrd="0" presId="urn:microsoft.com/office/officeart/2005/8/layout/list1"/>
    <dgm:cxn modelId="{38631158-9122-4826-AA02-D92A4A82F92D}" type="presParOf" srcId="{B20972B5-B8C2-45B6-B6FA-2ABB22F22D80}" destId="{2274C8BE-9835-418C-9421-27F14CC65D8D}" srcOrd="14" destOrd="0" presId="urn:microsoft.com/office/officeart/2005/8/layout/list1"/>
    <dgm:cxn modelId="{3ED5D0A6-5222-4E27-8ABD-6EA10B3DCFB7}" type="presParOf" srcId="{B20972B5-B8C2-45B6-B6FA-2ABB22F22D80}" destId="{76788E5B-C32D-4683-8CBE-9F3AB51CDD10}" srcOrd="15" destOrd="0" presId="urn:microsoft.com/office/officeart/2005/8/layout/list1"/>
    <dgm:cxn modelId="{5D32AD77-5B5D-4A41-B74F-3B31C2ECF9D2}" type="presParOf" srcId="{B20972B5-B8C2-45B6-B6FA-2ABB22F22D80}" destId="{84441FA0-8D5D-4781-ABC6-82CA877DC028}" srcOrd="16" destOrd="0" presId="urn:microsoft.com/office/officeart/2005/8/layout/list1"/>
    <dgm:cxn modelId="{593F9DA9-59E6-4175-9ECB-ECC3D0C16D8B}" type="presParOf" srcId="{84441FA0-8D5D-4781-ABC6-82CA877DC028}" destId="{BA780ABF-6D02-4431-BD99-DC1E3CACCC20}" srcOrd="0" destOrd="0" presId="urn:microsoft.com/office/officeart/2005/8/layout/list1"/>
    <dgm:cxn modelId="{1853ECEF-63EB-421B-879F-2F26C8D720DC}" type="presParOf" srcId="{84441FA0-8D5D-4781-ABC6-82CA877DC028}" destId="{9C5C8DC9-0DE8-447A-A085-68044D1E8EE8}" srcOrd="1" destOrd="0" presId="urn:microsoft.com/office/officeart/2005/8/layout/list1"/>
    <dgm:cxn modelId="{487393F6-5117-44ED-9D06-B8BD3473ACA2}" type="presParOf" srcId="{B20972B5-B8C2-45B6-B6FA-2ABB22F22D80}" destId="{BD1AEB71-DB88-4951-AE84-31F214C82B9C}" srcOrd="17" destOrd="0" presId="urn:microsoft.com/office/officeart/2005/8/layout/list1"/>
    <dgm:cxn modelId="{BEE115DF-5AE3-4842-94F2-4F171BF3AE93}" type="presParOf" srcId="{B20972B5-B8C2-45B6-B6FA-2ABB22F22D80}" destId="{8422F3F6-4426-49EE-A365-4779CF6EF474}" srcOrd="18" destOrd="0" presId="urn:microsoft.com/office/officeart/2005/8/layout/list1"/>
    <dgm:cxn modelId="{663A862B-A7EA-48B2-8625-9CC950A52476}" type="presParOf" srcId="{B20972B5-B8C2-45B6-B6FA-2ABB22F22D80}" destId="{D5773725-43ED-4849-927E-30220F1AAD87}" srcOrd="19" destOrd="0" presId="urn:microsoft.com/office/officeart/2005/8/layout/list1"/>
    <dgm:cxn modelId="{6CB31634-AAF0-4899-88C7-C27585D1D436}" type="presParOf" srcId="{B20972B5-B8C2-45B6-B6FA-2ABB22F22D80}" destId="{B43F56CB-D103-4F8B-888A-CB2C9E4CCBCC}" srcOrd="20" destOrd="0" presId="urn:microsoft.com/office/officeart/2005/8/layout/list1"/>
    <dgm:cxn modelId="{4BB1099C-353D-42AE-B289-2CB216DD2443}" type="presParOf" srcId="{B43F56CB-D103-4F8B-888A-CB2C9E4CCBCC}" destId="{9E946C4F-E303-4A3A-8EA2-674EFAEEC58A}" srcOrd="0" destOrd="0" presId="urn:microsoft.com/office/officeart/2005/8/layout/list1"/>
    <dgm:cxn modelId="{BE753BE8-604B-4D0A-A336-6FDA3D7202EB}" type="presParOf" srcId="{B43F56CB-D103-4F8B-888A-CB2C9E4CCBCC}" destId="{5D06D1DF-3637-452A-9BC0-8AF71AEE517D}" srcOrd="1" destOrd="0" presId="urn:microsoft.com/office/officeart/2005/8/layout/list1"/>
    <dgm:cxn modelId="{FC75974A-961B-4BF9-8EA2-8C37EED2959D}" type="presParOf" srcId="{B20972B5-B8C2-45B6-B6FA-2ABB22F22D80}" destId="{970E483E-468F-4C62-9315-94D2B97367F9}" srcOrd="21" destOrd="0" presId="urn:microsoft.com/office/officeart/2005/8/layout/list1"/>
    <dgm:cxn modelId="{8B20AC93-61A6-4AE8-BB1D-9C31B21AF819}" type="presParOf" srcId="{B20972B5-B8C2-45B6-B6FA-2ABB22F22D80}" destId="{2129FB5F-1DA4-4A25-8262-8DE5A19C83C0}" srcOrd="22" destOrd="0" presId="urn:microsoft.com/office/officeart/2005/8/layout/list1"/>
    <dgm:cxn modelId="{7F88DC1C-2846-47C9-967A-27D235975D31}" type="presParOf" srcId="{B20972B5-B8C2-45B6-B6FA-2ABB22F22D80}" destId="{71366214-FC72-49D6-9228-56F392F6A4F2}" srcOrd="23" destOrd="0" presId="urn:microsoft.com/office/officeart/2005/8/layout/list1"/>
    <dgm:cxn modelId="{D94E039C-0456-4F1C-AE54-38DAE69E69C6}" type="presParOf" srcId="{B20972B5-B8C2-45B6-B6FA-2ABB22F22D80}" destId="{4436B68C-68A7-4B9B-87CB-4CEFF8081EAE}" srcOrd="24" destOrd="0" presId="urn:microsoft.com/office/officeart/2005/8/layout/list1"/>
    <dgm:cxn modelId="{71F0E372-D955-4474-A403-16119B571C32}" type="presParOf" srcId="{4436B68C-68A7-4B9B-87CB-4CEFF8081EAE}" destId="{9D77F947-C11A-42DA-8932-7CF8DDCC0A82}" srcOrd="0" destOrd="0" presId="urn:microsoft.com/office/officeart/2005/8/layout/list1"/>
    <dgm:cxn modelId="{6F31C8BE-0B85-4290-8F17-C1F771B7002A}" type="presParOf" srcId="{4436B68C-68A7-4B9B-87CB-4CEFF8081EAE}" destId="{8D8614B4-2198-4527-9249-8A03289A9EB1}" srcOrd="1" destOrd="0" presId="urn:microsoft.com/office/officeart/2005/8/layout/list1"/>
    <dgm:cxn modelId="{EE34914B-BDB1-46B1-BA7D-A7863A7D317B}" type="presParOf" srcId="{B20972B5-B8C2-45B6-B6FA-2ABB22F22D80}" destId="{609E5EB4-B37C-4FFC-BBBA-AF4DC20C7106}" srcOrd="25" destOrd="0" presId="urn:microsoft.com/office/officeart/2005/8/layout/list1"/>
    <dgm:cxn modelId="{72A50A36-EB8D-48A9-AC1A-2730D7BA52F8}" type="presParOf" srcId="{B20972B5-B8C2-45B6-B6FA-2ABB22F22D80}" destId="{3C716592-53B2-495E-B5A6-BAC10C29D57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800" b="0" i="0" u="none" dirty="0" smtClean="0"/>
            <a:t>Pareto-Analyse</a:t>
          </a:r>
          <a:endParaRPr lang="de-DE" sz="28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Klassifizierung der Wichtigkeit von Fehlern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Fehleranzahlen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800" b="0" i="0" u="none" dirty="0" smtClean="0"/>
            <a:t>Ursache-Wirkungs-Diagramm</a:t>
          </a:r>
          <a:endParaRPr lang="de-DE" sz="28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49C5E2E0-ABDF-467C-91BC-62F4160AA28A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Ermittlung von Ursachen und deren Abhängigkeiten</a:t>
          </a:r>
          <a:endParaRPr lang="de-DE" sz="1400" b="0" i="0" u="none" dirty="0"/>
        </a:p>
      </dgm:t>
    </dgm:pt>
    <dgm:pt modelId="{EBA2E41B-E95F-4DD2-B35D-8940D61329B9}" type="sibTrans" cxnId="{F39A715A-AEA3-469C-AF69-CA3FE77C7D00}">
      <dgm:prSet/>
      <dgm:spPr/>
      <dgm:t>
        <a:bodyPr/>
        <a:lstStyle/>
        <a:p>
          <a:endParaRPr lang="de-DE"/>
        </a:p>
      </dgm:t>
    </dgm:pt>
    <dgm:pt modelId="{FA62A593-51E8-424D-B432-DA8E107A0FD5}" type="parTrans" cxnId="{F39A715A-AEA3-469C-AF69-CA3FE77C7D00}">
      <dgm:prSet/>
      <dgm:spPr/>
      <dgm:t>
        <a:bodyPr/>
        <a:lstStyle/>
        <a:p>
          <a:endParaRPr lang="de-DE"/>
        </a:p>
      </dgm:t>
    </dgm:pt>
    <dgm:pt modelId="{E4322C9E-7BBF-48AE-9846-869B70A71297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Erkanntes Problem, Ursachen</a:t>
          </a:r>
          <a:endParaRPr lang="de-DE" sz="1400" b="0" i="0" u="none" dirty="0"/>
        </a:p>
      </dgm:t>
    </dgm:pt>
    <dgm:pt modelId="{CE5966DB-7DC4-4A9E-96CA-93CC462EC3D3}" type="sibTrans" cxnId="{4CDEA4E4-327F-4379-AFD3-68A23D99C8E6}">
      <dgm:prSet/>
      <dgm:spPr/>
      <dgm:t>
        <a:bodyPr/>
        <a:lstStyle/>
        <a:p>
          <a:endParaRPr lang="de-DE"/>
        </a:p>
      </dgm:t>
    </dgm:pt>
    <dgm:pt modelId="{2552062A-6056-413E-AF2B-F25E2C2CA3B2}" type="parTrans" cxnId="{4CDEA4E4-327F-4379-AFD3-68A23D99C8E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EEEE3E-C569-475A-8456-CC983B84C34E}" type="pres">
      <dgm:prSet presAssocID="{831DB5C6-85CB-4625-9C84-710FFC1804D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6E1C70CE-6160-4398-BBEE-BD67F1454B1E}" srcId="{02A484BF-FF66-4DDE-B014-3A71230972D6}" destId="{831DB5C6-85CB-4625-9C84-710FFC1804D2}" srcOrd="0" destOrd="0" parTransId="{CB8FBCD9-B6C1-4CC6-98D6-347EC2AE8413}" sibTransId="{580B80C7-B871-473B-A414-883D900455CE}"/>
    <dgm:cxn modelId="{F39A715A-AEA3-469C-AF69-CA3FE77C7D00}" srcId="{831DB5C6-85CB-4625-9C84-710FFC1804D2}" destId="{49C5E2E0-ABDF-467C-91BC-62F4160AA28A}" srcOrd="0" destOrd="0" parTransId="{FA62A593-51E8-424D-B432-DA8E107A0FD5}" sibTransId="{EBA2E41B-E95F-4DD2-B35D-8940D61329B9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CDEA4E4-327F-4379-AFD3-68A23D99C8E6}" srcId="{831DB5C6-85CB-4625-9C84-710FFC1804D2}" destId="{E4322C9E-7BBF-48AE-9846-869B70A71297}" srcOrd="1" destOrd="0" parTransId="{2552062A-6056-413E-AF2B-F25E2C2CA3B2}" sibTransId="{CE5966DB-7DC4-4A9E-96CA-93CC462EC3D3}"/>
    <dgm:cxn modelId="{D89BA83B-86AF-44EC-ACB4-C4169AF2788D}" type="presOf" srcId="{49C5E2E0-ABDF-467C-91BC-62F4160AA28A}" destId="{47EEEE3E-C569-475A-8456-CC983B84C34E}" srcOrd="0" destOrd="0" presId="urn:microsoft.com/office/officeart/2005/8/layout/vList5"/>
    <dgm:cxn modelId="{539A28AF-5D1F-43B0-BA3F-88E44C4DD220}" type="presOf" srcId="{E4322C9E-7BBF-48AE-9846-869B70A71297}" destId="{47EEEE3E-C569-475A-8456-CC983B84C34E}" srcOrd="0" destOrd="1" presId="urn:microsoft.com/office/officeart/2005/8/layout/vList5"/>
    <dgm:cxn modelId="{4067CA38-B979-456D-BA46-F70904181314}" type="presParOf" srcId="{4DDDE7E6-40D6-46CD-A540-855460FAC54F}" destId="{84236E2D-FB2F-469B-8467-AB2DD0C7BB01}" srcOrd="0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  <dgm:cxn modelId="{8E4AC3B1-080B-4DB8-A24F-36C4C8B35FFC}" type="presParOf" srcId="{84236E2D-FB2F-469B-8467-AB2DD0C7BB01}" destId="{47EEEE3E-C569-475A-8456-CC983B84C3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A8ABC5-1259-4679-BB8C-6E84B9DAD105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9F7BCAD-B9B4-49B5-8850-FE6ECFD19E13}">
      <dgm:prSet custT="1"/>
      <dgm:spPr/>
      <dgm:t>
        <a:bodyPr/>
        <a:lstStyle/>
        <a:p>
          <a:r>
            <a:rPr lang="de-DE" sz="1800" dirty="0" smtClean="0">
              <a:latin typeface="+mn-lt"/>
            </a:rPr>
            <a:t>Systematische Suche nach den „wahren Ursachen“ </a:t>
          </a:r>
        </a:p>
        <a:p>
          <a:r>
            <a:rPr lang="de-DE" sz="1800" dirty="0" smtClean="0">
              <a:latin typeface="+mn-lt"/>
            </a:rPr>
            <a:t>Visualisiert Zusammenhänge</a:t>
          </a:r>
        </a:p>
      </dgm:t>
    </dgm:pt>
    <dgm:pt modelId="{F7B18879-9A02-46B6-BDA5-8F63B71D7EEB}" type="parTrans" cxnId="{B972F2C5-9CDE-438D-86BD-CF08C90408B1}">
      <dgm:prSet/>
      <dgm:spPr/>
      <dgm:t>
        <a:bodyPr/>
        <a:lstStyle/>
        <a:p>
          <a:endParaRPr lang="de-DE"/>
        </a:p>
      </dgm:t>
    </dgm:pt>
    <dgm:pt modelId="{11A3F670-9A5D-4673-9643-E16EED41EF56}" type="sibTrans" cxnId="{B972F2C5-9CDE-438D-86BD-CF08C90408B1}">
      <dgm:prSet/>
      <dgm:spPr/>
      <dgm:t>
        <a:bodyPr/>
        <a:lstStyle/>
        <a:p>
          <a:endParaRPr lang="de-DE"/>
        </a:p>
      </dgm:t>
    </dgm:pt>
    <dgm:pt modelId="{785174A3-3643-4D92-B0D2-A1C317E40469}">
      <dgm:prSet custT="1"/>
      <dgm:spPr/>
      <dgm:t>
        <a:bodyPr/>
        <a:lstStyle/>
        <a:p>
          <a:r>
            <a:rPr lang="de-DE" sz="1800" dirty="0" smtClean="0">
              <a:latin typeface="+mn-lt"/>
            </a:rPr>
            <a:t>Ursachen sind nicht mit den Zeitpunkten ihres Auftretens verknüpft</a:t>
          </a:r>
        </a:p>
      </dgm:t>
    </dgm:pt>
    <dgm:pt modelId="{B78A675C-6107-41B6-8C7E-60DB45A12E8A}" type="parTrans" cxnId="{035DD7FA-70FC-4E25-A157-362FC22393BC}">
      <dgm:prSet/>
      <dgm:spPr/>
      <dgm:t>
        <a:bodyPr/>
        <a:lstStyle/>
        <a:p>
          <a:endParaRPr lang="de-DE"/>
        </a:p>
      </dgm:t>
    </dgm:pt>
    <dgm:pt modelId="{EB9703F0-5236-4805-87DE-0CC2362B1798}" type="sibTrans" cxnId="{035DD7FA-70FC-4E25-A157-362FC22393BC}">
      <dgm:prSet/>
      <dgm:spPr/>
      <dgm:t>
        <a:bodyPr/>
        <a:lstStyle/>
        <a:p>
          <a:endParaRPr lang="de-DE"/>
        </a:p>
      </dgm:t>
    </dgm:pt>
    <dgm:pt modelId="{998E2F14-76E0-4C19-A131-140D7C5A35D9}">
      <dgm:prSet/>
      <dgm:spPr/>
      <dgm:t>
        <a:bodyPr/>
        <a:lstStyle/>
        <a:p>
          <a:endParaRPr lang="de-DE" dirty="0"/>
        </a:p>
      </dgm:t>
    </dgm:pt>
    <dgm:pt modelId="{B7B2E1DE-3EA7-438D-ACD0-3F3763B187D7}" type="parTrans" cxnId="{B06F4495-4097-4E2B-8035-199954625A98}">
      <dgm:prSet/>
      <dgm:spPr/>
      <dgm:t>
        <a:bodyPr/>
        <a:lstStyle/>
        <a:p>
          <a:endParaRPr lang="de-DE"/>
        </a:p>
      </dgm:t>
    </dgm:pt>
    <dgm:pt modelId="{2D076CBB-A984-4E82-8D5E-2A9A14D68C87}" type="sibTrans" cxnId="{B06F4495-4097-4E2B-8035-199954625A98}">
      <dgm:prSet/>
      <dgm:spPr/>
      <dgm:t>
        <a:bodyPr/>
        <a:lstStyle/>
        <a:p>
          <a:endParaRPr lang="de-DE"/>
        </a:p>
      </dgm:t>
    </dgm:pt>
    <dgm:pt modelId="{83EE474E-E7AB-4370-A4EB-6CB8536A7CD7}" type="pres">
      <dgm:prSet presAssocID="{92A8ABC5-1259-4679-BB8C-6E84B9DAD10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2063E92-D7CC-495B-8F21-63B3A317B92F}" type="pres">
      <dgm:prSet presAssocID="{92A8ABC5-1259-4679-BB8C-6E84B9DAD105}" presName="Background" presStyleLbl="bgImgPlace1" presStyleIdx="0" presStyleCnt="1" custLinFactNeighborY="1894"/>
      <dgm:spPr/>
    </dgm:pt>
    <dgm:pt modelId="{C892E942-4258-47AE-9CA5-F61C8F098CE0}" type="pres">
      <dgm:prSet presAssocID="{92A8ABC5-1259-4679-BB8C-6E84B9DAD105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7227B5-D3C3-46CE-A0F8-00CD4906C9C3}" type="pres">
      <dgm:prSet presAssocID="{92A8ABC5-1259-4679-BB8C-6E84B9DAD105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5B3416-584B-4D26-B768-3CD90B849C18}" type="pres">
      <dgm:prSet presAssocID="{92A8ABC5-1259-4679-BB8C-6E84B9DAD105}" presName="Plus" presStyleLbl="alignNode1" presStyleIdx="0" presStyleCnt="2"/>
      <dgm:spPr/>
    </dgm:pt>
    <dgm:pt modelId="{8A823DCC-8078-4B2F-B495-E143452AE1A4}" type="pres">
      <dgm:prSet presAssocID="{92A8ABC5-1259-4679-BB8C-6E84B9DAD105}" presName="Minus" presStyleLbl="alignNode1" presStyleIdx="1" presStyleCnt="2"/>
      <dgm:spPr/>
    </dgm:pt>
    <dgm:pt modelId="{AF18B62C-6575-4B3B-98DB-11B56D5A1808}" type="pres">
      <dgm:prSet presAssocID="{92A8ABC5-1259-4679-BB8C-6E84B9DAD105}" presName="Divider" presStyleLbl="parChTrans1D1" presStyleIdx="0" presStyleCnt="1"/>
      <dgm:spPr/>
    </dgm:pt>
  </dgm:ptLst>
  <dgm:cxnLst>
    <dgm:cxn modelId="{B06F4495-4097-4E2B-8035-199954625A98}" srcId="{92A8ABC5-1259-4679-BB8C-6E84B9DAD105}" destId="{998E2F14-76E0-4C19-A131-140D7C5A35D9}" srcOrd="2" destOrd="0" parTransId="{B7B2E1DE-3EA7-438D-ACD0-3F3763B187D7}" sibTransId="{2D076CBB-A984-4E82-8D5E-2A9A14D68C87}"/>
    <dgm:cxn modelId="{B972F2C5-9CDE-438D-86BD-CF08C90408B1}" srcId="{92A8ABC5-1259-4679-BB8C-6E84B9DAD105}" destId="{69F7BCAD-B9B4-49B5-8850-FE6ECFD19E13}" srcOrd="0" destOrd="0" parTransId="{F7B18879-9A02-46B6-BDA5-8F63B71D7EEB}" sibTransId="{11A3F670-9A5D-4673-9643-E16EED41EF56}"/>
    <dgm:cxn modelId="{035DD7FA-70FC-4E25-A157-362FC22393BC}" srcId="{92A8ABC5-1259-4679-BB8C-6E84B9DAD105}" destId="{785174A3-3643-4D92-B0D2-A1C317E40469}" srcOrd="1" destOrd="0" parTransId="{B78A675C-6107-41B6-8C7E-60DB45A12E8A}" sibTransId="{EB9703F0-5236-4805-87DE-0CC2362B1798}"/>
    <dgm:cxn modelId="{7B7FA137-24D3-482A-B0AE-8B5083ED7F10}" type="presOf" srcId="{69F7BCAD-B9B4-49B5-8850-FE6ECFD19E13}" destId="{C892E942-4258-47AE-9CA5-F61C8F098CE0}" srcOrd="0" destOrd="0" presId="urn:microsoft.com/office/officeart/2009/3/layout/PlusandMinus"/>
    <dgm:cxn modelId="{6E81CB79-4747-40D0-A0F7-356D0493EC1E}" type="presOf" srcId="{785174A3-3643-4D92-B0D2-A1C317E40469}" destId="{8E7227B5-D3C3-46CE-A0F8-00CD4906C9C3}" srcOrd="0" destOrd="0" presId="urn:microsoft.com/office/officeart/2009/3/layout/PlusandMinus"/>
    <dgm:cxn modelId="{53246260-A8FA-4A07-83AF-D2AE209CCE85}" type="presOf" srcId="{92A8ABC5-1259-4679-BB8C-6E84B9DAD105}" destId="{83EE474E-E7AB-4370-A4EB-6CB8536A7CD7}" srcOrd="0" destOrd="0" presId="urn:microsoft.com/office/officeart/2009/3/layout/PlusandMinus"/>
    <dgm:cxn modelId="{CD0BB858-7A1A-40FB-98D6-19483B146EB1}" type="presParOf" srcId="{83EE474E-E7AB-4370-A4EB-6CB8536A7CD7}" destId="{D2063E92-D7CC-495B-8F21-63B3A317B92F}" srcOrd="0" destOrd="0" presId="urn:microsoft.com/office/officeart/2009/3/layout/PlusandMinus"/>
    <dgm:cxn modelId="{4442DF36-C95B-44D7-8A65-02C2AF0447C1}" type="presParOf" srcId="{83EE474E-E7AB-4370-A4EB-6CB8536A7CD7}" destId="{C892E942-4258-47AE-9CA5-F61C8F098CE0}" srcOrd="1" destOrd="0" presId="urn:microsoft.com/office/officeart/2009/3/layout/PlusandMinus"/>
    <dgm:cxn modelId="{5B749F56-DFBD-4F0E-A7C5-7711115BD351}" type="presParOf" srcId="{83EE474E-E7AB-4370-A4EB-6CB8536A7CD7}" destId="{8E7227B5-D3C3-46CE-A0F8-00CD4906C9C3}" srcOrd="2" destOrd="0" presId="urn:microsoft.com/office/officeart/2009/3/layout/PlusandMinus"/>
    <dgm:cxn modelId="{C8751C00-687A-4575-AFD7-724B2229D926}" type="presParOf" srcId="{83EE474E-E7AB-4370-A4EB-6CB8536A7CD7}" destId="{F55B3416-584B-4D26-B768-3CD90B849C18}" srcOrd="3" destOrd="0" presId="urn:microsoft.com/office/officeart/2009/3/layout/PlusandMinus"/>
    <dgm:cxn modelId="{281AD1A2-A912-455C-83C7-3619728B6255}" type="presParOf" srcId="{83EE474E-E7AB-4370-A4EB-6CB8536A7CD7}" destId="{8A823DCC-8078-4B2F-B495-E143452AE1A4}" srcOrd="4" destOrd="0" presId="urn:microsoft.com/office/officeart/2009/3/layout/PlusandMinus"/>
    <dgm:cxn modelId="{4A2A977D-4E1B-448A-BF9D-6883CC65D466}" type="presParOf" srcId="{83EE474E-E7AB-4370-A4EB-6CB8536A7CD7}" destId="{AF18B62C-6575-4B3B-98DB-11B56D5A180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9C6ACF-A316-46D6-8AF2-E118488841C0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de-DE" sz="2800" b="0" i="0" u="none" dirty="0" smtClean="0"/>
            <a:t>Flussdiagramm</a:t>
          </a:r>
          <a:endParaRPr lang="de-DE" sz="2800" b="0" i="0" u="none" dirty="0"/>
        </a:p>
      </dgm:t>
    </dgm:pt>
    <dgm:pt modelId="{73747073-F394-4D04-A9A0-8F42075FCE5A}" type="parTrans" cxnId="{0F26C8F5-8B49-486E-B73E-22D1AE10DAEC}">
      <dgm:prSet/>
      <dgm:spPr/>
      <dgm:t>
        <a:bodyPr/>
        <a:lstStyle/>
        <a:p>
          <a:endParaRPr lang="de-DE"/>
        </a:p>
      </dgm:t>
    </dgm:pt>
    <dgm:pt modelId="{802E856D-975E-4899-B9EF-CDAD3F70BCAB}" type="sibTrans" cxnId="{0F26C8F5-8B49-486E-B73E-22D1AE10DAEC}">
      <dgm:prSet/>
      <dgm:spPr/>
      <dgm:t>
        <a:bodyPr/>
        <a:lstStyle/>
        <a:p>
          <a:endParaRPr lang="de-DE"/>
        </a:p>
      </dgm:t>
    </dgm:pt>
    <dgm:pt modelId="{D940C38E-B915-492F-B29C-D4A7EED66CB6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Darstellung von Prozessen zur Lenkung</a:t>
          </a:r>
          <a:endParaRPr lang="de-DE" sz="1400" b="0" i="0" u="none" dirty="0"/>
        </a:p>
      </dgm:t>
    </dgm:pt>
    <dgm:pt modelId="{E7B41E1F-512E-4C32-AE50-85DA7B32EFDE}" type="parTrans" cxnId="{D8419323-4330-4828-BA12-46C1FFC44EA4}">
      <dgm:prSet/>
      <dgm:spPr/>
      <dgm:t>
        <a:bodyPr/>
        <a:lstStyle/>
        <a:p>
          <a:endParaRPr lang="de-DE"/>
        </a:p>
      </dgm:t>
    </dgm:pt>
    <dgm:pt modelId="{0ECB44D4-CBD6-4F64-9316-154896633D81}" type="sibTrans" cxnId="{D8419323-4330-4828-BA12-46C1FFC44EA4}">
      <dgm:prSet/>
      <dgm:spPr/>
      <dgm:t>
        <a:bodyPr/>
        <a:lstStyle/>
        <a:p>
          <a:endParaRPr lang="de-DE"/>
        </a:p>
      </dgm:t>
    </dgm:pt>
    <dgm:pt modelId="{48968EB3-9594-41C2-B9A9-C283F249AE8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Prozessschritte</a:t>
          </a:r>
          <a:endParaRPr lang="de-DE" sz="1400" b="0" i="0" u="none" dirty="0"/>
        </a:p>
      </dgm:t>
    </dgm:pt>
    <dgm:pt modelId="{55C130E3-186C-4338-932A-39E6F973846E}" type="parTrans" cxnId="{BED2E26A-20A6-4973-B229-1B459F05D84D}">
      <dgm:prSet/>
      <dgm:spPr/>
      <dgm:t>
        <a:bodyPr/>
        <a:lstStyle/>
        <a:p>
          <a:endParaRPr lang="de-DE"/>
        </a:p>
      </dgm:t>
    </dgm:pt>
    <dgm:pt modelId="{B3A59E96-164F-47CE-B85F-7506BFBEE3F7}" type="sibTrans" cxnId="{BED2E26A-20A6-4973-B229-1B459F05D84D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885195-441B-4D33-BFC5-9EB80461379E}" type="pres">
      <dgm:prSet presAssocID="{EE9C6ACF-A316-46D6-8AF2-E118488841C0}" presName="linNode" presStyleCnt="0"/>
      <dgm:spPr/>
    </dgm:pt>
    <dgm:pt modelId="{CFBE37EA-0653-455F-B1F9-87468A0446C2}" type="pres">
      <dgm:prSet presAssocID="{EE9C6ACF-A316-46D6-8AF2-E118488841C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5968D-3731-4E63-B0CF-C20CBF90B4F9}" type="pres">
      <dgm:prSet presAssocID="{EE9C6ACF-A316-46D6-8AF2-E118488841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F245D22-A043-4749-B736-D42DE16A6ED6}" type="presOf" srcId="{48968EB3-9594-41C2-B9A9-C283F249AE8C}" destId="{2555968D-3731-4E63-B0CF-C20CBF90B4F9}" srcOrd="0" destOrd="1" presId="urn:microsoft.com/office/officeart/2005/8/layout/vList5"/>
    <dgm:cxn modelId="{0F26C8F5-8B49-486E-B73E-22D1AE10DAEC}" srcId="{02A484BF-FF66-4DDE-B014-3A71230972D6}" destId="{EE9C6ACF-A316-46D6-8AF2-E118488841C0}" srcOrd="0" destOrd="0" parTransId="{73747073-F394-4D04-A9A0-8F42075FCE5A}" sibTransId="{802E856D-975E-4899-B9EF-CDAD3F70BCAB}"/>
    <dgm:cxn modelId="{D8419323-4330-4828-BA12-46C1FFC44EA4}" srcId="{EE9C6ACF-A316-46D6-8AF2-E118488841C0}" destId="{D940C38E-B915-492F-B29C-D4A7EED66CB6}" srcOrd="0" destOrd="0" parTransId="{E7B41E1F-512E-4C32-AE50-85DA7B32EFDE}" sibTransId="{0ECB44D4-CBD6-4F64-9316-154896633D81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CFBBC80F-BFDD-4F8E-ABFD-08E167296A82}" type="presOf" srcId="{EE9C6ACF-A316-46D6-8AF2-E118488841C0}" destId="{CFBE37EA-0653-455F-B1F9-87468A0446C2}" srcOrd="0" destOrd="0" presId="urn:microsoft.com/office/officeart/2005/8/layout/vList5"/>
    <dgm:cxn modelId="{BED2E26A-20A6-4973-B229-1B459F05D84D}" srcId="{EE9C6ACF-A316-46D6-8AF2-E118488841C0}" destId="{48968EB3-9594-41C2-B9A9-C283F249AE8C}" srcOrd="1" destOrd="0" parTransId="{55C130E3-186C-4338-932A-39E6F973846E}" sibTransId="{B3A59E96-164F-47CE-B85F-7506BFBEE3F7}"/>
    <dgm:cxn modelId="{8C43BA01-18D8-433F-8EE4-2D1A1D40663E}" type="presOf" srcId="{D940C38E-B915-492F-B29C-D4A7EED66CB6}" destId="{2555968D-3731-4E63-B0CF-C20CBF90B4F9}" srcOrd="0" destOrd="0" presId="urn:microsoft.com/office/officeart/2005/8/layout/vList5"/>
    <dgm:cxn modelId="{CEA48643-76D8-4426-BAFE-FCBE476F13A5}" type="presParOf" srcId="{4DDDE7E6-40D6-46CD-A540-855460FAC54F}" destId="{97885195-441B-4D33-BFC5-9EB80461379E}" srcOrd="0" destOrd="0" presId="urn:microsoft.com/office/officeart/2005/8/layout/vList5"/>
    <dgm:cxn modelId="{C3304ED9-3963-4425-93FB-0FBBF5F60E4C}" type="presParOf" srcId="{97885195-441B-4D33-BFC5-9EB80461379E}" destId="{CFBE37EA-0653-455F-B1F9-87468A0446C2}" srcOrd="0" destOrd="0" presId="urn:microsoft.com/office/officeart/2005/8/layout/vList5"/>
    <dgm:cxn modelId="{D412CD0F-425C-471B-81F4-87E7232B5CB0}" type="presParOf" srcId="{97885195-441B-4D33-BFC5-9EB80461379E}" destId="{2555968D-3731-4E63-B0CF-C20CBF90B4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A8ABC5-1259-4679-BB8C-6E84B9DAD105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F487FDB-2984-4449-ABB2-D7D52C69FFAF}">
      <dgm:prSet custT="1"/>
      <dgm:spPr/>
      <dgm:t>
        <a:bodyPr/>
        <a:lstStyle/>
        <a:p>
          <a:r>
            <a:rPr lang="de-DE" sz="1800" dirty="0" smtClean="0">
              <a:solidFill>
                <a:srgbClr val="272727"/>
              </a:solidFill>
              <a:latin typeface="+mn-lt"/>
              <a:cs typeface="Arial" panose="020B0604020202020204" pitchFamily="34" charset="0"/>
            </a:rPr>
            <a:t>Visualisierung durch Symbole </a:t>
          </a:r>
        </a:p>
        <a:p>
          <a:r>
            <a:rPr lang="de-DE" sz="1800" dirty="0" smtClean="0">
              <a:solidFill>
                <a:srgbClr val="272727"/>
              </a:solidFill>
              <a:latin typeface="+mn-lt"/>
              <a:cs typeface="Arial" panose="020B0604020202020204" pitchFamily="34" charset="0"/>
            </a:rPr>
            <a:t>Keine Schulung notwendig</a:t>
          </a:r>
        </a:p>
        <a:p>
          <a:r>
            <a:rPr lang="de-DE" sz="1800" dirty="0" smtClean="0">
              <a:solidFill>
                <a:srgbClr val="272727"/>
              </a:solidFill>
              <a:latin typeface="+mn-lt"/>
              <a:cs typeface="Arial" panose="020B0604020202020204" pitchFamily="34" charset="0"/>
            </a:rPr>
            <a:t>Verschiedene Detaillierungsgrade möglich</a:t>
          </a:r>
        </a:p>
      </dgm:t>
    </dgm:pt>
    <dgm:pt modelId="{E9B7E5FE-FC0A-4BC3-A845-61AD38A1C0F4}" type="parTrans" cxnId="{0097CC06-8FC6-4828-B901-BFA0BDC14411}">
      <dgm:prSet/>
      <dgm:spPr/>
      <dgm:t>
        <a:bodyPr/>
        <a:lstStyle/>
        <a:p>
          <a:endParaRPr lang="de-DE"/>
        </a:p>
      </dgm:t>
    </dgm:pt>
    <dgm:pt modelId="{06D9290A-A1B9-4723-A5F4-F751B3300984}" type="sibTrans" cxnId="{0097CC06-8FC6-4828-B901-BFA0BDC14411}">
      <dgm:prSet/>
      <dgm:spPr/>
      <dgm:t>
        <a:bodyPr/>
        <a:lstStyle/>
        <a:p>
          <a:endParaRPr lang="de-DE"/>
        </a:p>
      </dgm:t>
    </dgm:pt>
    <dgm:pt modelId="{ABF98DF6-F5CF-4AA2-92EF-19E194BC0851}">
      <dgm:prSet custT="1"/>
      <dgm:spPr/>
      <dgm:t>
        <a:bodyPr/>
        <a:lstStyle/>
        <a:p>
          <a:r>
            <a:rPr lang="de-DE" sz="1800" dirty="0" smtClean="0">
              <a:solidFill>
                <a:srgbClr val="272727"/>
              </a:solidFill>
              <a:latin typeface="+mn-lt"/>
              <a:cs typeface="Arial" panose="020B0604020202020204" pitchFamily="34" charset="0"/>
            </a:rPr>
            <a:t>Keine exakten Regeln für Interpretation</a:t>
          </a:r>
        </a:p>
      </dgm:t>
    </dgm:pt>
    <dgm:pt modelId="{F1DDE1E1-F782-4B4C-8046-719C0F38D3F8}" type="parTrans" cxnId="{4E4AE298-B8DF-4B79-8D82-4CA748FFE92C}">
      <dgm:prSet/>
      <dgm:spPr/>
      <dgm:t>
        <a:bodyPr/>
        <a:lstStyle/>
        <a:p>
          <a:endParaRPr lang="de-DE"/>
        </a:p>
      </dgm:t>
    </dgm:pt>
    <dgm:pt modelId="{3B414C18-05DA-4E4E-863B-90DA679A83C1}" type="sibTrans" cxnId="{4E4AE298-B8DF-4B79-8D82-4CA748FFE92C}">
      <dgm:prSet/>
      <dgm:spPr/>
      <dgm:t>
        <a:bodyPr/>
        <a:lstStyle/>
        <a:p>
          <a:endParaRPr lang="de-DE"/>
        </a:p>
      </dgm:t>
    </dgm:pt>
    <dgm:pt modelId="{83EE474E-E7AB-4370-A4EB-6CB8536A7CD7}" type="pres">
      <dgm:prSet presAssocID="{92A8ABC5-1259-4679-BB8C-6E84B9DAD10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2063E92-D7CC-495B-8F21-63B3A317B92F}" type="pres">
      <dgm:prSet presAssocID="{92A8ABC5-1259-4679-BB8C-6E84B9DAD105}" presName="Background" presStyleLbl="bgImgPlace1" presStyleIdx="0" presStyleCnt="1" custLinFactNeighborY="-2268"/>
      <dgm:spPr/>
    </dgm:pt>
    <dgm:pt modelId="{C892E942-4258-47AE-9CA5-F61C8F098CE0}" type="pres">
      <dgm:prSet presAssocID="{92A8ABC5-1259-4679-BB8C-6E84B9DAD105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7227B5-D3C3-46CE-A0F8-00CD4906C9C3}" type="pres">
      <dgm:prSet presAssocID="{92A8ABC5-1259-4679-BB8C-6E84B9DAD105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5B3416-584B-4D26-B768-3CD90B849C18}" type="pres">
      <dgm:prSet presAssocID="{92A8ABC5-1259-4679-BB8C-6E84B9DAD105}" presName="Plus" presStyleLbl="alignNode1" presStyleIdx="0" presStyleCnt="2"/>
      <dgm:spPr/>
    </dgm:pt>
    <dgm:pt modelId="{8A823DCC-8078-4B2F-B495-E143452AE1A4}" type="pres">
      <dgm:prSet presAssocID="{92A8ABC5-1259-4679-BB8C-6E84B9DAD105}" presName="Minus" presStyleLbl="alignNode1" presStyleIdx="1" presStyleCnt="2"/>
      <dgm:spPr/>
    </dgm:pt>
    <dgm:pt modelId="{AF18B62C-6575-4B3B-98DB-11B56D5A1808}" type="pres">
      <dgm:prSet presAssocID="{92A8ABC5-1259-4679-BB8C-6E84B9DAD105}" presName="Divider" presStyleLbl="parChTrans1D1" presStyleIdx="0" presStyleCnt="1"/>
      <dgm:spPr/>
    </dgm:pt>
  </dgm:ptLst>
  <dgm:cxnLst>
    <dgm:cxn modelId="{4E4AE298-B8DF-4B79-8D82-4CA748FFE92C}" srcId="{92A8ABC5-1259-4679-BB8C-6E84B9DAD105}" destId="{ABF98DF6-F5CF-4AA2-92EF-19E194BC0851}" srcOrd="1" destOrd="0" parTransId="{F1DDE1E1-F782-4B4C-8046-719C0F38D3F8}" sibTransId="{3B414C18-05DA-4E4E-863B-90DA679A83C1}"/>
    <dgm:cxn modelId="{73741520-9A64-4B03-B024-785D4F3A44B1}" type="presOf" srcId="{DF487FDB-2984-4449-ABB2-D7D52C69FFAF}" destId="{C892E942-4258-47AE-9CA5-F61C8F098CE0}" srcOrd="0" destOrd="0" presId="urn:microsoft.com/office/officeart/2009/3/layout/PlusandMinus"/>
    <dgm:cxn modelId="{E765AD82-DFAB-4EF6-A091-CE092A590757}" type="presOf" srcId="{ABF98DF6-F5CF-4AA2-92EF-19E194BC0851}" destId="{8E7227B5-D3C3-46CE-A0F8-00CD4906C9C3}" srcOrd="0" destOrd="0" presId="urn:microsoft.com/office/officeart/2009/3/layout/PlusandMinus"/>
    <dgm:cxn modelId="{0097CC06-8FC6-4828-B901-BFA0BDC14411}" srcId="{92A8ABC5-1259-4679-BB8C-6E84B9DAD105}" destId="{DF487FDB-2984-4449-ABB2-D7D52C69FFAF}" srcOrd="0" destOrd="0" parTransId="{E9B7E5FE-FC0A-4BC3-A845-61AD38A1C0F4}" sibTransId="{06D9290A-A1B9-4723-A5F4-F751B3300984}"/>
    <dgm:cxn modelId="{53246260-A8FA-4A07-83AF-D2AE209CCE85}" type="presOf" srcId="{92A8ABC5-1259-4679-BB8C-6E84B9DAD105}" destId="{83EE474E-E7AB-4370-A4EB-6CB8536A7CD7}" srcOrd="0" destOrd="0" presId="urn:microsoft.com/office/officeart/2009/3/layout/PlusandMinus"/>
    <dgm:cxn modelId="{CD0BB858-7A1A-40FB-98D6-19483B146EB1}" type="presParOf" srcId="{83EE474E-E7AB-4370-A4EB-6CB8536A7CD7}" destId="{D2063E92-D7CC-495B-8F21-63B3A317B92F}" srcOrd="0" destOrd="0" presId="urn:microsoft.com/office/officeart/2009/3/layout/PlusandMinus"/>
    <dgm:cxn modelId="{4442DF36-C95B-44D7-8A65-02C2AF0447C1}" type="presParOf" srcId="{83EE474E-E7AB-4370-A4EB-6CB8536A7CD7}" destId="{C892E942-4258-47AE-9CA5-F61C8F098CE0}" srcOrd="1" destOrd="0" presId="urn:microsoft.com/office/officeart/2009/3/layout/PlusandMinus"/>
    <dgm:cxn modelId="{5B749F56-DFBD-4F0E-A7C5-7711115BD351}" type="presParOf" srcId="{83EE474E-E7AB-4370-A4EB-6CB8536A7CD7}" destId="{8E7227B5-D3C3-46CE-A0F8-00CD4906C9C3}" srcOrd="2" destOrd="0" presId="urn:microsoft.com/office/officeart/2009/3/layout/PlusandMinus"/>
    <dgm:cxn modelId="{C8751C00-687A-4575-AFD7-724B2229D926}" type="presParOf" srcId="{83EE474E-E7AB-4370-A4EB-6CB8536A7CD7}" destId="{F55B3416-584B-4D26-B768-3CD90B849C18}" srcOrd="3" destOrd="0" presId="urn:microsoft.com/office/officeart/2009/3/layout/PlusandMinus"/>
    <dgm:cxn modelId="{281AD1A2-A912-455C-83C7-3619728B6255}" type="presParOf" srcId="{83EE474E-E7AB-4370-A4EB-6CB8536A7CD7}" destId="{8A823DCC-8078-4B2F-B495-E143452AE1A4}" srcOrd="4" destOrd="0" presId="urn:microsoft.com/office/officeart/2009/3/layout/PlusandMinus"/>
    <dgm:cxn modelId="{4A2A977D-4E1B-448A-BF9D-6883CC65D466}" type="presParOf" srcId="{83EE474E-E7AB-4370-A4EB-6CB8536A7CD7}" destId="{AF18B62C-6575-4B3B-98DB-11B56D5A180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000" b="0" i="0" u="none" dirty="0" smtClean="0"/>
            <a:t>Beziehungsdiagramm</a:t>
          </a:r>
          <a:endParaRPr lang="de-DE" sz="20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000" b="0" i="0" u="none" dirty="0" smtClean="0"/>
            <a:t>Affinitätsdiagramm</a:t>
          </a:r>
          <a:endParaRPr lang="de-DE" sz="20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000" b="0" i="0" u="none" dirty="0" smtClean="0"/>
            <a:t>Matrixdiagramm</a:t>
          </a:r>
          <a:endParaRPr lang="de-DE" sz="20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b="0" i="0" u="none" dirty="0" smtClean="0"/>
            <a:t>Portfolio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000" b="0" i="0" u="none" dirty="0" smtClean="0"/>
            <a:t>Baumdiagramm</a:t>
          </a:r>
          <a:endParaRPr lang="de-DE" sz="20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EE3751BF-5893-4F54-90EB-DD78006B2B7A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de-DE" sz="2000" b="0" i="0" u="none" dirty="0" smtClean="0"/>
            <a:t>Netzplan</a:t>
          </a:r>
          <a:endParaRPr lang="de-DE" sz="2000" b="0" i="0" u="none" dirty="0"/>
        </a:p>
      </dgm:t>
    </dgm:pt>
    <dgm:pt modelId="{7F271071-9EBA-444A-A9BE-E9AA6CDC586E}" type="parTrans" cxnId="{0E0F721C-7C77-4AED-887E-0892EAA34FD6}">
      <dgm:prSet/>
      <dgm:spPr/>
      <dgm:t>
        <a:bodyPr/>
        <a:lstStyle/>
        <a:p>
          <a:endParaRPr lang="de-DE"/>
        </a:p>
      </dgm:t>
    </dgm:pt>
    <dgm:pt modelId="{F80107CF-B67F-4142-99B7-5B0A028391BA}" type="sibTrans" cxnId="{0E0F721C-7C77-4AED-887E-0892EAA34FD6}">
      <dgm:prSet/>
      <dgm:spPr/>
      <dgm:t>
        <a:bodyPr/>
        <a:lstStyle/>
        <a:p>
          <a:endParaRPr lang="de-DE"/>
        </a:p>
      </dgm:t>
    </dgm:pt>
    <dgm:pt modelId="{EE9C6ACF-A316-46D6-8AF2-E118488841C0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de-DE" sz="2000" b="0" i="0" u="none" dirty="0" smtClean="0"/>
            <a:t>Prozess-Entscheidungs-Diagramm</a:t>
          </a:r>
          <a:endParaRPr lang="de-DE" sz="2000" b="0" i="0" u="none" dirty="0"/>
        </a:p>
      </dgm:t>
    </dgm:pt>
    <dgm:pt modelId="{73747073-F394-4D04-A9A0-8F42075FCE5A}" type="parTrans" cxnId="{0F26C8F5-8B49-486E-B73E-22D1AE10DAEC}">
      <dgm:prSet/>
      <dgm:spPr/>
      <dgm:t>
        <a:bodyPr/>
        <a:lstStyle/>
        <a:p>
          <a:endParaRPr lang="de-DE"/>
        </a:p>
      </dgm:t>
    </dgm:pt>
    <dgm:pt modelId="{802E856D-975E-4899-B9EF-CDAD3F70BCAB}" type="sibTrans" cxnId="{0F26C8F5-8B49-486E-B73E-22D1AE10DAEC}">
      <dgm:prSet/>
      <dgm:spPr/>
      <dgm:t>
        <a:bodyPr/>
        <a:lstStyle/>
        <a:p>
          <a:endParaRPr lang="de-DE"/>
        </a:p>
      </dgm:t>
    </dgm:pt>
    <dgm:pt modelId="{97A92895-89D9-48BD-9C9A-B2B87260FFA0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Ziel: Graphische Verknüpfung von Problem-Ursache-Beziehungen</a:t>
          </a:r>
          <a:endParaRPr lang="de-DE" sz="1400" b="0" dirty="0"/>
        </a:p>
      </dgm:t>
    </dgm:pt>
    <dgm:pt modelId="{ABF9032B-8BAA-44B4-BAE9-90281C2964E6}" type="parTrans" cxnId="{0E2E22A9-0699-4961-BE73-F0FF5DA0C65B}">
      <dgm:prSet/>
      <dgm:spPr/>
      <dgm:t>
        <a:bodyPr/>
        <a:lstStyle/>
        <a:p>
          <a:endParaRPr lang="de-DE"/>
        </a:p>
      </dgm:t>
    </dgm:pt>
    <dgm:pt modelId="{08D79D85-AA93-4B26-ADBE-1B25DAFC36A0}" type="sibTrans" cxnId="{0E2E22A9-0699-4961-BE73-F0FF5DA0C65B}">
      <dgm:prSet/>
      <dgm:spPr/>
      <dgm:t>
        <a:bodyPr/>
        <a:lstStyle/>
        <a:p>
          <a:endParaRPr lang="de-DE"/>
        </a:p>
      </dgm:t>
    </dgm:pt>
    <dgm:pt modelId="{4D32D483-2E4E-4475-8C79-1A9D06C71634}">
      <dgm:prSet custT="1"/>
      <dgm:spPr/>
      <dgm:t>
        <a:bodyPr/>
        <a:lstStyle/>
        <a:p>
          <a:r>
            <a:rPr lang="de-DE" sz="1400" dirty="0" smtClean="0">
              <a:effectLst/>
            </a:rPr>
            <a:t>Ziel: Sammlung und Gruppierung von Ideen zur Problem- und Lösungsfindung</a:t>
          </a:r>
          <a:endParaRPr lang="de-DE" sz="1400" b="0" i="0" u="none" dirty="0"/>
        </a:p>
      </dgm:t>
    </dgm:pt>
    <dgm:pt modelId="{7600AE22-A4CA-4734-884D-ED00CBDCAC99}" type="parTrans" cxnId="{560FA127-B742-4D0A-93A4-339FCA4B2530}">
      <dgm:prSet/>
      <dgm:spPr/>
      <dgm:t>
        <a:bodyPr/>
        <a:lstStyle/>
        <a:p>
          <a:endParaRPr lang="de-DE"/>
        </a:p>
      </dgm:t>
    </dgm:pt>
    <dgm:pt modelId="{28D4DF9A-5396-4AAC-AF1A-6F6BBD0708D8}" type="sibTrans" cxnId="{560FA127-B742-4D0A-93A4-339FCA4B2530}">
      <dgm:prSet/>
      <dgm:spPr/>
      <dgm:t>
        <a:bodyPr/>
        <a:lstStyle/>
        <a:p>
          <a:endParaRPr lang="de-DE"/>
        </a:p>
      </dgm:t>
    </dgm:pt>
    <dgm:pt modelId="{CBF409F0-BEFA-4201-9AD8-0EFA5EB100C8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und Gewichtung von Informationen </a:t>
          </a:r>
          <a:endParaRPr lang="de-DE" sz="1400" b="0" i="0" u="none" dirty="0"/>
        </a:p>
      </dgm:t>
    </dgm:pt>
    <dgm:pt modelId="{36ABE947-48ED-47A8-813D-3388EE67304D}" type="parTrans" cxnId="{DDFEC81F-6439-4ECA-BFBB-82386CADCC69}">
      <dgm:prSet/>
      <dgm:spPr/>
      <dgm:t>
        <a:bodyPr/>
        <a:lstStyle/>
        <a:p>
          <a:endParaRPr lang="de-DE"/>
        </a:p>
      </dgm:t>
    </dgm:pt>
    <dgm:pt modelId="{D8D2DC76-E787-4319-8AC2-F4AF1885362B}" type="sibTrans" cxnId="{DDFEC81F-6439-4ECA-BFBB-82386CADCC69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der Haupteinflussgrößen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49C5E2E0-ABDF-467C-91BC-62F4160AA28A}">
      <dgm:prSet custT="1"/>
      <dgm:spPr/>
      <dgm:t>
        <a:bodyPr/>
        <a:lstStyle/>
        <a:p>
          <a:r>
            <a:rPr lang="de-DE" sz="1400" dirty="0" smtClean="0">
              <a:effectLst/>
            </a:rPr>
            <a:t>Ziel: Strukturierte Ermittlung von Teilzielen</a:t>
          </a:r>
          <a:endParaRPr lang="de-DE" sz="1400" b="0" i="0" u="none" dirty="0"/>
        </a:p>
      </dgm:t>
    </dgm:pt>
    <dgm:pt modelId="{FA62A593-51E8-424D-B432-DA8E107A0FD5}" type="parTrans" cxnId="{F39A715A-AEA3-469C-AF69-CA3FE77C7D00}">
      <dgm:prSet/>
      <dgm:spPr/>
      <dgm:t>
        <a:bodyPr/>
        <a:lstStyle/>
        <a:p>
          <a:endParaRPr lang="de-DE"/>
        </a:p>
      </dgm:t>
    </dgm:pt>
    <dgm:pt modelId="{EBA2E41B-E95F-4DD2-B35D-8940D61329B9}" type="sibTrans" cxnId="{F39A715A-AEA3-469C-AF69-CA3FE77C7D00}">
      <dgm:prSet/>
      <dgm:spPr/>
      <dgm:t>
        <a:bodyPr/>
        <a:lstStyle/>
        <a:p>
          <a:endParaRPr lang="de-DE"/>
        </a:p>
      </dgm:t>
    </dgm:pt>
    <dgm:pt modelId="{E1F53A4E-5C3A-4AFD-AD12-2BC946C9002A}">
      <dgm:prSet custT="1"/>
      <dgm:spPr/>
      <dgm:t>
        <a:bodyPr/>
        <a:lstStyle/>
        <a:p>
          <a:r>
            <a:rPr lang="de-DE" sz="1400" dirty="0" smtClean="0">
              <a:effectLst/>
            </a:rPr>
            <a:t>Ziel: Zeitbezogene Darstellung eines Zielerreichungsablaufes</a:t>
          </a:r>
          <a:endParaRPr lang="de-DE" sz="1400" b="0" i="0" u="none" dirty="0"/>
        </a:p>
      </dgm:t>
    </dgm:pt>
    <dgm:pt modelId="{201DDE47-F3BD-4E36-81C4-BA46572FD4D8}" type="parTrans" cxnId="{A4F69523-EEB9-4259-BBFC-A9463CDF6AB7}">
      <dgm:prSet/>
      <dgm:spPr/>
      <dgm:t>
        <a:bodyPr/>
        <a:lstStyle/>
        <a:p>
          <a:endParaRPr lang="de-DE"/>
        </a:p>
      </dgm:t>
    </dgm:pt>
    <dgm:pt modelId="{70836B48-8B66-46A8-B671-2E735239B620}" type="sibTrans" cxnId="{A4F69523-EEB9-4259-BBFC-A9463CDF6AB7}">
      <dgm:prSet/>
      <dgm:spPr/>
      <dgm:t>
        <a:bodyPr/>
        <a:lstStyle/>
        <a:p>
          <a:endParaRPr lang="de-DE"/>
        </a:p>
      </dgm:t>
    </dgm:pt>
    <dgm:pt modelId="{D940C38E-B915-492F-B29C-D4A7EED66CB6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von Abläufen mit möglichen Alternativen</a:t>
          </a:r>
          <a:endParaRPr lang="de-DE" sz="1400" b="0" i="0" u="none" dirty="0"/>
        </a:p>
      </dgm:t>
    </dgm:pt>
    <dgm:pt modelId="{E7B41E1F-512E-4C32-AE50-85DA7B32EFDE}" type="parTrans" cxnId="{D8419323-4330-4828-BA12-46C1FFC44EA4}">
      <dgm:prSet/>
      <dgm:spPr/>
      <dgm:t>
        <a:bodyPr/>
        <a:lstStyle/>
        <a:p>
          <a:endParaRPr lang="de-DE"/>
        </a:p>
      </dgm:t>
    </dgm:pt>
    <dgm:pt modelId="{0ECB44D4-CBD6-4F64-9316-154896633D81}" type="sibTrans" cxnId="{D8419323-4330-4828-BA12-46C1FFC44EA4}">
      <dgm:prSet/>
      <dgm:spPr/>
      <dgm:t>
        <a:bodyPr/>
        <a:lstStyle/>
        <a:p>
          <a:endParaRPr lang="de-DE"/>
        </a:p>
      </dgm:t>
    </dgm:pt>
    <dgm:pt modelId="{C8E96AC0-3F46-435E-A6DE-AC58F54B3BD2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Eingabedaten: Ursachen, Problemstellungen</a:t>
          </a:r>
          <a:endParaRPr lang="de-DE" sz="1400" b="0" dirty="0"/>
        </a:p>
      </dgm:t>
    </dgm:pt>
    <dgm:pt modelId="{F31EC7A4-846D-4A08-BA3B-F187FF53AA3E}" type="parTrans" cxnId="{3471A7AC-EA1E-41CC-A3E6-96807AE46758}">
      <dgm:prSet/>
      <dgm:spPr/>
      <dgm:t>
        <a:bodyPr/>
        <a:lstStyle/>
        <a:p>
          <a:endParaRPr lang="de-DE"/>
        </a:p>
      </dgm:t>
    </dgm:pt>
    <dgm:pt modelId="{BEF3D1BA-C861-479D-93E3-2713F8B5B9B7}" type="sibTrans" cxnId="{3471A7AC-EA1E-41CC-A3E6-96807AE46758}">
      <dgm:prSet/>
      <dgm:spPr/>
      <dgm:t>
        <a:bodyPr/>
        <a:lstStyle/>
        <a:p>
          <a:endParaRPr lang="de-DE"/>
        </a:p>
      </dgm:t>
    </dgm:pt>
    <dgm:pt modelId="{213FC11B-9297-4B2F-943C-C4816E545BFD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Ideen, Themen</a:t>
          </a:r>
          <a:endParaRPr lang="de-DE" sz="1400" b="0" i="0" u="none" dirty="0"/>
        </a:p>
      </dgm:t>
    </dgm:pt>
    <dgm:pt modelId="{A1E269E2-BD9C-4B11-81BA-EB85B3354414}" type="parTrans" cxnId="{16E6FE2D-B54D-4390-9498-E90836A036B9}">
      <dgm:prSet/>
      <dgm:spPr/>
      <dgm:t>
        <a:bodyPr/>
        <a:lstStyle/>
        <a:p>
          <a:endParaRPr lang="de-DE"/>
        </a:p>
      </dgm:t>
    </dgm:pt>
    <dgm:pt modelId="{355283F1-3DF1-4409-8E6F-D911F8AB5D8C}" type="sibTrans" cxnId="{16E6FE2D-B54D-4390-9498-E90836A036B9}">
      <dgm:prSet/>
      <dgm:spPr/>
      <dgm:t>
        <a:bodyPr/>
        <a:lstStyle/>
        <a:p>
          <a:endParaRPr lang="de-DE"/>
        </a:p>
      </dgm:t>
    </dgm:pt>
    <dgm:pt modelId="{1AF329C5-40C2-440C-B1AB-1C540A03245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Merkmale und Aspekte eines Problems</a:t>
          </a:r>
          <a:endParaRPr lang="de-DE" sz="1400" b="0" i="0" u="none" dirty="0"/>
        </a:p>
      </dgm:t>
    </dgm:pt>
    <dgm:pt modelId="{699E88A6-743E-418B-9D67-D65361625CF0}" type="parTrans" cxnId="{D345DB97-5ED3-4FB6-85BF-050DC6BE1436}">
      <dgm:prSet/>
      <dgm:spPr/>
      <dgm:t>
        <a:bodyPr/>
        <a:lstStyle/>
        <a:p>
          <a:endParaRPr lang="de-DE"/>
        </a:p>
      </dgm:t>
    </dgm:pt>
    <dgm:pt modelId="{6CDB979B-57A8-4941-8989-E1F008A9D80D}" type="sibTrans" cxnId="{D345DB97-5ED3-4FB6-85BF-050DC6BE1436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Große Datenmengen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E4322C9E-7BBF-48AE-9846-869B70A71297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Übergeordnetes Ziel</a:t>
          </a:r>
          <a:endParaRPr lang="de-DE" sz="1400" b="0" i="0" u="none" dirty="0"/>
        </a:p>
      </dgm:t>
    </dgm:pt>
    <dgm:pt modelId="{2552062A-6056-413E-AF2B-F25E2C2CA3B2}" type="parTrans" cxnId="{4CDEA4E4-327F-4379-AFD3-68A23D99C8E6}">
      <dgm:prSet/>
      <dgm:spPr/>
      <dgm:t>
        <a:bodyPr/>
        <a:lstStyle/>
        <a:p>
          <a:endParaRPr lang="de-DE"/>
        </a:p>
      </dgm:t>
    </dgm:pt>
    <dgm:pt modelId="{CE5966DB-7DC4-4A9E-96CA-93CC462EC3D3}" type="sibTrans" cxnId="{4CDEA4E4-327F-4379-AFD3-68A23D99C8E6}">
      <dgm:prSet/>
      <dgm:spPr/>
      <dgm:t>
        <a:bodyPr/>
        <a:lstStyle/>
        <a:p>
          <a:endParaRPr lang="de-DE"/>
        </a:p>
      </dgm:t>
    </dgm:pt>
    <dgm:pt modelId="{48968EB3-9594-41C2-B9A9-C283F249AE8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Prozessschritte</a:t>
          </a:r>
          <a:endParaRPr lang="de-DE" sz="1400" b="0" i="0" u="none" dirty="0"/>
        </a:p>
      </dgm:t>
    </dgm:pt>
    <dgm:pt modelId="{55C130E3-186C-4338-932A-39E6F973846E}" type="parTrans" cxnId="{BED2E26A-20A6-4973-B229-1B459F05D84D}">
      <dgm:prSet/>
      <dgm:spPr/>
      <dgm:t>
        <a:bodyPr/>
        <a:lstStyle/>
        <a:p>
          <a:endParaRPr lang="de-DE"/>
        </a:p>
      </dgm:t>
    </dgm:pt>
    <dgm:pt modelId="{B3A59E96-164F-47CE-B85F-7506BFBEE3F7}" type="sibTrans" cxnId="{BED2E26A-20A6-4973-B229-1B459F05D84D}">
      <dgm:prSet/>
      <dgm:spPr/>
      <dgm:t>
        <a:bodyPr/>
        <a:lstStyle/>
        <a:p>
          <a:endParaRPr lang="de-DE"/>
        </a:p>
      </dgm:t>
    </dgm:pt>
    <dgm:pt modelId="{2285BE85-BC1A-4D15-AE4C-81E92B7CB97E}">
      <dgm:prSet custT="1"/>
      <dgm:spPr/>
      <dgm:t>
        <a:bodyPr/>
        <a:lstStyle/>
        <a:p>
          <a:r>
            <a:rPr lang="de-DE" sz="1400" smtClean="0">
              <a:effectLst/>
            </a:rPr>
            <a:t>Eingabedaten: Zielerreichungsschritte und deren Dauer</a:t>
          </a:r>
          <a:endParaRPr lang="de-DE" sz="1400" b="0" i="0" u="none" dirty="0"/>
        </a:p>
      </dgm:t>
    </dgm:pt>
    <dgm:pt modelId="{C4F487D3-4A02-46D5-B88A-959D1D92E011}" type="parTrans" cxnId="{66A4B12E-7CA5-4D5B-B0FC-04464533AE62}">
      <dgm:prSet/>
      <dgm:spPr/>
      <dgm:t>
        <a:bodyPr/>
        <a:lstStyle/>
        <a:p>
          <a:endParaRPr lang="de-DE"/>
        </a:p>
      </dgm:t>
    </dgm:pt>
    <dgm:pt modelId="{F676D1C0-D20A-4A2E-8A8F-646393ED17FB}" type="sibTrans" cxnId="{66A4B12E-7CA5-4D5B-B0FC-04464533AE62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B9202-768A-4DA4-999E-133886B54955}" type="pres">
      <dgm:prSet presAssocID="{383703A8-AC4C-49EB-B4A6-BB3428E99353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20E7C-EA10-450E-ACB9-B66D8B5D161D}" type="pres">
      <dgm:prSet presAssocID="{E9706BC6-CA35-4613-B417-BD9EC65C7830}" presName="sp" presStyleCnt="0"/>
      <dgm:spPr/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3A4F67-FB3A-4A34-954A-088BAA8D6CF9}" type="pres">
      <dgm:prSet presAssocID="{F0FD33EC-3CA8-4A99-A7AD-D0C1E76664B8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5D7E2C-4EEE-4FB3-867F-C705BAC8F62E}" type="pres">
      <dgm:prSet presAssocID="{2DED70F6-5FA1-4A2A-911A-53FD13D1D01F}" presName="sp" presStyleCnt="0"/>
      <dgm:spPr/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05BCA-5DE1-4E0C-B998-AA2328F05CCF}" type="pres">
      <dgm:prSet presAssocID="{BF6E3DEB-0988-446A-857B-789758B30226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FF7F36-BF85-4E41-B46B-5683793006BD}" type="pres">
      <dgm:prSet presAssocID="{4557D759-5707-4FD5-89C8-7816E9D27ED6}" presName="sp" presStyleCnt="0"/>
      <dgm:spPr/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34E317-2817-4791-A86B-11A027A52B57}" type="pres">
      <dgm:prSet presAssocID="{732E8F87-A0D8-4F2A-83EA-C30E098B35B8}" presName="sp" presStyleCnt="0"/>
      <dgm:spPr/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EEEE3E-C569-475A-8456-CC983B84C34E}" type="pres">
      <dgm:prSet presAssocID="{831DB5C6-85CB-4625-9C84-710FFC1804D2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4DE174-D151-4DC1-ABA6-F53BA2D06B56}" type="pres">
      <dgm:prSet presAssocID="{580B80C7-B871-473B-A414-883D900455CE}" presName="sp" presStyleCnt="0"/>
      <dgm:spPr/>
    </dgm:pt>
    <dgm:pt modelId="{87DF1D9C-CA8D-490D-AD0C-D70B2DCCE5B8}" type="pres">
      <dgm:prSet presAssocID="{EE3751BF-5893-4F54-90EB-DD78006B2B7A}" presName="linNode" presStyleCnt="0"/>
      <dgm:spPr/>
    </dgm:pt>
    <dgm:pt modelId="{97AAED94-004F-406E-9891-4A144973E2E2}" type="pres">
      <dgm:prSet presAssocID="{EE3751BF-5893-4F54-90EB-DD78006B2B7A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E2CF37-68F3-433D-92ED-7105DC80718B}" type="pres">
      <dgm:prSet presAssocID="{EE3751BF-5893-4F54-90EB-DD78006B2B7A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E86025-42AE-462B-BFF2-AF20B2239550}" type="pres">
      <dgm:prSet presAssocID="{F80107CF-B67F-4142-99B7-5B0A028391BA}" presName="sp" presStyleCnt="0"/>
      <dgm:spPr/>
    </dgm:pt>
    <dgm:pt modelId="{97885195-441B-4D33-BFC5-9EB80461379E}" type="pres">
      <dgm:prSet presAssocID="{EE9C6ACF-A316-46D6-8AF2-E118488841C0}" presName="linNode" presStyleCnt="0"/>
      <dgm:spPr/>
    </dgm:pt>
    <dgm:pt modelId="{CFBE37EA-0653-455F-B1F9-87468A0446C2}" type="pres">
      <dgm:prSet presAssocID="{EE9C6ACF-A316-46D6-8AF2-E118488841C0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5968D-3731-4E63-B0CF-C20CBF90B4F9}" type="pres">
      <dgm:prSet presAssocID="{EE9C6ACF-A316-46D6-8AF2-E118488841C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156FD52-99AE-4B4E-80BD-60BB8273280B}" type="presOf" srcId="{1AF329C5-40C2-440C-B1AB-1C540A03245C}" destId="{38605BCA-5DE1-4E0C-B998-AA2328F05CCF}" srcOrd="0" destOrd="1" presId="urn:microsoft.com/office/officeart/2005/8/layout/vList5"/>
    <dgm:cxn modelId="{0E2E22A9-0699-4961-BE73-F0FF5DA0C65B}" srcId="{383703A8-AC4C-49EB-B4A6-BB3428E99353}" destId="{97A92895-89D9-48BD-9C9A-B2B87260FFA0}" srcOrd="0" destOrd="0" parTransId="{ABF9032B-8BAA-44B4-BAE9-90281C2964E6}" sibTransId="{08D79D85-AA93-4B26-ADBE-1B25DAFC36A0}"/>
    <dgm:cxn modelId="{0E0F721C-7C77-4AED-887E-0892EAA34FD6}" srcId="{02A484BF-FF66-4DDE-B014-3A71230972D6}" destId="{EE3751BF-5893-4F54-90EB-DD78006B2B7A}" srcOrd="5" destOrd="0" parTransId="{7F271071-9EBA-444A-A9BE-E9AA6CDC586E}" sibTransId="{F80107CF-B67F-4142-99B7-5B0A028391BA}"/>
    <dgm:cxn modelId="{DDFEC81F-6439-4ECA-BFBB-82386CADCC69}" srcId="{BF6E3DEB-0988-446A-857B-789758B30226}" destId="{CBF409F0-BEFA-4201-9AD8-0EFA5EB100C8}" srcOrd="0" destOrd="0" parTransId="{36ABE947-48ED-47A8-813D-3388EE67304D}" sibTransId="{D8D2DC76-E787-4319-8AC2-F4AF1885362B}"/>
    <dgm:cxn modelId="{8C43BA01-18D8-433F-8EE4-2D1A1D40663E}" type="presOf" srcId="{D940C38E-B915-492F-B29C-D4A7EED66CB6}" destId="{2555968D-3731-4E63-B0CF-C20CBF90B4F9}" srcOrd="0" destOrd="0" presId="urn:microsoft.com/office/officeart/2005/8/layout/vList5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60FA127-B742-4D0A-93A4-339FCA4B2530}" srcId="{F0FD33EC-3CA8-4A99-A7AD-D0C1E76664B8}" destId="{4D32D483-2E4E-4475-8C79-1A9D06C71634}" srcOrd="0" destOrd="0" parTransId="{7600AE22-A4CA-4734-884D-ED00CBDCAC99}" sibTransId="{28D4DF9A-5396-4AAC-AF1A-6F6BBD0708D8}"/>
    <dgm:cxn modelId="{539A28AF-5D1F-43B0-BA3F-88E44C4DD220}" type="presOf" srcId="{E4322C9E-7BBF-48AE-9846-869B70A71297}" destId="{47EEEE3E-C569-475A-8456-CC983B84C34E}" srcOrd="0" destOrd="1" presId="urn:microsoft.com/office/officeart/2005/8/layout/vList5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047C64EF-0F6E-4A23-8DA1-2E36A47690B9}" type="presOf" srcId="{CBF409F0-BEFA-4201-9AD8-0EFA5EB100C8}" destId="{38605BCA-5DE1-4E0C-B998-AA2328F05CCF}" srcOrd="0" destOrd="0" presId="urn:microsoft.com/office/officeart/2005/8/layout/vList5"/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F26C8F5-8B49-486E-B73E-22D1AE10DAEC}" srcId="{02A484BF-FF66-4DDE-B014-3A71230972D6}" destId="{EE9C6ACF-A316-46D6-8AF2-E118488841C0}" srcOrd="6" destOrd="0" parTransId="{73747073-F394-4D04-A9A0-8F42075FCE5A}" sibTransId="{802E856D-975E-4899-B9EF-CDAD3F70BCAB}"/>
    <dgm:cxn modelId="{4FCC7E25-FE3D-4C54-A1C9-75A72DE91159}" srcId="{02A484BF-FF66-4DDE-B014-3A71230972D6}" destId="{F0FD33EC-3CA8-4A99-A7AD-D0C1E76664B8}" srcOrd="1" destOrd="0" parTransId="{337B5669-F6CE-46A3-94B9-5787846DEC4A}" sibTransId="{2DED70F6-5FA1-4A2A-911A-53FD13D1D01F}"/>
    <dgm:cxn modelId="{D8419323-4330-4828-BA12-46C1FFC44EA4}" srcId="{EE9C6ACF-A316-46D6-8AF2-E118488841C0}" destId="{D940C38E-B915-492F-B29C-D4A7EED66CB6}" srcOrd="0" destOrd="0" parTransId="{E7B41E1F-512E-4C32-AE50-85DA7B32EFDE}" sibTransId="{0ECB44D4-CBD6-4F64-9316-154896633D81}"/>
    <dgm:cxn modelId="{3471A7AC-EA1E-41CC-A3E6-96807AE46758}" srcId="{383703A8-AC4C-49EB-B4A6-BB3428E99353}" destId="{C8E96AC0-3F46-435E-A6DE-AC58F54B3BD2}" srcOrd="1" destOrd="0" parTransId="{F31EC7A4-846D-4A08-BA3B-F187FF53AA3E}" sibTransId="{BEF3D1BA-C861-479D-93E3-2713F8B5B9B7}"/>
    <dgm:cxn modelId="{8212C710-DA15-4426-A8DD-B817E90BB1E3}" srcId="{02A484BF-FF66-4DDE-B014-3A71230972D6}" destId="{ED116471-6FB9-4239-9E9E-86E72570433E}" srcOrd="3" destOrd="0" parTransId="{B6895176-2FB8-4DBC-8CBF-E4BF18568022}" sibTransId="{732E8F87-A0D8-4F2A-83EA-C30E098B35B8}"/>
    <dgm:cxn modelId="{05C4E3E3-DFC7-431F-A0AA-F57FBA4B85BD}" type="presOf" srcId="{EE3751BF-5893-4F54-90EB-DD78006B2B7A}" destId="{97AAED94-004F-406E-9891-4A144973E2E2}" srcOrd="0" destOrd="0" presId="urn:microsoft.com/office/officeart/2005/8/layout/vList5"/>
    <dgm:cxn modelId="{C82337B5-C6B7-4418-9C97-7861FCE06453}" type="presOf" srcId="{2285BE85-BC1A-4D15-AE4C-81E92B7CB97E}" destId="{AEE2CF37-68F3-433D-92ED-7105DC80718B}" srcOrd="0" destOrd="1" presId="urn:microsoft.com/office/officeart/2005/8/layout/vList5"/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66A4B12E-7CA5-4D5B-B0FC-04464533AE62}" srcId="{EE3751BF-5893-4F54-90EB-DD78006B2B7A}" destId="{2285BE85-BC1A-4D15-AE4C-81E92B7CB97E}" srcOrd="1" destOrd="0" parTransId="{C4F487D3-4A02-46D5-B88A-959D1D92E011}" sibTransId="{F676D1C0-D20A-4A2E-8A8F-646393ED17FB}"/>
    <dgm:cxn modelId="{A0A5551D-00D1-409E-9BFD-178D4E7A9711}" type="presOf" srcId="{4D32D483-2E4E-4475-8C79-1A9D06C71634}" destId="{273A4F67-FB3A-4A34-954A-088BAA8D6CF9}" srcOrd="0" destOrd="0" presId="urn:microsoft.com/office/officeart/2005/8/layout/vList5"/>
    <dgm:cxn modelId="{4CDEA4E4-327F-4379-AFD3-68A23D99C8E6}" srcId="{831DB5C6-85CB-4625-9C84-710FFC1804D2}" destId="{E4322C9E-7BBF-48AE-9846-869B70A71297}" srcOrd="1" destOrd="0" parTransId="{2552062A-6056-413E-AF2B-F25E2C2CA3B2}" sibTransId="{CE5966DB-7DC4-4A9E-96CA-93CC462EC3D3}"/>
    <dgm:cxn modelId="{D89BA83B-86AF-44EC-ACB4-C4169AF2788D}" type="presOf" srcId="{49C5E2E0-ABDF-467C-91BC-62F4160AA28A}" destId="{47EEEE3E-C569-475A-8456-CC983B84C34E}" srcOrd="0" destOrd="0" presId="urn:microsoft.com/office/officeart/2005/8/layout/vList5"/>
    <dgm:cxn modelId="{CFBBC80F-BFDD-4F8E-ABFD-08E167296A82}" type="presOf" srcId="{EE9C6ACF-A316-46D6-8AF2-E118488841C0}" destId="{CFBE37EA-0653-455F-B1F9-87468A0446C2}" srcOrd="0" destOrd="0" presId="urn:microsoft.com/office/officeart/2005/8/layout/vList5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D345DB97-5ED3-4FB6-85BF-050DC6BE1436}" srcId="{BF6E3DEB-0988-446A-857B-789758B30226}" destId="{1AF329C5-40C2-440C-B1AB-1C540A03245C}" srcOrd="1" destOrd="0" parTransId="{699E88A6-743E-418B-9D67-D65361625CF0}" sibTransId="{6CDB979B-57A8-4941-8989-E1F008A9D80D}"/>
    <dgm:cxn modelId="{9F245D22-A043-4749-B736-D42DE16A6ED6}" type="presOf" srcId="{48968EB3-9594-41C2-B9A9-C283F249AE8C}" destId="{2555968D-3731-4E63-B0CF-C20CBF90B4F9}" srcOrd="0" destOrd="1" presId="urn:microsoft.com/office/officeart/2005/8/layout/vList5"/>
    <dgm:cxn modelId="{6E1C70CE-6160-4398-BBEE-BD67F1454B1E}" srcId="{02A484BF-FF66-4DDE-B014-3A71230972D6}" destId="{831DB5C6-85CB-4625-9C84-710FFC1804D2}" srcOrd="4" destOrd="0" parTransId="{CB8FBCD9-B6C1-4CC6-98D6-347EC2AE8413}" sibTransId="{580B80C7-B871-473B-A414-883D900455CE}"/>
    <dgm:cxn modelId="{3583DE79-F07C-4225-AF69-23260C0513C2}" type="presOf" srcId="{E1F53A4E-5C3A-4AFD-AD12-2BC946C9002A}" destId="{AEE2CF37-68F3-433D-92ED-7105DC80718B}" srcOrd="0" destOrd="0" presId="urn:microsoft.com/office/officeart/2005/8/layout/vList5"/>
    <dgm:cxn modelId="{B9A1D200-E316-4B6E-A54C-CEF0F425CE61}" srcId="{02A484BF-FF66-4DDE-B014-3A71230972D6}" destId="{BF6E3DEB-0988-446A-857B-789758B30226}" srcOrd="2" destOrd="0" parTransId="{47BE9E89-3A51-4E7B-A907-0D0566C49A69}" sibTransId="{4557D759-5707-4FD5-89C8-7816E9D27ED6}"/>
    <dgm:cxn modelId="{A4F69523-EEB9-4259-BBFC-A9463CDF6AB7}" srcId="{EE3751BF-5893-4F54-90EB-DD78006B2B7A}" destId="{E1F53A4E-5C3A-4AFD-AD12-2BC946C9002A}" srcOrd="0" destOrd="0" parTransId="{201DDE47-F3BD-4E36-81C4-BA46572FD4D8}" sibTransId="{70836B48-8B66-46A8-B671-2E735239B620}"/>
    <dgm:cxn modelId="{A74971F8-8363-4670-A652-670D43FA2AD7}" type="presOf" srcId="{C8E96AC0-3F46-435E-A6DE-AC58F54B3BD2}" destId="{FDAB9202-768A-4DA4-999E-133886B54955}" srcOrd="0" destOrd="1" presId="urn:microsoft.com/office/officeart/2005/8/layout/vList5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BED2E26A-20A6-4973-B229-1B459F05D84D}" srcId="{EE9C6ACF-A316-46D6-8AF2-E118488841C0}" destId="{48968EB3-9594-41C2-B9A9-C283F249AE8C}" srcOrd="1" destOrd="0" parTransId="{55C130E3-186C-4338-932A-39E6F973846E}" sibTransId="{B3A59E96-164F-47CE-B85F-7506BFBEE3F7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16E6FE2D-B54D-4390-9498-E90836A036B9}" srcId="{F0FD33EC-3CA8-4A99-A7AD-D0C1E76664B8}" destId="{213FC11B-9297-4B2F-943C-C4816E545BFD}" srcOrd="1" destOrd="0" parTransId="{A1E269E2-BD9C-4B11-81BA-EB85B3354414}" sibTransId="{355283F1-3DF1-4409-8E6F-D911F8AB5D8C}"/>
    <dgm:cxn modelId="{4D6DE885-1E52-459A-A550-71D01982CEE5}" type="presOf" srcId="{97A92895-89D9-48BD-9C9A-B2B87260FFA0}" destId="{FDAB9202-768A-4DA4-999E-133886B54955}" srcOrd="0" destOrd="0" presId="urn:microsoft.com/office/officeart/2005/8/layout/vList5"/>
    <dgm:cxn modelId="{F39A715A-AEA3-469C-AF69-CA3FE77C7D00}" srcId="{831DB5C6-85CB-4625-9C84-710FFC1804D2}" destId="{49C5E2E0-ABDF-467C-91BC-62F4160AA28A}" srcOrd="0" destOrd="0" parTransId="{FA62A593-51E8-424D-B432-DA8E107A0FD5}" sibTransId="{EBA2E41B-E95F-4DD2-B35D-8940D61329B9}"/>
    <dgm:cxn modelId="{67B2B7F4-7D2F-4BCA-BBD6-808AE8CA6EB3}" type="presOf" srcId="{213FC11B-9297-4B2F-943C-C4816E545BFD}" destId="{273A4F67-FB3A-4A34-954A-088BAA8D6CF9}" srcOrd="0" destOrd="1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6DC7D544-5975-4FD0-840E-4B1C300D3876}" type="presParOf" srcId="{3834B94B-C21F-462B-9BB6-43504E69431D}" destId="{FDAB9202-768A-4DA4-999E-133886B54955}" srcOrd="1" destOrd="0" presId="urn:microsoft.com/office/officeart/2005/8/layout/vList5"/>
    <dgm:cxn modelId="{1895B6D0-75A2-4174-9D66-80499D353B76}" type="presParOf" srcId="{4DDDE7E6-40D6-46CD-A540-855460FAC54F}" destId="{94120E7C-EA10-450E-ACB9-B66D8B5D161D}" srcOrd="1" destOrd="0" presId="urn:microsoft.com/office/officeart/2005/8/layout/vList5"/>
    <dgm:cxn modelId="{EFAE2A1E-F49D-4448-9486-F79DBB279E96}" type="presParOf" srcId="{4DDDE7E6-40D6-46CD-A540-855460FAC54F}" destId="{AC3A896E-3BAC-4D56-BA37-799E3D465A75}" srcOrd="2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63BC23F-74ED-4339-8883-4748E5989276}" type="presParOf" srcId="{AC3A896E-3BAC-4D56-BA37-799E3D465A75}" destId="{273A4F67-FB3A-4A34-954A-088BAA8D6CF9}" srcOrd="1" destOrd="0" presId="urn:microsoft.com/office/officeart/2005/8/layout/vList5"/>
    <dgm:cxn modelId="{43B1DAB7-AD93-4CD4-A986-E1520C2A3DC4}" type="presParOf" srcId="{4DDDE7E6-40D6-46CD-A540-855460FAC54F}" destId="{155D7E2C-4EEE-4FB3-867F-C705BAC8F62E}" srcOrd="3" destOrd="0" presId="urn:microsoft.com/office/officeart/2005/8/layout/vList5"/>
    <dgm:cxn modelId="{D3C588CC-51B9-4E81-9086-6EDD38BD444D}" type="presParOf" srcId="{4DDDE7E6-40D6-46CD-A540-855460FAC54F}" destId="{9BB6EFB3-4065-487A-BCC3-6FCDB4D2D262}" srcOrd="4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1EC26EFE-D59D-4D82-B494-58318A897AA2}" type="presParOf" srcId="{9BB6EFB3-4065-487A-BCC3-6FCDB4D2D262}" destId="{38605BCA-5DE1-4E0C-B998-AA2328F05CCF}" srcOrd="1" destOrd="0" presId="urn:microsoft.com/office/officeart/2005/8/layout/vList5"/>
    <dgm:cxn modelId="{410E09E6-4920-4374-8225-8A07FA7403AE}" type="presParOf" srcId="{4DDDE7E6-40D6-46CD-A540-855460FAC54F}" destId="{90FF7F36-BF85-4E41-B46B-5683793006BD}" srcOrd="5" destOrd="0" presId="urn:microsoft.com/office/officeart/2005/8/layout/vList5"/>
    <dgm:cxn modelId="{0AEC9A1D-5B99-4FC6-9246-D777BC9FF64B}" type="presParOf" srcId="{4DDDE7E6-40D6-46CD-A540-855460FAC54F}" destId="{00595F44-F219-49EC-9844-87408F24B43C}" srcOrd="6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  <dgm:cxn modelId="{5A80EF7E-2CCC-4071-A10A-47D96FF9156B}" type="presParOf" srcId="{4DDDE7E6-40D6-46CD-A540-855460FAC54F}" destId="{F734E317-2817-4791-A86B-11A027A52B57}" srcOrd="7" destOrd="0" presId="urn:microsoft.com/office/officeart/2005/8/layout/vList5"/>
    <dgm:cxn modelId="{4067CA38-B979-456D-BA46-F70904181314}" type="presParOf" srcId="{4DDDE7E6-40D6-46CD-A540-855460FAC54F}" destId="{84236E2D-FB2F-469B-8467-AB2DD0C7BB01}" srcOrd="8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  <dgm:cxn modelId="{8E4AC3B1-080B-4DB8-A24F-36C4C8B35FFC}" type="presParOf" srcId="{84236E2D-FB2F-469B-8467-AB2DD0C7BB01}" destId="{47EEEE3E-C569-475A-8456-CC983B84C34E}" srcOrd="1" destOrd="0" presId="urn:microsoft.com/office/officeart/2005/8/layout/vList5"/>
    <dgm:cxn modelId="{C8F27AC9-4803-48C9-B052-2773965AAA8A}" type="presParOf" srcId="{4DDDE7E6-40D6-46CD-A540-855460FAC54F}" destId="{BD4DE174-D151-4DC1-ABA6-F53BA2D06B56}" srcOrd="9" destOrd="0" presId="urn:microsoft.com/office/officeart/2005/8/layout/vList5"/>
    <dgm:cxn modelId="{77F4B56F-B2B2-484E-9BC9-03CEE36669B8}" type="presParOf" srcId="{4DDDE7E6-40D6-46CD-A540-855460FAC54F}" destId="{87DF1D9C-CA8D-490D-AD0C-D70B2DCCE5B8}" srcOrd="10" destOrd="0" presId="urn:microsoft.com/office/officeart/2005/8/layout/vList5"/>
    <dgm:cxn modelId="{8E76DEE6-7833-4550-9442-4D62C330505C}" type="presParOf" srcId="{87DF1D9C-CA8D-490D-AD0C-D70B2DCCE5B8}" destId="{97AAED94-004F-406E-9891-4A144973E2E2}" srcOrd="0" destOrd="0" presId="urn:microsoft.com/office/officeart/2005/8/layout/vList5"/>
    <dgm:cxn modelId="{7B41702E-67BE-46C6-B104-8E80B8B1FF5D}" type="presParOf" srcId="{87DF1D9C-CA8D-490D-AD0C-D70B2DCCE5B8}" destId="{AEE2CF37-68F3-433D-92ED-7105DC80718B}" srcOrd="1" destOrd="0" presId="urn:microsoft.com/office/officeart/2005/8/layout/vList5"/>
    <dgm:cxn modelId="{E56C321F-D796-4605-8530-690863D6EB2B}" type="presParOf" srcId="{4DDDE7E6-40D6-46CD-A540-855460FAC54F}" destId="{DDE86025-42AE-462B-BFF2-AF20B2239550}" srcOrd="11" destOrd="0" presId="urn:microsoft.com/office/officeart/2005/8/layout/vList5"/>
    <dgm:cxn modelId="{CEA48643-76D8-4426-BAFE-FCBE476F13A5}" type="presParOf" srcId="{4DDDE7E6-40D6-46CD-A540-855460FAC54F}" destId="{97885195-441B-4D33-BFC5-9EB80461379E}" srcOrd="12" destOrd="0" presId="urn:microsoft.com/office/officeart/2005/8/layout/vList5"/>
    <dgm:cxn modelId="{C3304ED9-3963-4425-93FB-0FBBF5F60E4C}" type="presParOf" srcId="{97885195-441B-4D33-BFC5-9EB80461379E}" destId="{CFBE37EA-0653-455F-B1F9-87468A0446C2}" srcOrd="0" destOrd="0" presId="urn:microsoft.com/office/officeart/2005/8/layout/vList5"/>
    <dgm:cxn modelId="{D412CD0F-425C-471B-81F4-87E7232B5CB0}" type="presParOf" srcId="{97885195-441B-4D33-BFC5-9EB80461379E}" destId="{2555968D-3731-4E63-B0CF-C20CBF90B4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F9ED6-28AA-47A6-BE91-3DDAE0F6B7B9}" type="pres">
      <dgm:prSet presAssocID="{EF18BEC4-BB4C-465E-8AE0-68DDADC7E7BF}" presName="sp" presStyleCnt="0"/>
      <dgm:spPr/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A8864-21C8-4810-98C5-99FA60893AF1}" type="pres">
      <dgm:prSet presAssocID="{78A63004-F721-461B-863C-0A7EE08B1908}" presName="sp" presStyleCnt="0"/>
      <dgm:spPr/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2" presStyleCnt="4" custLinFactNeighborX="9" custLinFactNeighborY="-1349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201AD-C4F7-4D83-BBFC-23ED79AF9440}" type="pres">
      <dgm:prSet presAssocID="{449B5744-3194-433E-ACF1-10995C4B0AC5}" presName="sp" presStyleCnt="0"/>
      <dgm:spPr/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65776D8B-DF97-488E-AF90-534B551C4ECA}" srcId="{018A7BB6-30A0-4AEA-A81C-A08A3A24BFEE}" destId="{6DC273ED-E6C9-4117-9D32-3E6EBFB45165}" srcOrd="3" destOrd="0" parTransId="{EA3B8BEA-3BD7-480C-9A63-2444892B7580}" sibTransId="{92D467CE-F2A9-46AB-B723-7F7B7CF8D06F}"/>
    <dgm:cxn modelId="{BA9BB059-ECEF-4F14-B53A-655367EC0FCF}" srcId="{018A7BB6-30A0-4AEA-A81C-A08A3A24BFEE}" destId="{71439A05-CE42-4BCB-BE79-9F14F5953C65}" srcOrd="2" destOrd="0" parTransId="{6E966790-58FD-4417-827E-C4B60D372DA2}" sibTransId="{449B5744-3194-433E-ACF1-10995C4B0AC5}"/>
    <dgm:cxn modelId="{486692F2-0DFB-4E23-A418-2FA3FF6FE93E}" srcId="{018A7BB6-30A0-4AEA-A81C-A08A3A24BFEE}" destId="{6AC78196-FF5F-4357-97C2-A02602509A38}" srcOrd="1" destOrd="0" parTransId="{AB9C04FB-A6EA-444B-A803-115518C6382D}" sibTransId="{78A63004-F721-461B-863C-0A7EE08B1908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F39AAB6F-A1EC-481B-9CB4-23B9A9DE19EB}" type="presParOf" srcId="{01E1AFE0-3C20-4648-ADF9-336248629483}" destId="{690F9ED6-28AA-47A6-BE91-3DDAE0F6B7B9}" srcOrd="1" destOrd="0" presId="urn:microsoft.com/office/officeart/2005/8/layout/vList5"/>
    <dgm:cxn modelId="{662161AF-91FE-4A4B-B4DA-D298A1C1E5D6}" type="presParOf" srcId="{01E1AFE0-3C20-4648-ADF9-336248629483}" destId="{6A6CBAEC-5EBD-4B95-9B3E-49C3563CC8D8}" srcOrd="2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242CC012-EC02-4CF7-93FC-B1C2604E3549}" type="presParOf" srcId="{01E1AFE0-3C20-4648-ADF9-336248629483}" destId="{1C4A8864-21C8-4810-98C5-99FA60893AF1}" srcOrd="3" destOrd="0" presId="urn:microsoft.com/office/officeart/2005/8/layout/vList5"/>
    <dgm:cxn modelId="{A3F65A44-EDAF-41AB-8D1D-F28D3B0BF5C7}" type="presParOf" srcId="{01E1AFE0-3C20-4648-ADF9-336248629483}" destId="{0C347709-B75C-4256-8E6B-C3540AE297AC}" srcOrd="4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10B78FF4-1563-419C-9075-CE16A848156C}" type="presParOf" srcId="{01E1AFE0-3C20-4648-ADF9-336248629483}" destId="{45E201AD-C4F7-4D83-BBFC-23ED79AF9440}" srcOrd="5" destOrd="0" presId="urn:microsoft.com/office/officeart/2005/8/layout/vList5"/>
    <dgm:cxn modelId="{8B2A40FB-5347-473F-8946-CC712EC65C79}" type="presParOf" srcId="{01E1AFE0-3C20-4648-ADF9-336248629483}" destId="{6355B987-C6C9-44B9-8E0F-BF24DD543281}" srcOrd="6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A879E-CC01-416A-8196-CA4EDEDCA4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19E75C-24B8-4ACE-A6F4-43D6E2D4DF21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Planungswerkzeuge</a:t>
          </a:r>
          <a:endParaRPr lang="de-DE" dirty="0"/>
        </a:p>
      </dgm:t>
    </dgm:pt>
    <dgm:pt modelId="{6DF7B00F-91C5-47AF-B180-C792E9464176}" type="parTrans" cxnId="{958B827F-C75A-498F-8A99-04FFA1E634CF}">
      <dgm:prSet/>
      <dgm:spPr/>
      <dgm:t>
        <a:bodyPr/>
        <a:lstStyle/>
        <a:p>
          <a:endParaRPr lang="de-DE"/>
        </a:p>
      </dgm:t>
    </dgm:pt>
    <dgm:pt modelId="{FD2561D5-0B60-4CFF-9AD9-A3463088F32A}" type="sibTrans" cxnId="{958B827F-C75A-498F-8A99-04FFA1E634CF}">
      <dgm:prSet/>
      <dgm:spPr/>
      <dgm:t>
        <a:bodyPr/>
        <a:lstStyle/>
        <a:p>
          <a:endParaRPr lang="de-DE"/>
        </a:p>
      </dgm:t>
    </dgm:pt>
    <dgm:pt modelId="{FEFDD5C6-AF78-4E28-9FF0-8E10F8598C3D}">
      <dgm:prSet/>
      <dgm:spPr>
        <a:solidFill>
          <a:srgbClr val="FFC000"/>
        </a:solidFill>
      </dgm:spPr>
      <dgm:t>
        <a:bodyPr/>
        <a:lstStyle/>
        <a:p>
          <a:r>
            <a:rPr lang="de-DE" dirty="0" smtClean="0"/>
            <a:t>Strategiewerkzeuge</a:t>
          </a:r>
          <a:endParaRPr lang="de-DE" dirty="0"/>
        </a:p>
      </dgm:t>
    </dgm:pt>
    <dgm:pt modelId="{1D9A6912-D30C-46EA-A141-BC6E6C13E6D8}" type="parTrans" cxnId="{A9FF8D16-586B-4CA8-9305-D970473367B3}">
      <dgm:prSet/>
      <dgm:spPr/>
      <dgm:t>
        <a:bodyPr/>
        <a:lstStyle/>
        <a:p>
          <a:endParaRPr lang="de-DE"/>
        </a:p>
      </dgm:t>
    </dgm:pt>
    <dgm:pt modelId="{4025F45C-911B-4ECA-AC95-949E58C5B54A}" type="sibTrans" cxnId="{A9FF8D16-586B-4CA8-9305-D970473367B3}">
      <dgm:prSet/>
      <dgm:spPr/>
      <dgm:t>
        <a:bodyPr/>
        <a:lstStyle/>
        <a:p>
          <a:endParaRPr lang="de-DE"/>
        </a:p>
      </dgm:t>
    </dgm:pt>
    <dgm:pt modelId="{89BBFA38-C269-4FBC-8B56-EB8257A5EC4F}">
      <dgm:prSet/>
      <dgm:spPr>
        <a:solidFill>
          <a:srgbClr val="00B050"/>
        </a:solidFill>
      </dgm:spPr>
      <dgm:t>
        <a:bodyPr/>
        <a:lstStyle/>
        <a:p>
          <a:r>
            <a:rPr lang="de-DE" dirty="0" smtClean="0"/>
            <a:t>Lenkungswerkzeuge</a:t>
          </a:r>
          <a:endParaRPr lang="de-DE" dirty="0"/>
        </a:p>
      </dgm:t>
    </dgm:pt>
    <dgm:pt modelId="{9CD2A1EC-1335-453F-843F-E74D75045127}" type="parTrans" cxnId="{47E3BDB0-F070-4854-8CB4-78ABCA30786C}">
      <dgm:prSet/>
      <dgm:spPr/>
      <dgm:t>
        <a:bodyPr/>
        <a:lstStyle/>
        <a:p>
          <a:endParaRPr lang="de-DE"/>
        </a:p>
      </dgm:t>
    </dgm:pt>
    <dgm:pt modelId="{A0AF6FF4-0AC8-4F82-B109-1D28E3A1E53D}" type="sibTrans" cxnId="{47E3BDB0-F070-4854-8CB4-78ABCA30786C}">
      <dgm:prSet/>
      <dgm:spPr/>
      <dgm:t>
        <a:bodyPr/>
        <a:lstStyle/>
        <a:p>
          <a:endParaRPr lang="de-DE"/>
        </a:p>
      </dgm:t>
    </dgm:pt>
    <dgm:pt modelId="{9895947F-1FB3-4641-9E39-6B98911554EF}">
      <dgm:prSet/>
      <dgm:spPr>
        <a:solidFill>
          <a:srgbClr val="00B0F0"/>
        </a:solidFill>
      </dgm:spPr>
      <dgm:t>
        <a:bodyPr/>
        <a:lstStyle/>
        <a:p>
          <a:r>
            <a:rPr lang="de-DE" smtClean="0"/>
            <a:t>Kreativitätswerkzeuge</a:t>
          </a:r>
          <a:endParaRPr lang="de-DE" dirty="0"/>
        </a:p>
      </dgm:t>
    </dgm:pt>
    <dgm:pt modelId="{8095D561-BB62-414D-AB13-BFDF9648B0A6}" type="parTrans" cxnId="{D73D9F4D-CA06-4A4B-9221-30D55CD52F69}">
      <dgm:prSet/>
      <dgm:spPr/>
      <dgm:t>
        <a:bodyPr/>
        <a:lstStyle/>
        <a:p>
          <a:endParaRPr lang="de-DE"/>
        </a:p>
      </dgm:t>
    </dgm:pt>
    <dgm:pt modelId="{DB2220AA-8CC0-4F21-B792-66526B5EA382}" type="sibTrans" cxnId="{D73D9F4D-CA06-4A4B-9221-30D55CD52F69}">
      <dgm:prSet/>
      <dgm:spPr/>
      <dgm:t>
        <a:bodyPr/>
        <a:lstStyle/>
        <a:p>
          <a:endParaRPr lang="de-DE"/>
        </a:p>
      </dgm:t>
    </dgm:pt>
    <dgm:pt modelId="{4F70840E-1AA9-4CAC-90ED-B20E5375C888}" type="pres">
      <dgm:prSet presAssocID="{BAEA879E-CC01-416A-8196-CA4EDEDCA4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3E99BE7-5952-4E37-B290-2598FACE9A37}" type="pres">
      <dgm:prSet presAssocID="{BF19E75C-24B8-4ACE-A6F4-43D6E2D4DF21}" presName="parentLin" presStyleCnt="0"/>
      <dgm:spPr/>
    </dgm:pt>
    <dgm:pt modelId="{91BA3C0F-9D4E-44E7-A43A-92CCADDAA0A9}" type="pres">
      <dgm:prSet presAssocID="{BF19E75C-24B8-4ACE-A6F4-43D6E2D4DF21}" presName="parentLeftMargin" presStyleLbl="node1" presStyleIdx="0" presStyleCnt="4"/>
      <dgm:spPr/>
      <dgm:t>
        <a:bodyPr/>
        <a:lstStyle/>
        <a:p>
          <a:endParaRPr lang="de-DE"/>
        </a:p>
      </dgm:t>
    </dgm:pt>
    <dgm:pt modelId="{9438194E-6E7D-4CB9-944B-6F835A4C0B0B}" type="pres">
      <dgm:prSet presAssocID="{BF19E75C-24B8-4ACE-A6F4-43D6E2D4DF2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FF8468-373C-445E-9BB5-631EAAE02747}" type="pres">
      <dgm:prSet presAssocID="{BF19E75C-24B8-4ACE-A6F4-43D6E2D4DF21}" presName="negativeSpace" presStyleCnt="0"/>
      <dgm:spPr/>
    </dgm:pt>
    <dgm:pt modelId="{07B35D01-9CFE-4A4A-9E57-A7A4EFDC4714}" type="pres">
      <dgm:prSet presAssocID="{BF19E75C-24B8-4ACE-A6F4-43D6E2D4DF21}" presName="childText" presStyleLbl="conFgAcc1" presStyleIdx="0" presStyleCnt="4">
        <dgm:presLayoutVars>
          <dgm:bulletEnabled val="1"/>
        </dgm:presLayoutVars>
      </dgm:prSet>
      <dgm:spPr/>
    </dgm:pt>
    <dgm:pt modelId="{2C890ECB-BCA6-4A8E-9193-923202A4C712}" type="pres">
      <dgm:prSet presAssocID="{FD2561D5-0B60-4CFF-9AD9-A3463088F32A}" presName="spaceBetweenRectangles" presStyleCnt="0"/>
      <dgm:spPr/>
    </dgm:pt>
    <dgm:pt modelId="{80C99D60-39BA-4FA7-AF40-E66C8CE56BDC}" type="pres">
      <dgm:prSet presAssocID="{FEFDD5C6-AF78-4E28-9FF0-8E10F8598C3D}" presName="parentLin" presStyleCnt="0"/>
      <dgm:spPr/>
    </dgm:pt>
    <dgm:pt modelId="{2CAE6F06-D01B-4BC6-B0F0-8BEB3551691A}" type="pres">
      <dgm:prSet presAssocID="{FEFDD5C6-AF78-4E28-9FF0-8E10F8598C3D}" presName="parentLeftMargin" presStyleLbl="node1" presStyleIdx="0" presStyleCnt="4"/>
      <dgm:spPr/>
      <dgm:t>
        <a:bodyPr/>
        <a:lstStyle/>
        <a:p>
          <a:endParaRPr lang="de-DE"/>
        </a:p>
      </dgm:t>
    </dgm:pt>
    <dgm:pt modelId="{03A7B594-622A-4322-A095-B62BC9A005A5}" type="pres">
      <dgm:prSet presAssocID="{FEFDD5C6-AF78-4E28-9FF0-8E10F8598C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628DE3-1B82-420D-955A-C1AA7155D680}" type="pres">
      <dgm:prSet presAssocID="{FEFDD5C6-AF78-4E28-9FF0-8E10F8598C3D}" presName="negativeSpace" presStyleCnt="0"/>
      <dgm:spPr/>
    </dgm:pt>
    <dgm:pt modelId="{D4254C19-DF59-4D4F-A6F0-F3F930A3E6F1}" type="pres">
      <dgm:prSet presAssocID="{FEFDD5C6-AF78-4E28-9FF0-8E10F8598C3D}" presName="childText" presStyleLbl="conFgAcc1" presStyleIdx="1" presStyleCnt="4">
        <dgm:presLayoutVars>
          <dgm:bulletEnabled val="1"/>
        </dgm:presLayoutVars>
      </dgm:prSet>
      <dgm:spPr/>
    </dgm:pt>
    <dgm:pt modelId="{0907C4F9-A6A6-4F27-A187-7196BD78DDAB}" type="pres">
      <dgm:prSet presAssocID="{4025F45C-911B-4ECA-AC95-949E58C5B54A}" presName="spaceBetweenRectangles" presStyleCnt="0"/>
      <dgm:spPr/>
    </dgm:pt>
    <dgm:pt modelId="{C743B220-2436-4D71-9EC3-56AD8E854935}" type="pres">
      <dgm:prSet presAssocID="{89BBFA38-C269-4FBC-8B56-EB8257A5EC4F}" presName="parentLin" presStyleCnt="0"/>
      <dgm:spPr/>
    </dgm:pt>
    <dgm:pt modelId="{FC64F8E2-1459-4EA3-B880-8EE172A42722}" type="pres">
      <dgm:prSet presAssocID="{89BBFA38-C269-4FBC-8B56-EB8257A5EC4F}" presName="parentLeftMargin" presStyleLbl="node1" presStyleIdx="1" presStyleCnt="4"/>
      <dgm:spPr/>
      <dgm:t>
        <a:bodyPr/>
        <a:lstStyle/>
        <a:p>
          <a:endParaRPr lang="de-DE"/>
        </a:p>
      </dgm:t>
    </dgm:pt>
    <dgm:pt modelId="{0D3FB83F-5A08-4F9E-AA67-DFD259E38263}" type="pres">
      <dgm:prSet presAssocID="{89BBFA38-C269-4FBC-8B56-EB8257A5EC4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E60F76-3F8A-45E0-A642-29248DA27D25}" type="pres">
      <dgm:prSet presAssocID="{89BBFA38-C269-4FBC-8B56-EB8257A5EC4F}" presName="negativeSpace" presStyleCnt="0"/>
      <dgm:spPr/>
    </dgm:pt>
    <dgm:pt modelId="{746E4ED9-B2F4-4C1D-B5F9-3DFD62385B3E}" type="pres">
      <dgm:prSet presAssocID="{89BBFA38-C269-4FBC-8B56-EB8257A5EC4F}" presName="childText" presStyleLbl="conFgAcc1" presStyleIdx="2" presStyleCnt="4">
        <dgm:presLayoutVars>
          <dgm:bulletEnabled val="1"/>
        </dgm:presLayoutVars>
      </dgm:prSet>
      <dgm:spPr/>
    </dgm:pt>
    <dgm:pt modelId="{6C9B3407-2AC0-493B-8030-402DBD9F7391}" type="pres">
      <dgm:prSet presAssocID="{A0AF6FF4-0AC8-4F82-B109-1D28E3A1E53D}" presName="spaceBetweenRectangles" presStyleCnt="0"/>
      <dgm:spPr/>
    </dgm:pt>
    <dgm:pt modelId="{E1C18E4A-2B89-40D7-ABB0-1A1B29891275}" type="pres">
      <dgm:prSet presAssocID="{9895947F-1FB3-4641-9E39-6B98911554EF}" presName="parentLin" presStyleCnt="0"/>
      <dgm:spPr/>
    </dgm:pt>
    <dgm:pt modelId="{4E16751A-E3B1-4860-8065-13C949C2FD58}" type="pres">
      <dgm:prSet presAssocID="{9895947F-1FB3-4641-9E39-6B98911554EF}" presName="parentLeftMargin" presStyleLbl="node1" presStyleIdx="2" presStyleCnt="4"/>
      <dgm:spPr/>
      <dgm:t>
        <a:bodyPr/>
        <a:lstStyle/>
        <a:p>
          <a:endParaRPr lang="de-DE"/>
        </a:p>
      </dgm:t>
    </dgm:pt>
    <dgm:pt modelId="{893A0200-4C0F-4BB1-A05D-069DB0A4E556}" type="pres">
      <dgm:prSet presAssocID="{9895947F-1FB3-4641-9E39-6B98911554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9E7F34-2071-4858-AADB-BDE7D4CFDE66}" type="pres">
      <dgm:prSet presAssocID="{9895947F-1FB3-4641-9E39-6B98911554EF}" presName="negativeSpace" presStyleCnt="0"/>
      <dgm:spPr/>
    </dgm:pt>
    <dgm:pt modelId="{4916E7DE-985B-4094-A062-5A05306912BC}" type="pres">
      <dgm:prSet presAssocID="{9895947F-1FB3-4641-9E39-6B98911554E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476725-311C-4388-8C7B-F7BF4CAB6E0B}" type="presOf" srcId="{9895947F-1FB3-4641-9E39-6B98911554EF}" destId="{893A0200-4C0F-4BB1-A05D-069DB0A4E556}" srcOrd="1" destOrd="0" presId="urn:microsoft.com/office/officeart/2005/8/layout/list1"/>
    <dgm:cxn modelId="{D08684BE-5E64-4E34-A944-C9DB62214C2C}" type="presOf" srcId="{89BBFA38-C269-4FBC-8B56-EB8257A5EC4F}" destId="{0D3FB83F-5A08-4F9E-AA67-DFD259E38263}" srcOrd="1" destOrd="0" presId="urn:microsoft.com/office/officeart/2005/8/layout/list1"/>
    <dgm:cxn modelId="{D73D9F4D-CA06-4A4B-9221-30D55CD52F69}" srcId="{BAEA879E-CC01-416A-8196-CA4EDEDCA4C9}" destId="{9895947F-1FB3-4641-9E39-6B98911554EF}" srcOrd="3" destOrd="0" parTransId="{8095D561-BB62-414D-AB13-BFDF9648B0A6}" sibTransId="{DB2220AA-8CC0-4F21-B792-66526B5EA382}"/>
    <dgm:cxn modelId="{958B827F-C75A-498F-8A99-04FFA1E634CF}" srcId="{BAEA879E-CC01-416A-8196-CA4EDEDCA4C9}" destId="{BF19E75C-24B8-4ACE-A6F4-43D6E2D4DF21}" srcOrd="0" destOrd="0" parTransId="{6DF7B00F-91C5-47AF-B180-C792E9464176}" sibTransId="{FD2561D5-0B60-4CFF-9AD9-A3463088F32A}"/>
    <dgm:cxn modelId="{ABF7F5E6-95FD-4632-B2ED-4A11CB76E6BA}" type="presOf" srcId="{89BBFA38-C269-4FBC-8B56-EB8257A5EC4F}" destId="{FC64F8E2-1459-4EA3-B880-8EE172A42722}" srcOrd="0" destOrd="0" presId="urn:microsoft.com/office/officeart/2005/8/layout/list1"/>
    <dgm:cxn modelId="{47E3BDB0-F070-4854-8CB4-78ABCA30786C}" srcId="{BAEA879E-CC01-416A-8196-CA4EDEDCA4C9}" destId="{89BBFA38-C269-4FBC-8B56-EB8257A5EC4F}" srcOrd="2" destOrd="0" parTransId="{9CD2A1EC-1335-453F-843F-E74D75045127}" sibTransId="{A0AF6FF4-0AC8-4F82-B109-1D28E3A1E53D}"/>
    <dgm:cxn modelId="{A9FF8D16-586B-4CA8-9305-D970473367B3}" srcId="{BAEA879E-CC01-416A-8196-CA4EDEDCA4C9}" destId="{FEFDD5C6-AF78-4E28-9FF0-8E10F8598C3D}" srcOrd="1" destOrd="0" parTransId="{1D9A6912-D30C-46EA-A141-BC6E6C13E6D8}" sibTransId="{4025F45C-911B-4ECA-AC95-949E58C5B54A}"/>
    <dgm:cxn modelId="{BF353E4C-ACB2-4AF3-9297-C9F0C01D95D8}" type="presOf" srcId="{BF19E75C-24B8-4ACE-A6F4-43D6E2D4DF21}" destId="{91BA3C0F-9D4E-44E7-A43A-92CCADDAA0A9}" srcOrd="0" destOrd="0" presId="urn:microsoft.com/office/officeart/2005/8/layout/list1"/>
    <dgm:cxn modelId="{7F0E82F8-F048-48A5-9481-D8E29A8DBEB3}" type="presOf" srcId="{FEFDD5C6-AF78-4E28-9FF0-8E10F8598C3D}" destId="{03A7B594-622A-4322-A095-B62BC9A005A5}" srcOrd="1" destOrd="0" presId="urn:microsoft.com/office/officeart/2005/8/layout/list1"/>
    <dgm:cxn modelId="{A3070B9C-48F8-4E68-B521-1DA823823BE7}" type="presOf" srcId="{BAEA879E-CC01-416A-8196-CA4EDEDCA4C9}" destId="{4F70840E-1AA9-4CAC-90ED-B20E5375C888}" srcOrd="0" destOrd="0" presId="urn:microsoft.com/office/officeart/2005/8/layout/list1"/>
    <dgm:cxn modelId="{A80F3C39-4CF2-4FB9-A03C-42F2D3822141}" type="presOf" srcId="{9895947F-1FB3-4641-9E39-6B98911554EF}" destId="{4E16751A-E3B1-4860-8065-13C949C2FD58}" srcOrd="0" destOrd="0" presId="urn:microsoft.com/office/officeart/2005/8/layout/list1"/>
    <dgm:cxn modelId="{9867DEF8-9EC4-4616-BD77-B94C97C72FE6}" type="presOf" srcId="{FEFDD5C6-AF78-4E28-9FF0-8E10F8598C3D}" destId="{2CAE6F06-D01B-4BC6-B0F0-8BEB3551691A}" srcOrd="0" destOrd="0" presId="urn:microsoft.com/office/officeart/2005/8/layout/list1"/>
    <dgm:cxn modelId="{F87C3DE2-D703-49F2-B4D3-B4B466A6E84B}" type="presOf" srcId="{BF19E75C-24B8-4ACE-A6F4-43D6E2D4DF21}" destId="{9438194E-6E7D-4CB9-944B-6F835A4C0B0B}" srcOrd="1" destOrd="0" presId="urn:microsoft.com/office/officeart/2005/8/layout/list1"/>
    <dgm:cxn modelId="{5760CEBA-3064-403B-89EF-2A2F81F3E08B}" type="presParOf" srcId="{4F70840E-1AA9-4CAC-90ED-B20E5375C888}" destId="{73E99BE7-5952-4E37-B290-2598FACE9A37}" srcOrd="0" destOrd="0" presId="urn:microsoft.com/office/officeart/2005/8/layout/list1"/>
    <dgm:cxn modelId="{3A9A8F74-8B69-4602-8C65-5D7BA022C277}" type="presParOf" srcId="{73E99BE7-5952-4E37-B290-2598FACE9A37}" destId="{91BA3C0F-9D4E-44E7-A43A-92CCADDAA0A9}" srcOrd="0" destOrd="0" presId="urn:microsoft.com/office/officeart/2005/8/layout/list1"/>
    <dgm:cxn modelId="{1AAF3036-DACD-4A92-9DA8-EC101574C7AE}" type="presParOf" srcId="{73E99BE7-5952-4E37-B290-2598FACE9A37}" destId="{9438194E-6E7D-4CB9-944B-6F835A4C0B0B}" srcOrd="1" destOrd="0" presId="urn:microsoft.com/office/officeart/2005/8/layout/list1"/>
    <dgm:cxn modelId="{A4372529-00C9-4060-8A9A-D3A75C6622CC}" type="presParOf" srcId="{4F70840E-1AA9-4CAC-90ED-B20E5375C888}" destId="{AAFF8468-373C-445E-9BB5-631EAAE02747}" srcOrd="1" destOrd="0" presId="urn:microsoft.com/office/officeart/2005/8/layout/list1"/>
    <dgm:cxn modelId="{124DEDAB-D41F-48E0-AFB3-000EE30A05FF}" type="presParOf" srcId="{4F70840E-1AA9-4CAC-90ED-B20E5375C888}" destId="{07B35D01-9CFE-4A4A-9E57-A7A4EFDC4714}" srcOrd="2" destOrd="0" presId="urn:microsoft.com/office/officeart/2005/8/layout/list1"/>
    <dgm:cxn modelId="{026662F4-F9EE-4A55-8CE2-4A49DED404C3}" type="presParOf" srcId="{4F70840E-1AA9-4CAC-90ED-B20E5375C888}" destId="{2C890ECB-BCA6-4A8E-9193-923202A4C712}" srcOrd="3" destOrd="0" presId="urn:microsoft.com/office/officeart/2005/8/layout/list1"/>
    <dgm:cxn modelId="{31BABF8B-675A-42E5-B080-9903075ED7C6}" type="presParOf" srcId="{4F70840E-1AA9-4CAC-90ED-B20E5375C888}" destId="{80C99D60-39BA-4FA7-AF40-E66C8CE56BDC}" srcOrd="4" destOrd="0" presId="urn:microsoft.com/office/officeart/2005/8/layout/list1"/>
    <dgm:cxn modelId="{695D0723-5720-4045-AEFE-9FECE6118CC8}" type="presParOf" srcId="{80C99D60-39BA-4FA7-AF40-E66C8CE56BDC}" destId="{2CAE6F06-D01B-4BC6-B0F0-8BEB3551691A}" srcOrd="0" destOrd="0" presId="urn:microsoft.com/office/officeart/2005/8/layout/list1"/>
    <dgm:cxn modelId="{31258A34-8B4C-426E-A7FE-632D57DBCBAA}" type="presParOf" srcId="{80C99D60-39BA-4FA7-AF40-E66C8CE56BDC}" destId="{03A7B594-622A-4322-A095-B62BC9A005A5}" srcOrd="1" destOrd="0" presId="urn:microsoft.com/office/officeart/2005/8/layout/list1"/>
    <dgm:cxn modelId="{31C967EB-8BC3-4426-A92D-F48A14693D01}" type="presParOf" srcId="{4F70840E-1AA9-4CAC-90ED-B20E5375C888}" destId="{11628DE3-1B82-420D-955A-C1AA7155D680}" srcOrd="5" destOrd="0" presId="urn:microsoft.com/office/officeart/2005/8/layout/list1"/>
    <dgm:cxn modelId="{218D7698-34F9-4E09-AA86-ED4E671331A6}" type="presParOf" srcId="{4F70840E-1AA9-4CAC-90ED-B20E5375C888}" destId="{D4254C19-DF59-4D4F-A6F0-F3F930A3E6F1}" srcOrd="6" destOrd="0" presId="urn:microsoft.com/office/officeart/2005/8/layout/list1"/>
    <dgm:cxn modelId="{7A6074D0-1504-4752-9787-27C5C6CE4B12}" type="presParOf" srcId="{4F70840E-1AA9-4CAC-90ED-B20E5375C888}" destId="{0907C4F9-A6A6-4F27-A187-7196BD78DDAB}" srcOrd="7" destOrd="0" presId="urn:microsoft.com/office/officeart/2005/8/layout/list1"/>
    <dgm:cxn modelId="{6F3BE8DF-7DE1-4944-AF3C-91B068E2920A}" type="presParOf" srcId="{4F70840E-1AA9-4CAC-90ED-B20E5375C888}" destId="{C743B220-2436-4D71-9EC3-56AD8E854935}" srcOrd="8" destOrd="0" presId="urn:microsoft.com/office/officeart/2005/8/layout/list1"/>
    <dgm:cxn modelId="{571DD6D1-7148-4A49-A79D-4EF9AF5A5131}" type="presParOf" srcId="{C743B220-2436-4D71-9EC3-56AD8E854935}" destId="{FC64F8E2-1459-4EA3-B880-8EE172A42722}" srcOrd="0" destOrd="0" presId="urn:microsoft.com/office/officeart/2005/8/layout/list1"/>
    <dgm:cxn modelId="{37534A19-51FE-4A46-AE0D-76889CE5F56C}" type="presParOf" srcId="{C743B220-2436-4D71-9EC3-56AD8E854935}" destId="{0D3FB83F-5A08-4F9E-AA67-DFD259E38263}" srcOrd="1" destOrd="0" presId="urn:microsoft.com/office/officeart/2005/8/layout/list1"/>
    <dgm:cxn modelId="{6ED283F3-F65F-4306-A594-0E9C0C665302}" type="presParOf" srcId="{4F70840E-1AA9-4CAC-90ED-B20E5375C888}" destId="{88E60F76-3F8A-45E0-A642-29248DA27D25}" srcOrd="9" destOrd="0" presId="urn:microsoft.com/office/officeart/2005/8/layout/list1"/>
    <dgm:cxn modelId="{69AF70AD-9665-4210-A1E2-EF49F0690256}" type="presParOf" srcId="{4F70840E-1AA9-4CAC-90ED-B20E5375C888}" destId="{746E4ED9-B2F4-4C1D-B5F9-3DFD62385B3E}" srcOrd="10" destOrd="0" presId="urn:microsoft.com/office/officeart/2005/8/layout/list1"/>
    <dgm:cxn modelId="{5B174702-F114-4C4E-8A10-5A30382E98D4}" type="presParOf" srcId="{4F70840E-1AA9-4CAC-90ED-B20E5375C888}" destId="{6C9B3407-2AC0-493B-8030-402DBD9F7391}" srcOrd="11" destOrd="0" presId="urn:microsoft.com/office/officeart/2005/8/layout/list1"/>
    <dgm:cxn modelId="{F07F79E0-851C-401E-9135-06201C25EF28}" type="presParOf" srcId="{4F70840E-1AA9-4CAC-90ED-B20E5375C888}" destId="{E1C18E4A-2B89-40D7-ABB0-1A1B29891275}" srcOrd="12" destOrd="0" presId="urn:microsoft.com/office/officeart/2005/8/layout/list1"/>
    <dgm:cxn modelId="{BC445E75-E2A4-4D37-A7EC-E90ECDA2AEAA}" type="presParOf" srcId="{E1C18E4A-2B89-40D7-ABB0-1A1B29891275}" destId="{4E16751A-E3B1-4860-8065-13C949C2FD58}" srcOrd="0" destOrd="0" presId="urn:microsoft.com/office/officeart/2005/8/layout/list1"/>
    <dgm:cxn modelId="{EDE9A1BF-30B0-4A32-9B2E-3FA5A61B7322}" type="presParOf" srcId="{E1C18E4A-2B89-40D7-ABB0-1A1B29891275}" destId="{893A0200-4C0F-4BB1-A05D-069DB0A4E556}" srcOrd="1" destOrd="0" presId="urn:microsoft.com/office/officeart/2005/8/layout/list1"/>
    <dgm:cxn modelId="{8D5FC83F-8E12-4839-9E9B-65748E86293D}" type="presParOf" srcId="{4F70840E-1AA9-4CAC-90ED-B20E5375C888}" destId="{739E7F34-2071-4858-AADB-BDE7D4CFDE66}" srcOrd="13" destOrd="0" presId="urn:microsoft.com/office/officeart/2005/8/layout/list1"/>
    <dgm:cxn modelId="{33A99169-1F35-41EB-8204-8B416BEF6FD0}" type="presParOf" srcId="{4F70840E-1AA9-4CAC-90ED-B20E5375C888}" destId="{4916E7DE-985B-4094-A062-5A05306912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800" b="0" i="0" u="none" dirty="0" smtClean="0"/>
            <a:t>Beziehungsdiagramm</a:t>
          </a:r>
          <a:endParaRPr lang="de-DE" sz="28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97A92895-89D9-48BD-9C9A-B2B87260FFA0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Ziel: Graphische Verknüpfung von Problem-Ursache-Beziehungen</a:t>
          </a:r>
          <a:endParaRPr lang="de-DE" sz="1400" b="0" dirty="0"/>
        </a:p>
      </dgm:t>
    </dgm:pt>
    <dgm:pt modelId="{ABF9032B-8BAA-44B4-BAE9-90281C2964E6}" type="parTrans" cxnId="{0E2E22A9-0699-4961-BE73-F0FF5DA0C65B}">
      <dgm:prSet/>
      <dgm:spPr/>
      <dgm:t>
        <a:bodyPr/>
        <a:lstStyle/>
        <a:p>
          <a:endParaRPr lang="de-DE"/>
        </a:p>
      </dgm:t>
    </dgm:pt>
    <dgm:pt modelId="{08D79D85-AA93-4B26-ADBE-1B25DAFC36A0}" type="sibTrans" cxnId="{0E2E22A9-0699-4961-BE73-F0FF5DA0C65B}">
      <dgm:prSet/>
      <dgm:spPr/>
      <dgm:t>
        <a:bodyPr/>
        <a:lstStyle/>
        <a:p>
          <a:endParaRPr lang="de-DE"/>
        </a:p>
      </dgm:t>
    </dgm:pt>
    <dgm:pt modelId="{C8E96AC0-3F46-435E-A6DE-AC58F54B3BD2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Eingabedaten: Ursachen, Problemstellungen</a:t>
          </a:r>
          <a:endParaRPr lang="de-DE" sz="1400" b="0" dirty="0"/>
        </a:p>
      </dgm:t>
    </dgm:pt>
    <dgm:pt modelId="{F31EC7A4-846D-4A08-BA3B-F187FF53AA3E}" type="parTrans" cxnId="{3471A7AC-EA1E-41CC-A3E6-96807AE46758}">
      <dgm:prSet/>
      <dgm:spPr/>
      <dgm:t>
        <a:bodyPr/>
        <a:lstStyle/>
        <a:p>
          <a:endParaRPr lang="de-DE"/>
        </a:p>
      </dgm:t>
    </dgm:pt>
    <dgm:pt modelId="{BEF3D1BA-C861-479D-93E3-2713F8B5B9B7}" type="sibTrans" cxnId="{3471A7AC-EA1E-41CC-A3E6-96807AE4675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B9202-768A-4DA4-999E-133886B54955}" type="pres">
      <dgm:prSet presAssocID="{383703A8-AC4C-49EB-B4A6-BB3428E9935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A74971F8-8363-4670-A652-670D43FA2AD7}" type="presOf" srcId="{C8E96AC0-3F46-435E-A6DE-AC58F54B3BD2}" destId="{FDAB9202-768A-4DA4-999E-133886B54955}" srcOrd="0" destOrd="1" presId="urn:microsoft.com/office/officeart/2005/8/layout/vList5"/>
    <dgm:cxn modelId="{0E2E22A9-0699-4961-BE73-F0FF5DA0C65B}" srcId="{383703A8-AC4C-49EB-B4A6-BB3428E99353}" destId="{97A92895-89D9-48BD-9C9A-B2B87260FFA0}" srcOrd="0" destOrd="0" parTransId="{ABF9032B-8BAA-44B4-BAE9-90281C2964E6}" sibTransId="{08D79D85-AA93-4B26-ADBE-1B25DAFC36A0}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3471A7AC-EA1E-41CC-A3E6-96807AE46758}" srcId="{383703A8-AC4C-49EB-B4A6-BB3428E99353}" destId="{C8E96AC0-3F46-435E-A6DE-AC58F54B3BD2}" srcOrd="1" destOrd="0" parTransId="{F31EC7A4-846D-4A08-BA3B-F187FF53AA3E}" sibTransId="{BEF3D1BA-C861-479D-93E3-2713F8B5B9B7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D6DE885-1E52-459A-A550-71D01982CEE5}" type="presOf" srcId="{97A92895-89D9-48BD-9C9A-B2B87260FFA0}" destId="{FDAB9202-768A-4DA4-999E-133886B54955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6DC7D544-5975-4FD0-840E-4B1C300D3876}" type="presParOf" srcId="{3834B94B-C21F-462B-9BB6-43504E69431D}" destId="{FDAB9202-768A-4DA4-999E-133886B54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B4218247-2FD0-4B90-AA5B-B139C847C097}">
      <dgm:prSet phldrT="[Text]"/>
      <dgm:spPr/>
      <dgm:t>
        <a:bodyPr/>
        <a:lstStyle/>
        <a:p>
          <a:r>
            <a:rPr lang="de-DE" dirty="0" smtClean="0"/>
            <a:t>gut geeignet zur Datenanalyse</a:t>
          </a:r>
          <a:endParaRPr lang="de-DE" dirty="0"/>
        </a:p>
      </dgm:t>
    </dgm:pt>
    <dgm:pt modelId="{2EC122FD-2D55-4572-B3F6-02EB298F0BF6}" type="parTrans" cxnId="{27EDC25E-FA30-4CDC-B0AD-2DBA0F5C0EBD}">
      <dgm:prSet/>
      <dgm:spPr/>
      <dgm:t>
        <a:bodyPr/>
        <a:lstStyle/>
        <a:p>
          <a:endParaRPr lang="de-DE"/>
        </a:p>
      </dgm:t>
    </dgm:pt>
    <dgm:pt modelId="{883507AA-B5D9-41F7-8DA0-A72A958FC326}" type="sibTrans" cxnId="{27EDC25E-FA30-4CDC-B0AD-2DBA0F5C0EBD}">
      <dgm:prSet/>
      <dgm:spPr/>
      <dgm:t>
        <a:bodyPr/>
        <a:lstStyle/>
        <a:p>
          <a:endParaRPr lang="de-DE"/>
        </a:p>
      </dgm:t>
    </dgm:pt>
    <dgm:pt modelId="{8D8DB33E-FCE8-4F8D-88D1-2D05609A79ED}">
      <dgm:prSet/>
      <dgm:spPr/>
      <dgm:t>
        <a:bodyPr/>
        <a:lstStyle/>
        <a:p>
          <a:r>
            <a:rPr lang="de-DE" dirty="0" smtClean="0"/>
            <a:t>aufdecken von Beziehungen zwischen Sichtweisen, Fakten, Argumenten zu einer Problemstellung, z.B. Ursache-Wirkungsbeziehungen</a:t>
          </a:r>
        </a:p>
      </dgm:t>
    </dgm:pt>
    <dgm:pt modelId="{4FA16663-19F7-4AB6-94FC-153D39D0CD40}" type="parTrans" cxnId="{D9512E35-52F8-4557-ACFE-6CD3040A1E80}">
      <dgm:prSet/>
      <dgm:spPr/>
      <dgm:t>
        <a:bodyPr/>
        <a:lstStyle/>
        <a:p>
          <a:endParaRPr lang="de-DE"/>
        </a:p>
      </dgm:t>
    </dgm:pt>
    <dgm:pt modelId="{1324DB20-A605-49AB-B535-E35C7BA54637}" type="sibTrans" cxnId="{D9512E35-52F8-4557-ACFE-6CD3040A1E80}">
      <dgm:prSet/>
      <dgm:spPr/>
      <dgm:t>
        <a:bodyPr/>
        <a:lstStyle/>
        <a:p>
          <a:endParaRPr lang="de-DE"/>
        </a:p>
      </dgm:t>
    </dgm:pt>
    <dgm:pt modelId="{D5DBB629-1A9F-4A77-8518-09C218FD5D3A}">
      <dgm:prSet/>
      <dgm:spPr/>
      <dgm:t>
        <a:bodyPr/>
        <a:lstStyle/>
        <a:p>
          <a:r>
            <a:rPr lang="de-DE" smtClean="0"/>
            <a:t>graphische Darstellung verflochtener, wechselseitiger Einflussgrößen eines Problems</a:t>
          </a:r>
          <a:endParaRPr lang="de-DE" dirty="0" smtClean="0"/>
        </a:p>
      </dgm:t>
    </dgm:pt>
    <dgm:pt modelId="{B7397800-B703-446C-A7D4-D7183F6FD066}" type="parTrans" cxnId="{A78120BD-E52A-42EA-9972-95C444265E3A}">
      <dgm:prSet/>
      <dgm:spPr/>
      <dgm:t>
        <a:bodyPr/>
        <a:lstStyle/>
        <a:p>
          <a:endParaRPr lang="de-DE"/>
        </a:p>
      </dgm:t>
    </dgm:pt>
    <dgm:pt modelId="{47391E5B-B1A6-4A0B-BCD6-AADD8682942E}" type="sibTrans" cxnId="{A78120BD-E52A-42EA-9972-95C444265E3A}">
      <dgm:prSet/>
      <dgm:spPr/>
      <dgm:t>
        <a:bodyPr/>
        <a:lstStyle/>
        <a:p>
          <a:endParaRPr lang="de-DE"/>
        </a:p>
      </dgm:t>
    </dgm:pt>
    <dgm:pt modelId="{13B2A856-3881-4C8F-99AE-B625DF90C472}">
      <dgm:prSet/>
      <dgm:spPr/>
      <dgm:t>
        <a:bodyPr/>
        <a:lstStyle/>
        <a:p>
          <a:r>
            <a:rPr lang="de-DE" dirty="0" smtClean="0"/>
            <a:t>aufdecken der Hauptfaktoren, die eine Problemstellung beeinflussen</a:t>
          </a:r>
          <a:endParaRPr lang="de-DE" dirty="0"/>
        </a:p>
      </dgm:t>
    </dgm:pt>
    <dgm:pt modelId="{2F4AB315-B2B4-4500-90FF-35A9AD5FEF25}" type="parTrans" cxnId="{2BB9A5BC-B377-4AA9-9C22-8F90E1D83DD4}">
      <dgm:prSet/>
      <dgm:spPr/>
      <dgm:t>
        <a:bodyPr/>
        <a:lstStyle/>
        <a:p>
          <a:endParaRPr lang="de-DE"/>
        </a:p>
      </dgm:t>
    </dgm:pt>
    <dgm:pt modelId="{BFE735C7-DF55-4AA0-83B0-977B0C6177A0}" type="sibTrans" cxnId="{2BB9A5BC-B377-4AA9-9C22-8F90E1D83DD4}">
      <dgm:prSet/>
      <dgm:spPr/>
      <dgm:t>
        <a:bodyPr/>
        <a:lstStyle/>
        <a:p>
          <a:endParaRPr lang="de-DE"/>
        </a:p>
      </dgm:t>
    </dgm:pt>
    <dgm:pt modelId="{59C5B579-92DE-4CF1-A877-24CF808B0043}">
      <dgm:prSet/>
      <dgm:spPr/>
      <dgm:t>
        <a:bodyPr/>
        <a:lstStyle/>
        <a:p>
          <a:r>
            <a:rPr lang="de-DE" smtClean="0"/>
            <a:t>Festlegung weiterer Untersuchungsschwerpunkte</a:t>
          </a:r>
          <a:endParaRPr lang="de-DE" dirty="0"/>
        </a:p>
      </dgm:t>
    </dgm:pt>
    <dgm:pt modelId="{CC8AF744-F9D2-4735-B2B6-61037C6CF6E5}" type="parTrans" cxnId="{F1C772A5-11C0-4EFD-9059-D56C6D299AEE}">
      <dgm:prSet/>
      <dgm:spPr/>
      <dgm:t>
        <a:bodyPr/>
        <a:lstStyle/>
        <a:p>
          <a:endParaRPr lang="de-DE"/>
        </a:p>
      </dgm:t>
    </dgm:pt>
    <dgm:pt modelId="{A96DF997-A2F6-4664-81A2-030D2EAA18CF}" type="sibTrans" cxnId="{F1C772A5-11C0-4EFD-9059-D56C6D299AEE}">
      <dgm:prSet/>
      <dgm:spPr/>
      <dgm:t>
        <a:bodyPr/>
        <a:lstStyle/>
        <a:p>
          <a:endParaRPr lang="de-DE"/>
        </a:p>
      </dgm:t>
    </dgm:pt>
    <dgm:pt modelId="{E27C1329-CDA9-41DD-81F9-E141D707C47D}">
      <dgm:prSet/>
      <dgm:spPr/>
      <dgm:t>
        <a:bodyPr/>
        <a:lstStyle/>
        <a:p>
          <a:r>
            <a:rPr lang="de-DE" dirty="0" smtClean="0"/>
            <a:t>andere Namen: Interrelationsdiagramm, </a:t>
          </a:r>
          <a:r>
            <a:rPr lang="de-DE" dirty="0" err="1" smtClean="0"/>
            <a:t>Relationendiagramm</a:t>
          </a:r>
          <a:endParaRPr lang="de-DE" dirty="0"/>
        </a:p>
      </dgm:t>
    </dgm:pt>
    <dgm:pt modelId="{90504314-8F91-42F5-BDFA-67D7803EA6E6}" type="parTrans" cxnId="{86FF2D80-E12D-420A-85B5-AFE6B43ADB58}">
      <dgm:prSet/>
      <dgm:spPr/>
      <dgm:t>
        <a:bodyPr/>
        <a:lstStyle/>
        <a:p>
          <a:endParaRPr lang="de-DE"/>
        </a:p>
      </dgm:t>
    </dgm:pt>
    <dgm:pt modelId="{678EC843-20AC-4073-B14F-51E7B91BC98F}" type="sibTrans" cxnId="{86FF2D80-E12D-420A-85B5-AFE6B43ADB58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1" custLinFactNeighborX="170" custLinFactNeighborY="-50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404150-7581-4981-9CBE-5F0AB4BBA43E}" type="pres">
      <dgm:prSet presAssocID="{A1FA77C0-B938-496B-A605-510327C0627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27EDC25E-FA30-4CDC-B0AD-2DBA0F5C0EBD}" srcId="{A1FA77C0-B938-496B-A605-510327C0627F}" destId="{B4218247-2FD0-4B90-AA5B-B139C847C097}" srcOrd="0" destOrd="0" parTransId="{2EC122FD-2D55-4572-B3F6-02EB298F0BF6}" sibTransId="{883507AA-B5D9-41F7-8DA0-A72A958FC326}"/>
    <dgm:cxn modelId="{B827C06B-5A5E-49CE-89DF-88C40B94E7B8}" type="presOf" srcId="{B4218247-2FD0-4B90-AA5B-B139C847C097}" destId="{B7404150-7581-4981-9CBE-5F0AB4BBA43E}" srcOrd="0" destOrd="0" presId="urn:microsoft.com/office/officeart/2005/8/layout/vList5"/>
    <dgm:cxn modelId="{2BB9A5BC-B377-4AA9-9C22-8F90E1D83DD4}" srcId="{A1FA77C0-B938-496B-A605-510327C0627F}" destId="{13B2A856-3881-4C8F-99AE-B625DF90C472}" srcOrd="3" destOrd="0" parTransId="{2F4AB315-B2B4-4500-90FF-35A9AD5FEF25}" sibTransId="{BFE735C7-DF55-4AA0-83B0-977B0C6177A0}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095A692D-E8E3-4AC1-9C89-6F7F8509BB11}" type="presOf" srcId="{8D8DB33E-FCE8-4F8D-88D1-2D05609A79ED}" destId="{B7404150-7581-4981-9CBE-5F0AB4BBA43E}" srcOrd="0" destOrd="1" presId="urn:microsoft.com/office/officeart/2005/8/layout/vList5"/>
    <dgm:cxn modelId="{A78120BD-E52A-42EA-9972-95C444265E3A}" srcId="{A1FA77C0-B938-496B-A605-510327C0627F}" destId="{D5DBB629-1A9F-4A77-8518-09C218FD5D3A}" srcOrd="2" destOrd="0" parTransId="{B7397800-B703-446C-A7D4-D7183F6FD066}" sibTransId="{47391E5B-B1A6-4A0B-BCD6-AADD8682942E}"/>
    <dgm:cxn modelId="{D9512E35-52F8-4557-ACFE-6CD3040A1E80}" srcId="{A1FA77C0-B938-496B-A605-510327C0627F}" destId="{8D8DB33E-FCE8-4F8D-88D1-2D05609A79ED}" srcOrd="1" destOrd="0" parTransId="{4FA16663-19F7-4AB6-94FC-153D39D0CD40}" sibTransId="{1324DB20-A605-49AB-B535-E35C7BA54637}"/>
    <dgm:cxn modelId="{A40A4BC1-46DD-4012-9607-A2F540D019FF}" type="presOf" srcId="{13B2A856-3881-4C8F-99AE-B625DF90C472}" destId="{B7404150-7581-4981-9CBE-5F0AB4BBA43E}" srcOrd="0" destOrd="3" presId="urn:microsoft.com/office/officeart/2005/8/layout/vList5"/>
    <dgm:cxn modelId="{1C620430-4785-4CE3-BB14-17AAE18980AF}" type="presOf" srcId="{59C5B579-92DE-4CF1-A877-24CF808B0043}" destId="{B7404150-7581-4981-9CBE-5F0AB4BBA43E}" srcOrd="0" destOrd="4" presId="urn:microsoft.com/office/officeart/2005/8/layout/vList5"/>
    <dgm:cxn modelId="{F1C772A5-11C0-4EFD-9059-D56C6D299AEE}" srcId="{A1FA77C0-B938-496B-A605-510327C0627F}" destId="{59C5B579-92DE-4CF1-A877-24CF808B0043}" srcOrd="4" destOrd="0" parTransId="{CC8AF744-F9D2-4735-B2B6-61037C6CF6E5}" sibTransId="{A96DF997-A2F6-4664-81A2-030D2EAA18CF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86EDA35C-A0C7-4ABF-A3E2-8AC840B1827C}" type="presOf" srcId="{E27C1329-CDA9-41DD-81F9-E141D707C47D}" destId="{B7404150-7581-4981-9CBE-5F0AB4BBA43E}" srcOrd="0" destOrd="5" presId="urn:microsoft.com/office/officeart/2005/8/layout/vList5"/>
    <dgm:cxn modelId="{86FF2D80-E12D-420A-85B5-AFE6B43ADB58}" srcId="{A1FA77C0-B938-496B-A605-510327C0627F}" destId="{E27C1329-CDA9-41DD-81F9-E141D707C47D}" srcOrd="5" destOrd="0" parTransId="{90504314-8F91-42F5-BDFA-67D7803EA6E6}" sibTransId="{678EC843-20AC-4073-B14F-51E7B91BC98F}"/>
    <dgm:cxn modelId="{FB0AC67E-3CE4-4555-9361-77430A1C2628}" type="presOf" srcId="{D5DBB629-1A9F-4A77-8518-09C218FD5D3A}" destId="{B7404150-7581-4981-9CBE-5F0AB4BBA43E}" srcOrd="0" destOrd="2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18A65A30-0985-4FEF-B345-C6075154B83A}" type="presParOf" srcId="{CA8C562E-81DD-4B84-88EA-27A44EFB3F8B}" destId="{B7404150-7581-4981-9CBE-5F0AB4BB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800" b="0" i="0" u="none" dirty="0" smtClean="0"/>
            <a:t>Beziehungsdiagramm</a:t>
          </a:r>
          <a:endParaRPr lang="de-DE" sz="28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97A92895-89D9-48BD-9C9A-B2B87260FFA0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Ziel: Graphische Verknüpfung von Problem-Ursache-Beziehungen</a:t>
          </a:r>
          <a:endParaRPr lang="de-DE" sz="1400" b="0" dirty="0"/>
        </a:p>
      </dgm:t>
    </dgm:pt>
    <dgm:pt modelId="{ABF9032B-8BAA-44B4-BAE9-90281C2964E6}" type="parTrans" cxnId="{0E2E22A9-0699-4961-BE73-F0FF5DA0C65B}">
      <dgm:prSet/>
      <dgm:spPr/>
      <dgm:t>
        <a:bodyPr/>
        <a:lstStyle/>
        <a:p>
          <a:endParaRPr lang="de-DE"/>
        </a:p>
      </dgm:t>
    </dgm:pt>
    <dgm:pt modelId="{08D79D85-AA93-4B26-ADBE-1B25DAFC36A0}" type="sibTrans" cxnId="{0E2E22A9-0699-4961-BE73-F0FF5DA0C65B}">
      <dgm:prSet/>
      <dgm:spPr/>
      <dgm:t>
        <a:bodyPr/>
        <a:lstStyle/>
        <a:p>
          <a:endParaRPr lang="de-DE"/>
        </a:p>
      </dgm:t>
    </dgm:pt>
    <dgm:pt modelId="{C8E96AC0-3F46-435E-A6DE-AC58F54B3BD2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Eingabedaten: Ursachen, Problemstellungen</a:t>
          </a:r>
          <a:endParaRPr lang="de-DE" sz="1400" b="0" dirty="0"/>
        </a:p>
      </dgm:t>
    </dgm:pt>
    <dgm:pt modelId="{F31EC7A4-846D-4A08-BA3B-F187FF53AA3E}" type="parTrans" cxnId="{3471A7AC-EA1E-41CC-A3E6-96807AE46758}">
      <dgm:prSet/>
      <dgm:spPr/>
      <dgm:t>
        <a:bodyPr/>
        <a:lstStyle/>
        <a:p>
          <a:endParaRPr lang="de-DE"/>
        </a:p>
      </dgm:t>
    </dgm:pt>
    <dgm:pt modelId="{BEF3D1BA-C861-479D-93E3-2713F8B5B9B7}" type="sibTrans" cxnId="{3471A7AC-EA1E-41CC-A3E6-96807AE4675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B9202-768A-4DA4-999E-133886B54955}" type="pres">
      <dgm:prSet presAssocID="{383703A8-AC4C-49EB-B4A6-BB3428E9935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A74971F8-8363-4670-A652-670D43FA2AD7}" type="presOf" srcId="{C8E96AC0-3F46-435E-A6DE-AC58F54B3BD2}" destId="{FDAB9202-768A-4DA4-999E-133886B54955}" srcOrd="0" destOrd="1" presId="urn:microsoft.com/office/officeart/2005/8/layout/vList5"/>
    <dgm:cxn modelId="{0E2E22A9-0699-4961-BE73-F0FF5DA0C65B}" srcId="{383703A8-AC4C-49EB-B4A6-BB3428E99353}" destId="{97A92895-89D9-48BD-9C9A-B2B87260FFA0}" srcOrd="0" destOrd="0" parTransId="{ABF9032B-8BAA-44B4-BAE9-90281C2964E6}" sibTransId="{08D79D85-AA93-4B26-ADBE-1B25DAFC36A0}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3471A7AC-EA1E-41CC-A3E6-96807AE46758}" srcId="{383703A8-AC4C-49EB-B4A6-BB3428E99353}" destId="{C8E96AC0-3F46-435E-A6DE-AC58F54B3BD2}" srcOrd="1" destOrd="0" parTransId="{F31EC7A4-846D-4A08-BA3B-F187FF53AA3E}" sibTransId="{BEF3D1BA-C861-479D-93E3-2713F8B5B9B7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D6DE885-1E52-459A-A550-71D01982CEE5}" type="presOf" srcId="{97A92895-89D9-48BD-9C9A-B2B87260FFA0}" destId="{FDAB9202-768A-4DA4-999E-133886B54955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6DC7D544-5975-4FD0-840E-4B1C300D3876}" type="presParOf" srcId="{3834B94B-C21F-462B-9BB6-43504E69431D}" destId="{FDAB9202-768A-4DA4-999E-133886B54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962A26E1-A668-4EB5-97BC-5095CE5F9126}">
      <dgm:prSet phldrT="[Text]" custT="1"/>
      <dgm:spPr/>
      <dgm:t>
        <a:bodyPr/>
        <a:lstStyle/>
        <a:p>
          <a:r>
            <a:rPr lang="de-DE" sz="1800" dirty="0" smtClean="0"/>
            <a:t>Problem bekannt/eindeutig definiert</a:t>
          </a:r>
          <a:endParaRPr lang="de-DE" sz="1800" dirty="0"/>
        </a:p>
      </dgm:t>
    </dgm:pt>
    <dgm:pt modelId="{367BABBA-3116-4921-9BE6-2EE5D5AE9F13}" type="parTrans" cxnId="{EDA46E3E-C5E7-4D2E-8B6B-BFBB68026688}">
      <dgm:prSet/>
      <dgm:spPr/>
      <dgm:t>
        <a:bodyPr/>
        <a:lstStyle/>
        <a:p>
          <a:endParaRPr lang="de-DE"/>
        </a:p>
      </dgm:t>
    </dgm:pt>
    <dgm:pt modelId="{B7EB4B9B-4D5B-44E6-A4FA-0FE69E5F5C11}" type="sibTrans" cxnId="{EDA46E3E-C5E7-4D2E-8B6B-BFBB68026688}">
      <dgm:prSet/>
      <dgm:spPr/>
      <dgm:t>
        <a:bodyPr/>
        <a:lstStyle/>
        <a:p>
          <a:endParaRPr lang="de-DE"/>
        </a:p>
      </dgm:t>
    </dgm:pt>
    <dgm:pt modelId="{21DB5680-FFB3-400A-A409-E09DB738B143}">
      <dgm:prSet custT="1"/>
      <dgm:spPr/>
      <dgm:t>
        <a:bodyPr/>
        <a:lstStyle/>
        <a:p>
          <a:r>
            <a:rPr lang="de-DE" sz="1800" dirty="0" smtClean="0"/>
            <a:t>Teamarbeit: Mitglieder aus beteiligten Abteilungen, Moderator erforderlich</a:t>
          </a:r>
          <a:endParaRPr lang="de-DE" sz="1800" dirty="0"/>
        </a:p>
      </dgm:t>
    </dgm:pt>
    <dgm:pt modelId="{363D1D6A-BD17-42A3-8927-92F1F9E586BC}" type="parTrans" cxnId="{5EAACFE1-3BCA-4329-B886-65559DDA2C5A}">
      <dgm:prSet/>
      <dgm:spPr/>
      <dgm:t>
        <a:bodyPr/>
        <a:lstStyle/>
        <a:p>
          <a:endParaRPr lang="de-DE"/>
        </a:p>
      </dgm:t>
    </dgm:pt>
    <dgm:pt modelId="{42807FC4-D6E6-4662-8A8E-1D2B0179EA5E}" type="sibTrans" cxnId="{5EAACFE1-3BCA-4329-B886-65559DDA2C5A}">
      <dgm:prSet/>
      <dgm:spPr/>
      <dgm:t>
        <a:bodyPr/>
        <a:lstStyle/>
        <a:p>
          <a:endParaRPr lang="de-DE"/>
        </a:p>
      </dgm:t>
    </dgm:pt>
    <dgm:pt modelId="{6355AC71-077D-46FD-8447-4F5E7F058019}">
      <dgm:prSet custT="1"/>
      <dgm:spPr/>
      <dgm:t>
        <a:bodyPr/>
        <a:lstStyle/>
        <a:p>
          <a:r>
            <a:rPr lang="de-DE" sz="1800" dirty="0" smtClean="0"/>
            <a:t>Diagramm in mehreren Durchläufen zeichnen, um Übereinstimmung zu erzielen</a:t>
          </a:r>
          <a:endParaRPr lang="de-DE" sz="1800" dirty="0"/>
        </a:p>
      </dgm:t>
    </dgm:pt>
    <dgm:pt modelId="{C9E2D4DC-F223-44EC-B4AD-72198663F85A}" type="parTrans" cxnId="{C886952E-776B-4FD3-9D7F-BB473B6630ED}">
      <dgm:prSet/>
      <dgm:spPr/>
      <dgm:t>
        <a:bodyPr/>
        <a:lstStyle/>
        <a:p>
          <a:endParaRPr lang="de-DE"/>
        </a:p>
      </dgm:t>
    </dgm:pt>
    <dgm:pt modelId="{B8CC9652-7D96-4CB3-AA67-676AABA61C20}" type="sibTrans" cxnId="{C886952E-776B-4FD3-9D7F-BB473B6630ED}">
      <dgm:prSet/>
      <dgm:spPr/>
      <dgm:t>
        <a:bodyPr/>
        <a:lstStyle/>
        <a:p>
          <a:endParaRPr lang="de-DE"/>
        </a:p>
      </dgm:t>
    </dgm:pt>
    <dgm:pt modelId="{5787AB8F-2908-4EAD-9DCF-70742E6B3F3B}">
      <dgm:prSet custT="1"/>
      <dgm:spPr/>
      <dgm:t>
        <a:bodyPr/>
        <a:lstStyle/>
        <a:p>
          <a:r>
            <a:rPr lang="de-DE" sz="1800" dirty="0" smtClean="0"/>
            <a:t>Teammitglieder müssen hohe fachliche Kompetenz besitzen</a:t>
          </a:r>
          <a:endParaRPr lang="de-DE" sz="1800" dirty="0"/>
        </a:p>
      </dgm:t>
    </dgm:pt>
    <dgm:pt modelId="{EB419351-F184-4E49-B99C-F48DF9C2E592}" type="parTrans" cxnId="{46317649-8DBF-493F-926E-D4F65B12A0B5}">
      <dgm:prSet/>
      <dgm:spPr/>
      <dgm:t>
        <a:bodyPr/>
        <a:lstStyle/>
        <a:p>
          <a:endParaRPr lang="de-DE"/>
        </a:p>
      </dgm:t>
    </dgm:pt>
    <dgm:pt modelId="{FCB8C9DB-8160-4619-B3C6-2FDDA6263872}" type="sibTrans" cxnId="{46317649-8DBF-493F-926E-D4F65B12A0B5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08EADC-044F-4350-A88F-5F08FEF14FAA}" type="pres">
      <dgm:prSet presAssocID="{6AC78196-FF5F-4357-97C2-A02602509A38}" presName="descendantText" presStyleLbl="alignAccFollowNode1" presStyleIdx="0" presStyleCnt="1" custLinFactNeighborX="9" custLinFactNeighborY="67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EDA46E3E-C5E7-4D2E-8B6B-BFBB68026688}" srcId="{6AC78196-FF5F-4357-97C2-A02602509A38}" destId="{962A26E1-A668-4EB5-97BC-5095CE5F9126}" srcOrd="0" destOrd="0" parTransId="{367BABBA-3116-4921-9BE6-2EE5D5AE9F13}" sibTransId="{B7EB4B9B-4D5B-44E6-A4FA-0FE69E5F5C11}"/>
    <dgm:cxn modelId="{4A2E8B67-03DD-4C3D-B106-3119D99DA7E8}" type="presOf" srcId="{962A26E1-A668-4EB5-97BC-5095CE5F9126}" destId="{9C08EADC-044F-4350-A88F-5F08FEF14FAA}" srcOrd="0" destOrd="0" presId="urn:microsoft.com/office/officeart/2005/8/layout/vList5"/>
    <dgm:cxn modelId="{C886952E-776B-4FD3-9D7F-BB473B6630ED}" srcId="{6AC78196-FF5F-4357-97C2-A02602509A38}" destId="{6355AC71-077D-46FD-8447-4F5E7F058019}" srcOrd="2" destOrd="0" parTransId="{C9E2D4DC-F223-44EC-B4AD-72198663F85A}" sibTransId="{B8CC9652-7D96-4CB3-AA67-676AABA61C20}"/>
    <dgm:cxn modelId="{5EAACFE1-3BCA-4329-B886-65559DDA2C5A}" srcId="{6AC78196-FF5F-4357-97C2-A02602509A38}" destId="{21DB5680-FFB3-400A-A409-E09DB738B143}" srcOrd="1" destOrd="0" parTransId="{363D1D6A-BD17-42A3-8927-92F1F9E586BC}" sibTransId="{42807FC4-D6E6-4662-8A8E-1D2B0179EA5E}"/>
    <dgm:cxn modelId="{C525257B-860F-41C6-A07C-C705306CE04A}" type="presOf" srcId="{5787AB8F-2908-4EAD-9DCF-70742E6B3F3B}" destId="{9C08EADC-044F-4350-A88F-5F08FEF14FAA}" srcOrd="0" destOrd="3" presId="urn:microsoft.com/office/officeart/2005/8/layout/vList5"/>
    <dgm:cxn modelId="{0EA4665D-4266-4F8D-8E10-AD224DB4AC01}" type="presOf" srcId="{6355AC71-077D-46FD-8447-4F5E7F058019}" destId="{9C08EADC-044F-4350-A88F-5F08FEF14FAA}" srcOrd="0" destOrd="2" presId="urn:microsoft.com/office/officeart/2005/8/layout/vList5"/>
    <dgm:cxn modelId="{46317649-8DBF-493F-926E-D4F65B12A0B5}" srcId="{6AC78196-FF5F-4357-97C2-A02602509A38}" destId="{5787AB8F-2908-4EAD-9DCF-70742E6B3F3B}" srcOrd="3" destOrd="0" parTransId="{EB419351-F184-4E49-B99C-F48DF9C2E592}" sibTransId="{FCB8C9DB-8160-4619-B3C6-2FDDA6263872}"/>
    <dgm:cxn modelId="{486692F2-0DFB-4E23-A418-2FA3FF6FE93E}" srcId="{018A7BB6-30A0-4AEA-A81C-A08A3A24BFEE}" destId="{6AC78196-FF5F-4357-97C2-A02602509A38}" srcOrd="0" destOrd="0" parTransId="{AB9C04FB-A6EA-444B-A803-115518C6382D}" sibTransId="{78A63004-F721-461B-863C-0A7EE08B1908}"/>
    <dgm:cxn modelId="{C54FB061-1B01-467D-822A-5E2BED747404}" type="presOf" srcId="{21DB5680-FFB3-400A-A409-E09DB738B143}" destId="{9C08EADC-044F-4350-A88F-5F08FEF14FAA}" srcOrd="0" destOrd="1" presId="urn:microsoft.com/office/officeart/2005/8/layout/vList5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662161AF-91FE-4A4B-B4DA-D298A1C1E5D6}" type="presParOf" srcId="{01E1AFE0-3C20-4648-ADF9-336248629483}" destId="{6A6CBAEC-5EBD-4B95-9B3E-49C3563CC8D8}" srcOrd="0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8807D45D-8BDD-467A-BD04-CEFCD71D56A3}" type="presParOf" srcId="{6A6CBAEC-5EBD-4B95-9B3E-49C3563CC8D8}" destId="{9C08EADC-044F-4350-A88F-5F08FEF14F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800" b="0" i="0" u="none" dirty="0" smtClean="0"/>
            <a:t>Beziehungsdiagramm</a:t>
          </a:r>
          <a:endParaRPr lang="de-DE" sz="28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97A92895-89D9-48BD-9C9A-B2B87260FFA0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Ziel: Graphische Verknüpfung von Problem-Ursache-Beziehungen</a:t>
          </a:r>
          <a:endParaRPr lang="de-DE" sz="1400" b="0" dirty="0"/>
        </a:p>
      </dgm:t>
    </dgm:pt>
    <dgm:pt modelId="{ABF9032B-8BAA-44B4-BAE9-90281C2964E6}" type="parTrans" cxnId="{0E2E22A9-0699-4961-BE73-F0FF5DA0C65B}">
      <dgm:prSet/>
      <dgm:spPr/>
      <dgm:t>
        <a:bodyPr/>
        <a:lstStyle/>
        <a:p>
          <a:endParaRPr lang="de-DE"/>
        </a:p>
      </dgm:t>
    </dgm:pt>
    <dgm:pt modelId="{08D79D85-AA93-4B26-ADBE-1B25DAFC36A0}" type="sibTrans" cxnId="{0E2E22A9-0699-4961-BE73-F0FF5DA0C65B}">
      <dgm:prSet/>
      <dgm:spPr/>
      <dgm:t>
        <a:bodyPr/>
        <a:lstStyle/>
        <a:p>
          <a:endParaRPr lang="de-DE"/>
        </a:p>
      </dgm:t>
    </dgm:pt>
    <dgm:pt modelId="{C8E96AC0-3F46-435E-A6DE-AC58F54B3BD2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Eingabedaten: Ursachen, Problemstellungen</a:t>
          </a:r>
          <a:endParaRPr lang="de-DE" sz="1400" b="0" dirty="0"/>
        </a:p>
      </dgm:t>
    </dgm:pt>
    <dgm:pt modelId="{F31EC7A4-846D-4A08-BA3B-F187FF53AA3E}" type="parTrans" cxnId="{3471A7AC-EA1E-41CC-A3E6-96807AE46758}">
      <dgm:prSet/>
      <dgm:spPr/>
      <dgm:t>
        <a:bodyPr/>
        <a:lstStyle/>
        <a:p>
          <a:endParaRPr lang="de-DE"/>
        </a:p>
      </dgm:t>
    </dgm:pt>
    <dgm:pt modelId="{BEF3D1BA-C861-479D-93E3-2713F8B5B9B7}" type="sibTrans" cxnId="{3471A7AC-EA1E-41CC-A3E6-96807AE4675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B9202-768A-4DA4-999E-133886B54955}" type="pres">
      <dgm:prSet presAssocID="{383703A8-AC4C-49EB-B4A6-BB3428E9935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A74971F8-8363-4670-A652-670D43FA2AD7}" type="presOf" srcId="{C8E96AC0-3F46-435E-A6DE-AC58F54B3BD2}" destId="{FDAB9202-768A-4DA4-999E-133886B54955}" srcOrd="0" destOrd="1" presId="urn:microsoft.com/office/officeart/2005/8/layout/vList5"/>
    <dgm:cxn modelId="{0E2E22A9-0699-4961-BE73-F0FF5DA0C65B}" srcId="{383703A8-AC4C-49EB-B4A6-BB3428E99353}" destId="{97A92895-89D9-48BD-9C9A-B2B87260FFA0}" srcOrd="0" destOrd="0" parTransId="{ABF9032B-8BAA-44B4-BAE9-90281C2964E6}" sibTransId="{08D79D85-AA93-4B26-ADBE-1B25DAFC36A0}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3471A7AC-EA1E-41CC-A3E6-96807AE46758}" srcId="{383703A8-AC4C-49EB-B4A6-BB3428E99353}" destId="{C8E96AC0-3F46-435E-A6DE-AC58F54B3BD2}" srcOrd="1" destOrd="0" parTransId="{F31EC7A4-846D-4A08-BA3B-F187FF53AA3E}" sibTransId="{BEF3D1BA-C861-479D-93E3-2713F8B5B9B7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D6DE885-1E52-459A-A550-71D01982CEE5}" type="presOf" srcId="{97A92895-89D9-48BD-9C9A-B2B87260FFA0}" destId="{FDAB9202-768A-4DA4-999E-133886B54955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6DC7D544-5975-4FD0-840E-4B1C300D3876}" type="presParOf" srcId="{3834B94B-C21F-462B-9BB6-43504E69431D}" destId="{FDAB9202-768A-4DA4-999E-133886B54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E8324B4C-FADB-4B3B-A613-64A24518A8A8}">
      <dgm:prSet phldrT="[Text]" custT="1"/>
      <dgm:spPr/>
      <dgm:t>
        <a:bodyPr/>
        <a:lstStyle/>
        <a:p>
          <a:r>
            <a:rPr lang="de-DE" sz="1800" dirty="0" smtClean="0"/>
            <a:t>auch sekundäre/wechselseitige Verknüpfungen dargestellt</a:t>
          </a:r>
          <a:endParaRPr lang="de-DE" sz="1800" dirty="0"/>
        </a:p>
      </dgm:t>
    </dgm:pt>
    <dgm:pt modelId="{AEE8CA8D-D4C8-4B3F-B1C6-9713A25F9C2C}" type="sibTrans" cxnId="{8E81969B-2CF7-4E9B-97C4-8A19B6A972C7}">
      <dgm:prSet/>
      <dgm:spPr/>
      <dgm:t>
        <a:bodyPr/>
        <a:lstStyle/>
        <a:p>
          <a:endParaRPr lang="de-DE"/>
        </a:p>
      </dgm:t>
    </dgm:pt>
    <dgm:pt modelId="{6B8D3DD9-660D-4AB4-A152-3A2DDC41A1FE}" type="parTrans" cxnId="{8E81969B-2CF7-4E9B-97C4-8A19B6A972C7}">
      <dgm:prSet/>
      <dgm:spPr/>
      <dgm:t>
        <a:bodyPr/>
        <a:lstStyle/>
        <a:p>
          <a:endParaRPr lang="de-DE"/>
        </a:p>
      </dgm:t>
    </dgm:pt>
    <dgm:pt modelId="{FF09773F-E0C0-4F5B-8948-A98ECABE8C67}">
      <dgm:prSet custT="1"/>
      <dgm:spPr/>
      <dgm:t>
        <a:bodyPr/>
        <a:lstStyle/>
        <a:p>
          <a:r>
            <a:rPr lang="de-DE" sz="1800" dirty="0" smtClean="0"/>
            <a:t>Erweiterbarkeit: zusätzliche Aussagen leicht einzufügen</a:t>
          </a:r>
          <a:endParaRPr lang="de-DE" sz="1800" dirty="0"/>
        </a:p>
      </dgm:t>
    </dgm:pt>
    <dgm:pt modelId="{5117B05C-D96F-4B05-92D9-BDABBA20535D}" type="parTrans" cxnId="{BE632C6F-7B7B-4E58-863E-03E66E00898A}">
      <dgm:prSet/>
      <dgm:spPr/>
      <dgm:t>
        <a:bodyPr/>
        <a:lstStyle/>
        <a:p>
          <a:endParaRPr lang="de-DE"/>
        </a:p>
      </dgm:t>
    </dgm:pt>
    <dgm:pt modelId="{529D8EC9-9310-47F2-BAC0-E5166631950B}" type="sibTrans" cxnId="{BE632C6F-7B7B-4E58-863E-03E66E00898A}">
      <dgm:prSet/>
      <dgm:spPr/>
      <dgm:t>
        <a:bodyPr/>
        <a:lstStyle/>
        <a:p>
          <a:endParaRPr lang="de-DE"/>
        </a:p>
      </dgm:t>
    </dgm:pt>
    <dgm:pt modelId="{40DA457C-7B6F-4A59-A264-68C4AFEC6AF1}">
      <dgm:prSet custT="1"/>
      <dgm:spPr/>
      <dgm:t>
        <a:bodyPr/>
        <a:lstStyle/>
        <a:p>
          <a:r>
            <a:rPr lang="de-DE" sz="1800" dirty="0" smtClean="0"/>
            <a:t>Ursachen können gewichtet werden (primäre/ sekundäre Ursachen)</a:t>
          </a:r>
          <a:endParaRPr lang="de-DE" sz="1800" dirty="0"/>
        </a:p>
      </dgm:t>
    </dgm:pt>
    <dgm:pt modelId="{AB864E91-62DB-4BE5-A392-7902BD937D80}" type="parTrans" cxnId="{B64B3819-B975-4F63-A11C-D57FC5F0A746}">
      <dgm:prSet/>
      <dgm:spPr/>
      <dgm:t>
        <a:bodyPr/>
        <a:lstStyle/>
        <a:p>
          <a:endParaRPr lang="de-DE"/>
        </a:p>
      </dgm:t>
    </dgm:pt>
    <dgm:pt modelId="{2B2E5A7C-B152-443E-81F7-58B8C78FAFAE}" type="sibTrans" cxnId="{B64B3819-B975-4F63-A11C-D57FC5F0A746}">
      <dgm:prSet/>
      <dgm:spPr/>
      <dgm:t>
        <a:bodyPr/>
        <a:lstStyle/>
        <a:p>
          <a:endParaRPr lang="de-DE"/>
        </a:p>
      </dgm:t>
    </dgm:pt>
    <dgm:pt modelId="{2FC4EA65-F28D-4E5A-9677-E2F4A0E11DA8}">
      <dgm:prSet custT="1"/>
      <dgm:spPr/>
      <dgm:t>
        <a:bodyPr/>
        <a:lstStyle/>
        <a:p>
          <a:r>
            <a:rPr lang="de-DE" sz="1800" dirty="0" smtClean="0"/>
            <a:t>fördert Ideenfindung und Kreativität der Teammitglieder</a:t>
          </a:r>
          <a:endParaRPr lang="de-DE" sz="1800" dirty="0"/>
        </a:p>
      </dgm:t>
    </dgm:pt>
    <dgm:pt modelId="{47DAEC8D-9A23-4DB4-887B-02F7FCDD5194}" type="parTrans" cxnId="{A7CCF168-7F82-4724-9D99-772D6EA27C9D}">
      <dgm:prSet/>
      <dgm:spPr/>
      <dgm:t>
        <a:bodyPr/>
        <a:lstStyle/>
        <a:p>
          <a:endParaRPr lang="de-DE"/>
        </a:p>
      </dgm:t>
    </dgm:pt>
    <dgm:pt modelId="{60E8267F-6AF4-4B65-A0F7-C1CC42667534}" type="sibTrans" cxnId="{A7CCF168-7F82-4724-9D99-772D6EA27C9D}">
      <dgm:prSet/>
      <dgm:spPr/>
      <dgm:t>
        <a:bodyPr/>
        <a:lstStyle/>
        <a:p>
          <a:endParaRPr lang="de-DE"/>
        </a:p>
      </dgm:t>
    </dgm:pt>
    <dgm:pt modelId="{BBF7E634-4C42-444F-B432-408E00B99591}">
      <dgm:prSet custT="1"/>
      <dgm:spPr/>
      <dgm:t>
        <a:bodyPr/>
        <a:lstStyle/>
        <a:p>
          <a:r>
            <a:rPr lang="de-DE" sz="1800" dirty="0" smtClean="0"/>
            <a:t>Probleme können in kleinere Teilprobleme zerlegt werden</a:t>
          </a:r>
          <a:endParaRPr lang="de-DE" sz="1800" dirty="0"/>
        </a:p>
      </dgm:t>
    </dgm:pt>
    <dgm:pt modelId="{7084B46D-9573-41CF-AF95-D52A7FBF53A7}" type="parTrans" cxnId="{179434EA-6433-4F07-9B53-076D2600EDE8}">
      <dgm:prSet/>
      <dgm:spPr/>
      <dgm:t>
        <a:bodyPr/>
        <a:lstStyle/>
        <a:p>
          <a:endParaRPr lang="de-DE"/>
        </a:p>
      </dgm:t>
    </dgm:pt>
    <dgm:pt modelId="{76D1C791-FB7C-435F-B9CE-32FCB546600C}" type="sibTrans" cxnId="{179434EA-6433-4F07-9B53-076D2600EDE8}">
      <dgm:prSet/>
      <dgm:spPr/>
      <dgm:t>
        <a:bodyPr/>
        <a:lstStyle/>
        <a:p>
          <a:endParaRPr lang="de-DE"/>
        </a:p>
      </dgm:t>
    </dgm:pt>
    <dgm:pt modelId="{8445B8CB-4FA0-443A-BFAC-EA4FDD068AAF}">
      <dgm:prSet custT="1"/>
      <dgm:spPr/>
      <dgm:t>
        <a:bodyPr/>
        <a:lstStyle/>
        <a:p>
          <a:r>
            <a:rPr lang="de-DE" sz="1800" dirty="0" smtClean="0"/>
            <a:t>Art der Darstellung ist frei wählbar</a:t>
          </a:r>
          <a:endParaRPr lang="de-DE" sz="1800" dirty="0"/>
        </a:p>
      </dgm:t>
    </dgm:pt>
    <dgm:pt modelId="{0A36B1D0-2F4B-475A-9201-A64F4AA2933E}" type="parTrans" cxnId="{C19E246B-AFAD-4442-87DA-161023856EEA}">
      <dgm:prSet/>
      <dgm:spPr/>
      <dgm:t>
        <a:bodyPr/>
        <a:lstStyle/>
        <a:p>
          <a:endParaRPr lang="de-DE"/>
        </a:p>
      </dgm:t>
    </dgm:pt>
    <dgm:pt modelId="{E5B4D093-FD37-4363-96C6-C4BBD7147733}" type="sibTrans" cxnId="{C19E246B-AFAD-4442-87DA-161023856EEA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0" presStyleCnt="1" custLinFactNeighborX="-466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8C420D-60DE-4F75-9DF3-F25D7B621E2E}" type="pres">
      <dgm:prSet presAssocID="{71439A05-CE42-4BCB-BE79-9F14F5953C65}" presName="descendantText" presStyleLbl="alignAccFollowNode1" presStyleIdx="0" presStyleCnt="1" custLinFactNeighborX="105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07B877B-E9C9-4180-8D65-8C90EC92DB4B}" type="presOf" srcId="{BBF7E634-4C42-444F-B432-408E00B99591}" destId="{0B8C420D-60DE-4F75-9DF3-F25D7B621E2E}" srcOrd="0" destOrd="4" presId="urn:microsoft.com/office/officeart/2005/8/layout/vList5"/>
    <dgm:cxn modelId="{B64B3819-B975-4F63-A11C-D57FC5F0A746}" srcId="{71439A05-CE42-4BCB-BE79-9F14F5953C65}" destId="{40DA457C-7B6F-4A59-A264-68C4AFEC6AF1}" srcOrd="2" destOrd="0" parTransId="{AB864E91-62DB-4BE5-A392-7902BD937D80}" sibTransId="{2B2E5A7C-B152-443E-81F7-58B8C78FAFAE}"/>
    <dgm:cxn modelId="{A7CCF168-7F82-4724-9D99-772D6EA27C9D}" srcId="{71439A05-CE42-4BCB-BE79-9F14F5953C65}" destId="{2FC4EA65-F28D-4E5A-9677-E2F4A0E11DA8}" srcOrd="3" destOrd="0" parTransId="{47DAEC8D-9A23-4DB4-887B-02F7FCDD5194}" sibTransId="{60E8267F-6AF4-4B65-A0F7-C1CC42667534}"/>
    <dgm:cxn modelId="{FFDDC891-95AD-42E2-9A56-EC7B4E0348CE}" type="presOf" srcId="{8445B8CB-4FA0-443A-BFAC-EA4FDD068AAF}" destId="{0B8C420D-60DE-4F75-9DF3-F25D7B621E2E}" srcOrd="0" destOrd="5" presId="urn:microsoft.com/office/officeart/2005/8/layout/vList5"/>
    <dgm:cxn modelId="{7B0D5B85-E141-45D7-95AF-44C7117545CB}" type="presOf" srcId="{FF09773F-E0C0-4F5B-8948-A98ECABE8C67}" destId="{0B8C420D-60DE-4F75-9DF3-F25D7B621E2E}" srcOrd="0" destOrd="1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8E81969B-2CF7-4E9B-97C4-8A19B6A972C7}" srcId="{71439A05-CE42-4BCB-BE79-9F14F5953C65}" destId="{E8324B4C-FADB-4B3B-A613-64A24518A8A8}" srcOrd="0" destOrd="0" parTransId="{6B8D3DD9-660D-4AB4-A152-3A2DDC41A1FE}" sibTransId="{AEE8CA8D-D4C8-4B3F-B1C6-9713A25F9C2C}"/>
    <dgm:cxn modelId="{BE632C6F-7B7B-4E58-863E-03E66E00898A}" srcId="{71439A05-CE42-4BCB-BE79-9F14F5953C65}" destId="{FF09773F-E0C0-4F5B-8948-A98ECABE8C67}" srcOrd="1" destOrd="0" parTransId="{5117B05C-D96F-4B05-92D9-BDABBA20535D}" sibTransId="{529D8EC9-9310-47F2-BAC0-E5166631950B}"/>
    <dgm:cxn modelId="{B847B7C4-2DF9-49BE-BF7D-40D87683FE29}" type="presOf" srcId="{40DA457C-7B6F-4A59-A264-68C4AFEC6AF1}" destId="{0B8C420D-60DE-4F75-9DF3-F25D7B621E2E}" srcOrd="0" destOrd="2" presId="urn:microsoft.com/office/officeart/2005/8/layout/vList5"/>
    <dgm:cxn modelId="{179434EA-6433-4F07-9B53-076D2600EDE8}" srcId="{71439A05-CE42-4BCB-BE79-9F14F5953C65}" destId="{BBF7E634-4C42-444F-B432-408E00B99591}" srcOrd="4" destOrd="0" parTransId="{7084B46D-9573-41CF-AF95-D52A7FBF53A7}" sibTransId="{76D1C791-FB7C-435F-B9CE-32FCB546600C}"/>
    <dgm:cxn modelId="{C19E246B-AFAD-4442-87DA-161023856EEA}" srcId="{71439A05-CE42-4BCB-BE79-9F14F5953C65}" destId="{8445B8CB-4FA0-443A-BFAC-EA4FDD068AAF}" srcOrd="5" destOrd="0" parTransId="{0A36B1D0-2F4B-475A-9201-A64F4AA2933E}" sibTransId="{E5B4D093-FD37-4363-96C6-C4BBD7147733}"/>
    <dgm:cxn modelId="{77BB7D09-6FF8-4E47-BFD2-DBA8E5968959}" type="presOf" srcId="{E8324B4C-FADB-4B3B-A613-64A24518A8A8}" destId="{0B8C420D-60DE-4F75-9DF3-F25D7B621E2E}" srcOrd="0" destOrd="0" presId="urn:microsoft.com/office/officeart/2005/8/layout/vList5"/>
    <dgm:cxn modelId="{BA9BB059-ECEF-4F14-B53A-655367EC0FCF}" srcId="{018A7BB6-30A0-4AEA-A81C-A08A3A24BFEE}" destId="{71439A05-CE42-4BCB-BE79-9F14F5953C65}" srcOrd="0" destOrd="0" parTransId="{6E966790-58FD-4417-827E-C4B60D372DA2}" sibTransId="{449B5744-3194-433E-ACF1-10995C4B0AC5}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66D6D7A8-EB7D-4F42-AB2E-DEC28CC96BD7}" type="presOf" srcId="{2FC4EA65-F28D-4E5A-9677-E2F4A0E11DA8}" destId="{0B8C420D-60DE-4F75-9DF3-F25D7B621E2E}" srcOrd="0" destOrd="3" presId="urn:microsoft.com/office/officeart/2005/8/layout/vList5"/>
    <dgm:cxn modelId="{A3F65A44-EDAF-41AB-8D1D-F28D3B0BF5C7}" type="presParOf" srcId="{01E1AFE0-3C20-4648-ADF9-336248629483}" destId="{0C347709-B75C-4256-8E6B-C3540AE297AC}" srcOrd="0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024F55A9-DAE6-4752-8521-2DEC77237500}" type="presParOf" srcId="{0C347709-B75C-4256-8E6B-C3540AE297AC}" destId="{0B8C420D-60DE-4F75-9DF3-F25D7B621E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800" b="0" i="0" u="none" dirty="0" smtClean="0"/>
            <a:t>Beziehungsdiagramm</a:t>
          </a:r>
          <a:endParaRPr lang="de-DE" sz="28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97A92895-89D9-48BD-9C9A-B2B87260FFA0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Ziel: Graphische Verknüpfung von Problem-Ursache-Beziehungen</a:t>
          </a:r>
          <a:endParaRPr lang="de-DE" sz="1400" b="0" dirty="0"/>
        </a:p>
      </dgm:t>
    </dgm:pt>
    <dgm:pt modelId="{ABF9032B-8BAA-44B4-BAE9-90281C2964E6}" type="parTrans" cxnId="{0E2E22A9-0699-4961-BE73-F0FF5DA0C65B}">
      <dgm:prSet/>
      <dgm:spPr/>
      <dgm:t>
        <a:bodyPr/>
        <a:lstStyle/>
        <a:p>
          <a:endParaRPr lang="de-DE"/>
        </a:p>
      </dgm:t>
    </dgm:pt>
    <dgm:pt modelId="{08D79D85-AA93-4B26-ADBE-1B25DAFC36A0}" type="sibTrans" cxnId="{0E2E22A9-0699-4961-BE73-F0FF5DA0C65B}">
      <dgm:prSet/>
      <dgm:spPr/>
      <dgm:t>
        <a:bodyPr/>
        <a:lstStyle/>
        <a:p>
          <a:endParaRPr lang="de-DE"/>
        </a:p>
      </dgm:t>
    </dgm:pt>
    <dgm:pt modelId="{C8E96AC0-3F46-435E-A6DE-AC58F54B3BD2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Eingabedaten: Ursachen, Problemstellungen</a:t>
          </a:r>
          <a:endParaRPr lang="de-DE" sz="1400" b="0" dirty="0"/>
        </a:p>
      </dgm:t>
    </dgm:pt>
    <dgm:pt modelId="{F31EC7A4-846D-4A08-BA3B-F187FF53AA3E}" type="parTrans" cxnId="{3471A7AC-EA1E-41CC-A3E6-96807AE46758}">
      <dgm:prSet/>
      <dgm:spPr/>
      <dgm:t>
        <a:bodyPr/>
        <a:lstStyle/>
        <a:p>
          <a:endParaRPr lang="de-DE"/>
        </a:p>
      </dgm:t>
    </dgm:pt>
    <dgm:pt modelId="{BEF3D1BA-C861-479D-93E3-2713F8B5B9B7}" type="sibTrans" cxnId="{3471A7AC-EA1E-41CC-A3E6-96807AE4675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B9202-768A-4DA4-999E-133886B54955}" type="pres">
      <dgm:prSet presAssocID="{383703A8-AC4C-49EB-B4A6-BB3428E9935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A74971F8-8363-4670-A652-670D43FA2AD7}" type="presOf" srcId="{C8E96AC0-3F46-435E-A6DE-AC58F54B3BD2}" destId="{FDAB9202-768A-4DA4-999E-133886B54955}" srcOrd="0" destOrd="1" presId="urn:microsoft.com/office/officeart/2005/8/layout/vList5"/>
    <dgm:cxn modelId="{0E2E22A9-0699-4961-BE73-F0FF5DA0C65B}" srcId="{383703A8-AC4C-49EB-B4A6-BB3428E99353}" destId="{97A92895-89D9-48BD-9C9A-B2B87260FFA0}" srcOrd="0" destOrd="0" parTransId="{ABF9032B-8BAA-44B4-BAE9-90281C2964E6}" sibTransId="{08D79D85-AA93-4B26-ADBE-1B25DAFC36A0}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3471A7AC-EA1E-41CC-A3E6-96807AE46758}" srcId="{383703A8-AC4C-49EB-B4A6-BB3428E99353}" destId="{C8E96AC0-3F46-435E-A6DE-AC58F54B3BD2}" srcOrd="1" destOrd="0" parTransId="{F31EC7A4-846D-4A08-BA3B-F187FF53AA3E}" sibTransId="{BEF3D1BA-C861-479D-93E3-2713F8B5B9B7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D6DE885-1E52-459A-A550-71D01982CEE5}" type="presOf" srcId="{97A92895-89D9-48BD-9C9A-B2B87260FFA0}" destId="{FDAB9202-768A-4DA4-999E-133886B54955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6DC7D544-5975-4FD0-840E-4B1C300D3876}" type="presParOf" srcId="{3834B94B-C21F-462B-9BB6-43504E69431D}" destId="{FDAB9202-768A-4DA4-999E-133886B54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3BE75708-C541-40FB-9AFD-ADBC1BB8FEAE}">
      <dgm:prSet phldrT="[Text]" custT="1"/>
      <dgm:spPr/>
      <dgm:t>
        <a:bodyPr/>
        <a:lstStyle/>
        <a:p>
          <a:r>
            <a:rPr lang="de-DE" sz="1800" dirty="0" smtClean="0"/>
            <a:t>kann bei komplexen Problemen unübersichtlich werden</a:t>
          </a:r>
          <a:endParaRPr lang="de-DE" sz="1800" dirty="0"/>
        </a:p>
      </dgm:t>
    </dgm:pt>
    <dgm:pt modelId="{0B462F8F-26C1-478A-9053-415BD3350227}" type="parTrans" cxnId="{BC459048-CA5C-4457-8C7E-11617E1BD875}">
      <dgm:prSet/>
      <dgm:spPr/>
      <dgm:t>
        <a:bodyPr/>
        <a:lstStyle/>
        <a:p>
          <a:endParaRPr lang="de-DE"/>
        </a:p>
      </dgm:t>
    </dgm:pt>
    <dgm:pt modelId="{97F3F86C-010F-4E01-B99D-12407B0CB5E7}" type="sibTrans" cxnId="{BC459048-CA5C-4457-8C7E-11617E1BD875}">
      <dgm:prSet/>
      <dgm:spPr/>
      <dgm:t>
        <a:bodyPr/>
        <a:lstStyle/>
        <a:p>
          <a:endParaRPr lang="de-DE"/>
        </a:p>
      </dgm:t>
    </dgm:pt>
    <dgm:pt modelId="{1C530859-3655-4FE4-823B-055744B546A5}">
      <dgm:prSet custT="1"/>
      <dgm:spPr/>
      <dgm:t>
        <a:bodyPr/>
        <a:lstStyle/>
        <a:p>
          <a:r>
            <a:rPr lang="de-DE" sz="1800" dirty="0" smtClean="0"/>
            <a:t>Diagramm subjektiv, hängt von Erstellungsgruppe ab</a:t>
          </a:r>
          <a:endParaRPr lang="de-DE" sz="1800" dirty="0"/>
        </a:p>
      </dgm:t>
    </dgm:pt>
    <dgm:pt modelId="{1FC9873B-C50A-471A-8731-0D3FEF5256ED}" type="parTrans" cxnId="{42DB1C1F-AAC5-4C72-9D0D-D5537D87483E}">
      <dgm:prSet/>
      <dgm:spPr/>
      <dgm:t>
        <a:bodyPr/>
        <a:lstStyle/>
        <a:p>
          <a:endParaRPr lang="de-DE"/>
        </a:p>
      </dgm:t>
    </dgm:pt>
    <dgm:pt modelId="{4BEB60A4-DE79-4D53-BF75-807E1DE55FE9}" type="sibTrans" cxnId="{42DB1C1F-AAC5-4C72-9D0D-D5537D87483E}">
      <dgm:prSet/>
      <dgm:spPr/>
      <dgm:t>
        <a:bodyPr/>
        <a:lstStyle/>
        <a:p>
          <a:endParaRPr lang="de-DE"/>
        </a:p>
      </dgm:t>
    </dgm:pt>
    <dgm:pt modelId="{650B9BC7-F718-4C91-B729-6819069578E9}">
      <dgm:prSet custT="1"/>
      <dgm:spPr/>
      <dgm:t>
        <a:bodyPr/>
        <a:lstStyle/>
        <a:p>
          <a:r>
            <a:rPr lang="de-DE" sz="1800" dirty="0" smtClean="0"/>
            <a:t>geänderte Problemstellung </a:t>
          </a:r>
          <a:r>
            <a:rPr lang="de-DE" sz="1800" dirty="0" smtClean="0">
              <a:sym typeface="Wingdings" panose="05000000000000000000" pitchFamily="2" charset="2"/>
            </a:rPr>
            <a:t> </a:t>
          </a:r>
          <a:r>
            <a:rPr lang="de-DE" sz="1800" dirty="0" smtClean="0"/>
            <a:t>Neuaufbau nötig</a:t>
          </a:r>
          <a:endParaRPr lang="de-DE" sz="1800" dirty="0"/>
        </a:p>
      </dgm:t>
    </dgm:pt>
    <dgm:pt modelId="{A431F2C6-D4E9-4D98-B37B-5D4B2CF5E5A9}" type="parTrans" cxnId="{80DDA876-BEAB-49B7-9D93-3561F5CBFB28}">
      <dgm:prSet/>
      <dgm:spPr/>
      <dgm:t>
        <a:bodyPr/>
        <a:lstStyle/>
        <a:p>
          <a:endParaRPr lang="de-DE"/>
        </a:p>
      </dgm:t>
    </dgm:pt>
    <dgm:pt modelId="{74DDC007-29F7-4B17-8D38-995A5167FB56}" type="sibTrans" cxnId="{80DDA876-BEAB-49B7-9D93-3561F5CBFB28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B454A-20EA-4C5B-A2C9-F39E918AB462}" type="pres">
      <dgm:prSet presAssocID="{6DC273ED-E6C9-4117-9D32-3E6EBFB451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599E7AF5-458F-4A6A-8DFE-6CD00131FCE7}" type="presOf" srcId="{3BE75708-C541-40FB-9AFD-ADBC1BB8FEAE}" destId="{8F5B454A-20EA-4C5B-A2C9-F39E918AB462}" srcOrd="0" destOrd="0" presId="urn:microsoft.com/office/officeart/2005/8/layout/vList5"/>
    <dgm:cxn modelId="{65776D8B-DF97-488E-AF90-534B551C4ECA}" srcId="{018A7BB6-30A0-4AEA-A81C-A08A3A24BFEE}" destId="{6DC273ED-E6C9-4117-9D32-3E6EBFB45165}" srcOrd="0" destOrd="0" parTransId="{EA3B8BEA-3BD7-480C-9A63-2444892B7580}" sibTransId="{92D467CE-F2A9-46AB-B723-7F7B7CF8D06F}"/>
    <dgm:cxn modelId="{42DB1C1F-AAC5-4C72-9D0D-D5537D87483E}" srcId="{6DC273ED-E6C9-4117-9D32-3E6EBFB45165}" destId="{1C530859-3655-4FE4-823B-055744B546A5}" srcOrd="1" destOrd="0" parTransId="{1FC9873B-C50A-471A-8731-0D3FEF5256ED}" sibTransId="{4BEB60A4-DE79-4D53-BF75-807E1DE55FE9}"/>
    <dgm:cxn modelId="{E680DF7B-34DD-43A8-A6FA-7215575013CA}" type="presOf" srcId="{650B9BC7-F718-4C91-B729-6819069578E9}" destId="{8F5B454A-20EA-4C5B-A2C9-F39E918AB462}" srcOrd="0" destOrd="2" presId="urn:microsoft.com/office/officeart/2005/8/layout/vList5"/>
    <dgm:cxn modelId="{BC459048-CA5C-4457-8C7E-11617E1BD875}" srcId="{6DC273ED-E6C9-4117-9D32-3E6EBFB45165}" destId="{3BE75708-C541-40FB-9AFD-ADBC1BB8FEAE}" srcOrd="0" destOrd="0" parTransId="{0B462F8F-26C1-478A-9053-415BD3350227}" sibTransId="{97F3F86C-010F-4E01-B99D-12407B0CB5E7}"/>
    <dgm:cxn modelId="{80DDA876-BEAB-49B7-9D93-3561F5CBFB28}" srcId="{6DC273ED-E6C9-4117-9D32-3E6EBFB45165}" destId="{650B9BC7-F718-4C91-B729-6819069578E9}" srcOrd="2" destOrd="0" parTransId="{A431F2C6-D4E9-4D98-B37B-5D4B2CF5E5A9}" sibTransId="{74DDC007-29F7-4B17-8D38-995A5167FB56}"/>
    <dgm:cxn modelId="{42CE6A95-B3D7-4C55-9C6D-F094BD6142E8}" type="presOf" srcId="{1C530859-3655-4FE4-823B-055744B546A5}" destId="{8F5B454A-20EA-4C5B-A2C9-F39E918AB462}" srcOrd="0" destOrd="1" presId="urn:microsoft.com/office/officeart/2005/8/layout/vList5"/>
    <dgm:cxn modelId="{8B2A40FB-5347-473F-8946-CC712EC65C79}" type="presParOf" srcId="{01E1AFE0-3C20-4648-ADF9-336248629483}" destId="{6355B987-C6C9-44B9-8E0F-BF24DD543281}" srcOrd="0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  <dgm:cxn modelId="{8EDB6FD3-C261-4FE9-BEE4-DB428DE9C274}" type="presParOf" srcId="{6355B987-C6C9-44B9-8E0F-BF24DD543281}" destId="{8F5B454A-20EA-4C5B-A2C9-F39E918AB4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800" b="0" i="0" u="none" dirty="0" smtClean="0"/>
            <a:t>Beziehungsdiagramm</a:t>
          </a:r>
          <a:endParaRPr lang="de-DE" sz="28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97A92895-89D9-48BD-9C9A-B2B87260FFA0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Ziel: Graphische Verknüpfung von Problem-Ursache-Beziehungen</a:t>
          </a:r>
          <a:endParaRPr lang="de-DE" sz="1400" b="0" dirty="0"/>
        </a:p>
      </dgm:t>
    </dgm:pt>
    <dgm:pt modelId="{ABF9032B-8BAA-44B4-BAE9-90281C2964E6}" type="parTrans" cxnId="{0E2E22A9-0699-4961-BE73-F0FF5DA0C65B}">
      <dgm:prSet/>
      <dgm:spPr/>
      <dgm:t>
        <a:bodyPr/>
        <a:lstStyle/>
        <a:p>
          <a:endParaRPr lang="de-DE"/>
        </a:p>
      </dgm:t>
    </dgm:pt>
    <dgm:pt modelId="{08D79D85-AA93-4B26-ADBE-1B25DAFC36A0}" type="sibTrans" cxnId="{0E2E22A9-0699-4961-BE73-F0FF5DA0C65B}">
      <dgm:prSet/>
      <dgm:spPr/>
      <dgm:t>
        <a:bodyPr/>
        <a:lstStyle/>
        <a:p>
          <a:endParaRPr lang="de-DE"/>
        </a:p>
      </dgm:t>
    </dgm:pt>
    <dgm:pt modelId="{C8E96AC0-3F46-435E-A6DE-AC58F54B3BD2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Eingabedaten: Ursachen, Problemstellungen</a:t>
          </a:r>
          <a:endParaRPr lang="de-DE" sz="1400" b="0" dirty="0"/>
        </a:p>
      </dgm:t>
    </dgm:pt>
    <dgm:pt modelId="{F31EC7A4-846D-4A08-BA3B-F187FF53AA3E}" type="parTrans" cxnId="{3471A7AC-EA1E-41CC-A3E6-96807AE46758}">
      <dgm:prSet/>
      <dgm:spPr/>
      <dgm:t>
        <a:bodyPr/>
        <a:lstStyle/>
        <a:p>
          <a:endParaRPr lang="de-DE"/>
        </a:p>
      </dgm:t>
    </dgm:pt>
    <dgm:pt modelId="{BEF3D1BA-C861-479D-93E3-2713F8B5B9B7}" type="sibTrans" cxnId="{3471A7AC-EA1E-41CC-A3E6-96807AE4675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B9202-768A-4DA4-999E-133886B54955}" type="pres">
      <dgm:prSet presAssocID="{383703A8-AC4C-49EB-B4A6-BB3428E9935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A74971F8-8363-4670-A652-670D43FA2AD7}" type="presOf" srcId="{C8E96AC0-3F46-435E-A6DE-AC58F54B3BD2}" destId="{FDAB9202-768A-4DA4-999E-133886B54955}" srcOrd="0" destOrd="1" presId="urn:microsoft.com/office/officeart/2005/8/layout/vList5"/>
    <dgm:cxn modelId="{0E2E22A9-0699-4961-BE73-F0FF5DA0C65B}" srcId="{383703A8-AC4C-49EB-B4A6-BB3428E99353}" destId="{97A92895-89D9-48BD-9C9A-B2B87260FFA0}" srcOrd="0" destOrd="0" parTransId="{ABF9032B-8BAA-44B4-BAE9-90281C2964E6}" sibTransId="{08D79D85-AA93-4B26-ADBE-1B25DAFC36A0}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3471A7AC-EA1E-41CC-A3E6-96807AE46758}" srcId="{383703A8-AC4C-49EB-B4A6-BB3428E99353}" destId="{C8E96AC0-3F46-435E-A6DE-AC58F54B3BD2}" srcOrd="1" destOrd="0" parTransId="{F31EC7A4-846D-4A08-BA3B-F187FF53AA3E}" sibTransId="{BEF3D1BA-C861-479D-93E3-2713F8B5B9B7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D6DE885-1E52-459A-A550-71D01982CEE5}" type="presOf" srcId="{97A92895-89D9-48BD-9C9A-B2B87260FFA0}" destId="{FDAB9202-768A-4DA4-999E-133886B54955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6DC7D544-5975-4FD0-840E-4B1C300D3876}" type="presParOf" srcId="{3834B94B-C21F-462B-9BB6-43504E69431D}" destId="{FDAB9202-768A-4DA4-999E-133886B54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800" b="0" i="0" u="none" dirty="0" smtClean="0"/>
            <a:t>Affinitätsdiagramm</a:t>
          </a:r>
          <a:endParaRPr lang="de-DE" sz="28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4D32D483-2E4E-4475-8C79-1A9D06C71634}">
      <dgm:prSet custT="1"/>
      <dgm:spPr/>
      <dgm:t>
        <a:bodyPr/>
        <a:lstStyle/>
        <a:p>
          <a:r>
            <a:rPr lang="de-DE" sz="1400" dirty="0" smtClean="0">
              <a:effectLst/>
            </a:rPr>
            <a:t>Ziel: Sammlung und Gruppierung von Ideen zur Problem- und Lösungsfindung</a:t>
          </a:r>
          <a:endParaRPr lang="de-DE" sz="1400" b="0" i="0" u="none" dirty="0"/>
        </a:p>
      </dgm:t>
    </dgm:pt>
    <dgm:pt modelId="{7600AE22-A4CA-4734-884D-ED00CBDCAC99}" type="parTrans" cxnId="{560FA127-B742-4D0A-93A4-339FCA4B2530}">
      <dgm:prSet/>
      <dgm:spPr/>
      <dgm:t>
        <a:bodyPr/>
        <a:lstStyle/>
        <a:p>
          <a:endParaRPr lang="de-DE"/>
        </a:p>
      </dgm:t>
    </dgm:pt>
    <dgm:pt modelId="{28D4DF9A-5396-4AAC-AF1A-6F6BBD0708D8}" type="sibTrans" cxnId="{560FA127-B742-4D0A-93A4-339FCA4B2530}">
      <dgm:prSet/>
      <dgm:spPr/>
      <dgm:t>
        <a:bodyPr/>
        <a:lstStyle/>
        <a:p>
          <a:endParaRPr lang="de-DE"/>
        </a:p>
      </dgm:t>
    </dgm:pt>
    <dgm:pt modelId="{213FC11B-9297-4B2F-943C-C4816E545BFD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Ideen, Themen</a:t>
          </a:r>
          <a:endParaRPr lang="de-DE" sz="1400" b="0" i="0" u="none" dirty="0"/>
        </a:p>
      </dgm:t>
    </dgm:pt>
    <dgm:pt modelId="{A1E269E2-BD9C-4B11-81BA-EB85B3354414}" type="parTrans" cxnId="{16E6FE2D-B54D-4390-9498-E90836A036B9}">
      <dgm:prSet/>
      <dgm:spPr/>
      <dgm:t>
        <a:bodyPr/>
        <a:lstStyle/>
        <a:p>
          <a:endParaRPr lang="de-DE"/>
        </a:p>
      </dgm:t>
    </dgm:pt>
    <dgm:pt modelId="{355283F1-3DF1-4409-8E6F-D911F8AB5D8C}" type="sibTrans" cxnId="{16E6FE2D-B54D-4390-9498-E90836A036B9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3A4F67-FB3A-4A34-954A-088BAA8D6CF9}" type="pres">
      <dgm:prSet presAssocID="{F0FD33EC-3CA8-4A99-A7AD-D0C1E76664B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B2B7F4-7D2F-4BCA-BBD6-808AE8CA6EB3}" type="presOf" srcId="{213FC11B-9297-4B2F-943C-C4816E545BFD}" destId="{273A4F67-FB3A-4A34-954A-088BAA8D6CF9}" srcOrd="0" destOrd="1" presId="urn:microsoft.com/office/officeart/2005/8/layout/vList5"/>
    <dgm:cxn modelId="{560FA127-B742-4D0A-93A4-339FCA4B2530}" srcId="{F0FD33EC-3CA8-4A99-A7AD-D0C1E76664B8}" destId="{4D32D483-2E4E-4475-8C79-1A9D06C71634}" srcOrd="0" destOrd="0" parTransId="{7600AE22-A4CA-4734-884D-ED00CBDCAC99}" sibTransId="{28D4DF9A-5396-4AAC-AF1A-6F6BBD0708D8}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16E6FE2D-B54D-4390-9498-E90836A036B9}" srcId="{F0FD33EC-3CA8-4A99-A7AD-D0C1E76664B8}" destId="{213FC11B-9297-4B2F-943C-C4816E545BFD}" srcOrd="1" destOrd="0" parTransId="{A1E269E2-BD9C-4B11-81BA-EB85B3354414}" sibTransId="{355283F1-3DF1-4409-8E6F-D911F8AB5D8C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A0A5551D-00D1-409E-9BFD-178D4E7A9711}" type="presOf" srcId="{4D32D483-2E4E-4475-8C79-1A9D06C71634}" destId="{273A4F67-FB3A-4A34-954A-088BAA8D6CF9}" srcOrd="0" destOrd="0" presId="urn:microsoft.com/office/officeart/2005/8/layout/vList5"/>
    <dgm:cxn modelId="{4FCC7E25-FE3D-4C54-A1C9-75A72DE91159}" srcId="{02A484BF-FF66-4DDE-B014-3A71230972D6}" destId="{F0FD33EC-3CA8-4A99-A7AD-D0C1E76664B8}" srcOrd="0" destOrd="0" parTransId="{337B5669-F6CE-46A3-94B9-5787846DEC4A}" sibTransId="{2DED70F6-5FA1-4A2A-911A-53FD13D1D01F}"/>
    <dgm:cxn modelId="{EFAE2A1E-F49D-4448-9486-F79DBB279E96}" type="presParOf" srcId="{4DDDE7E6-40D6-46CD-A540-855460FAC54F}" destId="{AC3A896E-3BAC-4D56-BA37-799E3D465A75}" srcOrd="0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63BC23F-74ED-4339-8883-4748E5989276}" type="presParOf" srcId="{AC3A896E-3BAC-4D56-BA37-799E3D465A75}" destId="{273A4F67-FB3A-4A34-954A-088BAA8D6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000" b="0" i="0" u="none" dirty="0" smtClean="0"/>
            <a:t>Fehlersammelliste</a:t>
          </a:r>
          <a:endParaRPr lang="de-DE" sz="20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000" b="0" i="0" u="none" dirty="0" smtClean="0"/>
            <a:t>Regelkarte</a:t>
          </a:r>
          <a:endParaRPr lang="de-DE" sz="20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000" b="0" i="0" u="none" dirty="0" smtClean="0"/>
            <a:t>Histogramm</a:t>
          </a:r>
          <a:endParaRPr lang="de-DE" sz="20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b="0" i="0" u="none" dirty="0" smtClean="0"/>
            <a:t>Pareto-Analyse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000" b="0" i="0" u="none" dirty="0" smtClean="0"/>
            <a:t>Ursache-Wirkungs-Diagramm</a:t>
          </a:r>
          <a:endParaRPr lang="de-DE" sz="20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EE3751BF-5893-4F54-90EB-DD78006B2B7A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de-DE" sz="2000" b="0" i="0" u="none" dirty="0" smtClean="0"/>
            <a:t>Korrelationsdiagramm</a:t>
          </a:r>
          <a:endParaRPr lang="de-DE" sz="2000" b="0" i="0" u="none" dirty="0"/>
        </a:p>
      </dgm:t>
    </dgm:pt>
    <dgm:pt modelId="{7F271071-9EBA-444A-A9BE-E9AA6CDC586E}" type="parTrans" cxnId="{0E0F721C-7C77-4AED-887E-0892EAA34FD6}">
      <dgm:prSet/>
      <dgm:spPr/>
      <dgm:t>
        <a:bodyPr/>
        <a:lstStyle/>
        <a:p>
          <a:endParaRPr lang="de-DE"/>
        </a:p>
      </dgm:t>
    </dgm:pt>
    <dgm:pt modelId="{F80107CF-B67F-4142-99B7-5B0A028391BA}" type="sibTrans" cxnId="{0E0F721C-7C77-4AED-887E-0892EAA34FD6}">
      <dgm:prSet/>
      <dgm:spPr/>
      <dgm:t>
        <a:bodyPr/>
        <a:lstStyle/>
        <a:p>
          <a:endParaRPr lang="de-DE"/>
        </a:p>
      </dgm:t>
    </dgm:pt>
    <dgm:pt modelId="{EE9C6ACF-A316-46D6-8AF2-E118488841C0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de-DE" sz="2000" b="0" i="0" u="none" dirty="0" smtClean="0"/>
            <a:t>Flussdiagramm</a:t>
          </a:r>
          <a:endParaRPr lang="de-DE" sz="2000" b="0" i="0" u="none" dirty="0"/>
        </a:p>
      </dgm:t>
    </dgm:pt>
    <dgm:pt modelId="{73747073-F394-4D04-A9A0-8F42075FCE5A}" type="parTrans" cxnId="{0F26C8F5-8B49-486E-B73E-22D1AE10DAEC}">
      <dgm:prSet/>
      <dgm:spPr/>
      <dgm:t>
        <a:bodyPr/>
        <a:lstStyle/>
        <a:p>
          <a:endParaRPr lang="de-DE"/>
        </a:p>
      </dgm:t>
    </dgm:pt>
    <dgm:pt modelId="{802E856D-975E-4899-B9EF-CDAD3F70BCAB}" type="sibTrans" cxnId="{0F26C8F5-8B49-486E-B73E-22D1AE10DAEC}">
      <dgm:prSet/>
      <dgm:spPr/>
      <dgm:t>
        <a:bodyPr/>
        <a:lstStyle/>
        <a:p>
          <a:endParaRPr lang="de-DE"/>
        </a:p>
      </dgm:t>
    </dgm:pt>
    <dgm:pt modelId="{97A92895-89D9-48BD-9C9A-B2B87260FFA0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Ziel: Strukturierte Erfassung von Fehleranzahlen</a:t>
          </a:r>
          <a:endParaRPr lang="de-DE" sz="1400" b="0" dirty="0"/>
        </a:p>
      </dgm:t>
    </dgm:pt>
    <dgm:pt modelId="{ABF9032B-8BAA-44B4-BAE9-90281C2964E6}" type="parTrans" cxnId="{0E2E22A9-0699-4961-BE73-F0FF5DA0C65B}">
      <dgm:prSet/>
      <dgm:spPr/>
      <dgm:t>
        <a:bodyPr/>
        <a:lstStyle/>
        <a:p>
          <a:endParaRPr lang="de-DE"/>
        </a:p>
      </dgm:t>
    </dgm:pt>
    <dgm:pt modelId="{08D79D85-AA93-4B26-ADBE-1B25DAFC36A0}" type="sibTrans" cxnId="{0E2E22A9-0699-4961-BE73-F0FF5DA0C65B}">
      <dgm:prSet/>
      <dgm:spPr/>
      <dgm:t>
        <a:bodyPr/>
        <a:lstStyle/>
        <a:p>
          <a:endParaRPr lang="de-DE"/>
        </a:p>
      </dgm:t>
    </dgm:pt>
    <dgm:pt modelId="{4D32D483-2E4E-4475-8C79-1A9D06C71634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Darstellung der Prozessstreuung zur Lenkung</a:t>
          </a:r>
          <a:endParaRPr lang="de-DE" sz="1400" b="0" i="0" u="none" dirty="0"/>
        </a:p>
      </dgm:t>
    </dgm:pt>
    <dgm:pt modelId="{7600AE22-A4CA-4734-884D-ED00CBDCAC99}" type="parTrans" cxnId="{560FA127-B742-4D0A-93A4-339FCA4B2530}">
      <dgm:prSet/>
      <dgm:spPr/>
      <dgm:t>
        <a:bodyPr/>
        <a:lstStyle/>
        <a:p>
          <a:endParaRPr lang="de-DE"/>
        </a:p>
      </dgm:t>
    </dgm:pt>
    <dgm:pt modelId="{28D4DF9A-5396-4AAC-AF1A-6F6BBD0708D8}" type="sibTrans" cxnId="{560FA127-B742-4D0A-93A4-339FCA4B2530}">
      <dgm:prSet/>
      <dgm:spPr/>
      <dgm:t>
        <a:bodyPr/>
        <a:lstStyle/>
        <a:p>
          <a:endParaRPr lang="de-DE"/>
        </a:p>
      </dgm:t>
    </dgm:pt>
    <dgm:pt modelId="{CBF409F0-BEFA-4201-9AD8-0EFA5EB100C8}">
      <dgm:prSet custT="1"/>
      <dgm:spPr/>
      <dgm:t>
        <a:bodyPr/>
        <a:lstStyle/>
        <a:p>
          <a:r>
            <a:rPr lang="de-DE" sz="1400" dirty="0" smtClean="0">
              <a:effectLst/>
            </a:rPr>
            <a:t>Ziel: Häufigkeitsverteilung von Datenklassen mit Zentrierung und Streuung</a:t>
          </a:r>
          <a:endParaRPr lang="de-DE" sz="1400" b="0" i="0" u="none" dirty="0"/>
        </a:p>
      </dgm:t>
    </dgm:pt>
    <dgm:pt modelId="{36ABE947-48ED-47A8-813D-3388EE67304D}" type="parTrans" cxnId="{DDFEC81F-6439-4ECA-BFBB-82386CADCC69}">
      <dgm:prSet/>
      <dgm:spPr/>
      <dgm:t>
        <a:bodyPr/>
        <a:lstStyle/>
        <a:p>
          <a:endParaRPr lang="de-DE"/>
        </a:p>
      </dgm:t>
    </dgm:pt>
    <dgm:pt modelId="{D8D2DC76-E787-4319-8AC2-F4AF1885362B}" type="sibTrans" cxnId="{DDFEC81F-6439-4ECA-BFBB-82386CADCC69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Klassifizierung der Wichtigkeit von Fehlern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49C5E2E0-ABDF-467C-91BC-62F4160AA28A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Ermittlung von Ursachen und deren Abhängigkeiten</a:t>
          </a:r>
          <a:endParaRPr lang="de-DE" sz="1400" b="0" i="0" u="none" dirty="0"/>
        </a:p>
      </dgm:t>
    </dgm:pt>
    <dgm:pt modelId="{FA62A593-51E8-424D-B432-DA8E107A0FD5}" type="parTrans" cxnId="{F39A715A-AEA3-469C-AF69-CA3FE77C7D00}">
      <dgm:prSet/>
      <dgm:spPr/>
      <dgm:t>
        <a:bodyPr/>
        <a:lstStyle/>
        <a:p>
          <a:endParaRPr lang="de-DE"/>
        </a:p>
      </dgm:t>
    </dgm:pt>
    <dgm:pt modelId="{EBA2E41B-E95F-4DD2-B35D-8940D61329B9}" type="sibTrans" cxnId="{F39A715A-AEA3-469C-AF69-CA3FE77C7D00}">
      <dgm:prSet/>
      <dgm:spPr/>
      <dgm:t>
        <a:bodyPr/>
        <a:lstStyle/>
        <a:p>
          <a:endParaRPr lang="de-DE"/>
        </a:p>
      </dgm:t>
    </dgm:pt>
    <dgm:pt modelId="{E1F53A4E-5C3A-4AFD-AD12-2BC946C9002A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Verknüpfung einer abhängigen mit einer unabhängigen Variablen</a:t>
          </a:r>
          <a:endParaRPr lang="de-DE" sz="1400" b="0" i="0" u="none" dirty="0"/>
        </a:p>
      </dgm:t>
    </dgm:pt>
    <dgm:pt modelId="{201DDE47-F3BD-4E36-81C4-BA46572FD4D8}" type="parTrans" cxnId="{A4F69523-EEB9-4259-BBFC-A9463CDF6AB7}">
      <dgm:prSet/>
      <dgm:spPr/>
      <dgm:t>
        <a:bodyPr/>
        <a:lstStyle/>
        <a:p>
          <a:endParaRPr lang="de-DE"/>
        </a:p>
      </dgm:t>
    </dgm:pt>
    <dgm:pt modelId="{70836B48-8B66-46A8-B671-2E735239B620}" type="sibTrans" cxnId="{A4F69523-EEB9-4259-BBFC-A9463CDF6AB7}">
      <dgm:prSet/>
      <dgm:spPr/>
      <dgm:t>
        <a:bodyPr/>
        <a:lstStyle/>
        <a:p>
          <a:endParaRPr lang="de-DE"/>
        </a:p>
      </dgm:t>
    </dgm:pt>
    <dgm:pt modelId="{D940C38E-B915-492F-B29C-D4A7EED66CB6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Darstellung von Prozessen zur Lenkung</a:t>
          </a:r>
          <a:endParaRPr lang="de-DE" sz="1400" b="0" i="0" u="none" dirty="0"/>
        </a:p>
      </dgm:t>
    </dgm:pt>
    <dgm:pt modelId="{E7B41E1F-512E-4C32-AE50-85DA7B32EFDE}" type="parTrans" cxnId="{D8419323-4330-4828-BA12-46C1FFC44EA4}">
      <dgm:prSet/>
      <dgm:spPr/>
      <dgm:t>
        <a:bodyPr/>
        <a:lstStyle/>
        <a:p>
          <a:endParaRPr lang="de-DE"/>
        </a:p>
      </dgm:t>
    </dgm:pt>
    <dgm:pt modelId="{0ECB44D4-CBD6-4F64-9316-154896633D81}" type="sibTrans" cxnId="{D8419323-4330-4828-BA12-46C1FFC44EA4}">
      <dgm:prSet/>
      <dgm:spPr/>
      <dgm:t>
        <a:bodyPr/>
        <a:lstStyle/>
        <a:p>
          <a:endParaRPr lang="de-DE"/>
        </a:p>
      </dgm:t>
    </dgm:pt>
    <dgm:pt modelId="{C8E96AC0-3F46-435E-A6DE-AC58F54B3BD2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Eingabedaten: </a:t>
          </a:r>
          <a:r>
            <a:rPr lang="de-DE" sz="1400" dirty="0" err="1" smtClean="0">
              <a:effectLst/>
            </a:rPr>
            <a:t>Meßwerte</a:t>
          </a:r>
          <a:r>
            <a:rPr lang="de-DE" sz="1400" dirty="0" smtClean="0">
              <a:effectLst/>
            </a:rPr>
            <a:t>, Merkmale, Fehler</a:t>
          </a:r>
          <a:endParaRPr lang="de-DE" sz="1400" b="0" dirty="0"/>
        </a:p>
      </dgm:t>
    </dgm:pt>
    <dgm:pt modelId="{F31EC7A4-846D-4A08-BA3B-F187FF53AA3E}" type="parTrans" cxnId="{3471A7AC-EA1E-41CC-A3E6-96807AE46758}">
      <dgm:prSet/>
      <dgm:spPr/>
      <dgm:t>
        <a:bodyPr/>
        <a:lstStyle/>
        <a:p>
          <a:endParaRPr lang="de-DE"/>
        </a:p>
      </dgm:t>
    </dgm:pt>
    <dgm:pt modelId="{BEF3D1BA-C861-479D-93E3-2713F8B5B9B7}" type="sibTrans" cxnId="{3471A7AC-EA1E-41CC-A3E6-96807AE46758}">
      <dgm:prSet/>
      <dgm:spPr/>
      <dgm:t>
        <a:bodyPr/>
        <a:lstStyle/>
        <a:p>
          <a:endParaRPr lang="de-DE"/>
        </a:p>
      </dgm:t>
    </dgm:pt>
    <dgm:pt modelId="{213FC11B-9297-4B2F-943C-C4816E545BFD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</a:t>
          </a:r>
          <a:r>
            <a:rPr lang="de-DE" sz="1400" dirty="0" err="1" smtClean="0">
              <a:effectLst/>
            </a:rPr>
            <a:t>Meßwerte</a:t>
          </a:r>
          <a:r>
            <a:rPr lang="de-DE" sz="1400" dirty="0" smtClean="0">
              <a:effectLst/>
            </a:rPr>
            <a:t> </a:t>
          </a:r>
          <a:endParaRPr lang="de-DE" sz="1400" b="0" i="0" u="none" dirty="0"/>
        </a:p>
      </dgm:t>
    </dgm:pt>
    <dgm:pt modelId="{A1E269E2-BD9C-4B11-81BA-EB85B3354414}" type="parTrans" cxnId="{16E6FE2D-B54D-4390-9498-E90836A036B9}">
      <dgm:prSet/>
      <dgm:spPr/>
      <dgm:t>
        <a:bodyPr/>
        <a:lstStyle/>
        <a:p>
          <a:endParaRPr lang="de-DE"/>
        </a:p>
      </dgm:t>
    </dgm:pt>
    <dgm:pt modelId="{355283F1-3DF1-4409-8E6F-D911F8AB5D8C}" type="sibTrans" cxnId="{16E6FE2D-B54D-4390-9498-E90836A036B9}">
      <dgm:prSet/>
      <dgm:spPr/>
      <dgm:t>
        <a:bodyPr/>
        <a:lstStyle/>
        <a:p>
          <a:endParaRPr lang="de-DE"/>
        </a:p>
      </dgm:t>
    </dgm:pt>
    <dgm:pt modelId="{1AF329C5-40C2-440C-B1AB-1C540A03245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</a:t>
          </a:r>
          <a:r>
            <a:rPr lang="de-DE" sz="1400" dirty="0" err="1" smtClean="0">
              <a:effectLst/>
            </a:rPr>
            <a:t>Meßwerte</a:t>
          </a:r>
          <a:endParaRPr lang="de-DE" sz="1400" b="0" i="0" u="none" dirty="0"/>
        </a:p>
      </dgm:t>
    </dgm:pt>
    <dgm:pt modelId="{699E88A6-743E-418B-9D67-D65361625CF0}" type="parTrans" cxnId="{D345DB97-5ED3-4FB6-85BF-050DC6BE1436}">
      <dgm:prSet/>
      <dgm:spPr/>
      <dgm:t>
        <a:bodyPr/>
        <a:lstStyle/>
        <a:p>
          <a:endParaRPr lang="de-DE"/>
        </a:p>
      </dgm:t>
    </dgm:pt>
    <dgm:pt modelId="{6CDB979B-57A8-4941-8989-E1F008A9D80D}" type="sibTrans" cxnId="{D345DB97-5ED3-4FB6-85BF-050DC6BE1436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Fehleranzahlen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E4322C9E-7BBF-48AE-9846-869B70A71297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Erkanntes Problem, Ursachen</a:t>
          </a:r>
          <a:endParaRPr lang="de-DE" sz="1400" b="0" i="0" u="none" dirty="0"/>
        </a:p>
      </dgm:t>
    </dgm:pt>
    <dgm:pt modelId="{2552062A-6056-413E-AF2B-F25E2C2CA3B2}" type="parTrans" cxnId="{4CDEA4E4-327F-4379-AFD3-68A23D99C8E6}">
      <dgm:prSet/>
      <dgm:spPr/>
      <dgm:t>
        <a:bodyPr/>
        <a:lstStyle/>
        <a:p>
          <a:endParaRPr lang="de-DE"/>
        </a:p>
      </dgm:t>
    </dgm:pt>
    <dgm:pt modelId="{CE5966DB-7DC4-4A9E-96CA-93CC462EC3D3}" type="sibTrans" cxnId="{4CDEA4E4-327F-4379-AFD3-68A23D99C8E6}">
      <dgm:prSet/>
      <dgm:spPr/>
      <dgm:t>
        <a:bodyPr/>
        <a:lstStyle/>
        <a:p>
          <a:endParaRPr lang="de-DE"/>
        </a:p>
      </dgm:t>
    </dgm:pt>
    <dgm:pt modelId="{5E471BE4-2252-4EE5-9DD8-D6D0A0136EB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</a:t>
          </a:r>
          <a:r>
            <a:rPr lang="de-DE" sz="1400" dirty="0" err="1" smtClean="0">
              <a:effectLst/>
            </a:rPr>
            <a:t>Meßwerte</a:t>
          </a:r>
          <a:endParaRPr lang="de-DE" sz="1400" b="0" i="0" u="none" dirty="0"/>
        </a:p>
      </dgm:t>
    </dgm:pt>
    <dgm:pt modelId="{77EFBB36-9FD1-4F3C-8227-B7E70DC2602D}" type="parTrans" cxnId="{DADB677B-2FAC-45CE-88F1-56263809A37F}">
      <dgm:prSet/>
      <dgm:spPr/>
      <dgm:t>
        <a:bodyPr/>
        <a:lstStyle/>
        <a:p>
          <a:endParaRPr lang="de-DE"/>
        </a:p>
      </dgm:t>
    </dgm:pt>
    <dgm:pt modelId="{BDAB9B9A-7ABA-43CB-B18F-E43882AC55EB}" type="sibTrans" cxnId="{DADB677B-2FAC-45CE-88F1-56263809A37F}">
      <dgm:prSet/>
      <dgm:spPr/>
      <dgm:t>
        <a:bodyPr/>
        <a:lstStyle/>
        <a:p>
          <a:endParaRPr lang="de-DE"/>
        </a:p>
      </dgm:t>
    </dgm:pt>
    <dgm:pt modelId="{48968EB3-9594-41C2-B9A9-C283F249AE8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Prozessschritte</a:t>
          </a:r>
          <a:endParaRPr lang="de-DE" sz="1400" b="0" i="0" u="none" dirty="0"/>
        </a:p>
      </dgm:t>
    </dgm:pt>
    <dgm:pt modelId="{55C130E3-186C-4338-932A-39E6F973846E}" type="parTrans" cxnId="{BED2E26A-20A6-4973-B229-1B459F05D84D}">
      <dgm:prSet/>
      <dgm:spPr/>
      <dgm:t>
        <a:bodyPr/>
        <a:lstStyle/>
        <a:p>
          <a:endParaRPr lang="de-DE"/>
        </a:p>
      </dgm:t>
    </dgm:pt>
    <dgm:pt modelId="{B3A59E96-164F-47CE-B85F-7506BFBEE3F7}" type="sibTrans" cxnId="{BED2E26A-20A6-4973-B229-1B459F05D84D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B9202-768A-4DA4-999E-133886B54955}" type="pres">
      <dgm:prSet presAssocID="{383703A8-AC4C-49EB-B4A6-BB3428E99353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20E7C-EA10-450E-ACB9-B66D8B5D161D}" type="pres">
      <dgm:prSet presAssocID="{E9706BC6-CA35-4613-B417-BD9EC65C7830}" presName="sp" presStyleCnt="0"/>
      <dgm:spPr/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3A4F67-FB3A-4A34-954A-088BAA8D6CF9}" type="pres">
      <dgm:prSet presAssocID="{F0FD33EC-3CA8-4A99-A7AD-D0C1E76664B8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5D7E2C-4EEE-4FB3-867F-C705BAC8F62E}" type="pres">
      <dgm:prSet presAssocID="{2DED70F6-5FA1-4A2A-911A-53FD13D1D01F}" presName="sp" presStyleCnt="0"/>
      <dgm:spPr/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05BCA-5DE1-4E0C-B998-AA2328F05CCF}" type="pres">
      <dgm:prSet presAssocID="{BF6E3DEB-0988-446A-857B-789758B30226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FF7F36-BF85-4E41-B46B-5683793006BD}" type="pres">
      <dgm:prSet presAssocID="{4557D759-5707-4FD5-89C8-7816E9D27ED6}" presName="sp" presStyleCnt="0"/>
      <dgm:spPr/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34E317-2817-4791-A86B-11A027A52B57}" type="pres">
      <dgm:prSet presAssocID="{732E8F87-A0D8-4F2A-83EA-C30E098B35B8}" presName="sp" presStyleCnt="0"/>
      <dgm:spPr/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EEEE3E-C569-475A-8456-CC983B84C34E}" type="pres">
      <dgm:prSet presAssocID="{831DB5C6-85CB-4625-9C84-710FFC1804D2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4DE174-D151-4DC1-ABA6-F53BA2D06B56}" type="pres">
      <dgm:prSet presAssocID="{580B80C7-B871-473B-A414-883D900455CE}" presName="sp" presStyleCnt="0"/>
      <dgm:spPr/>
    </dgm:pt>
    <dgm:pt modelId="{87DF1D9C-CA8D-490D-AD0C-D70B2DCCE5B8}" type="pres">
      <dgm:prSet presAssocID="{EE3751BF-5893-4F54-90EB-DD78006B2B7A}" presName="linNode" presStyleCnt="0"/>
      <dgm:spPr/>
    </dgm:pt>
    <dgm:pt modelId="{97AAED94-004F-406E-9891-4A144973E2E2}" type="pres">
      <dgm:prSet presAssocID="{EE3751BF-5893-4F54-90EB-DD78006B2B7A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E2CF37-68F3-433D-92ED-7105DC80718B}" type="pres">
      <dgm:prSet presAssocID="{EE3751BF-5893-4F54-90EB-DD78006B2B7A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E86025-42AE-462B-BFF2-AF20B2239550}" type="pres">
      <dgm:prSet presAssocID="{F80107CF-B67F-4142-99B7-5B0A028391BA}" presName="sp" presStyleCnt="0"/>
      <dgm:spPr/>
    </dgm:pt>
    <dgm:pt modelId="{97885195-441B-4D33-BFC5-9EB80461379E}" type="pres">
      <dgm:prSet presAssocID="{EE9C6ACF-A316-46D6-8AF2-E118488841C0}" presName="linNode" presStyleCnt="0"/>
      <dgm:spPr/>
    </dgm:pt>
    <dgm:pt modelId="{CFBE37EA-0653-455F-B1F9-87468A0446C2}" type="pres">
      <dgm:prSet presAssocID="{EE9C6ACF-A316-46D6-8AF2-E118488841C0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5968D-3731-4E63-B0CF-C20CBF90B4F9}" type="pres">
      <dgm:prSet presAssocID="{EE9C6ACF-A316-46D6-8AF2-E118488841C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156FD52-99AE-4B4E-80BD-60BB8273280B}" type="presOf" srcId="{1AF329C5-40C2-440C-B1AB-1C540A03245C}" destId="{38605BCA-5DE1-4E0C-B998-AA2328F05CCF}" srcOrd="0" destOrd="1" presId="urn:microsoft.com/office/officeart/2005/8/layout/vList5"/>
    <dgm:cxn modelId="{0E2E22A9-0699-4961-BE73-F0FF5DA0C65B}" srcId="{383703A8-AC4C-49EB-B4A6-BB3428E99353}" destId="{97A92895-89D9-48BD-9C9A-B2B87260FFA0}" srcOrd="0" destOrd="0" parTransId="{ABF9032B-8BAA-44B4-BAE9-90281C2964E6}" sibTransId="{08D79D85-AA93-4B26-ADBE-1B25DAFC36A0}"/>
    <dgm:cxn modelId="{0E0F721C-7C77-4AED-887E-0892EAA34FD6}" srcId="{02A484BF-FF66-4DDE-B014-3A71230972D6}" destId="{EE3751BF-5893-4F54-90EB-DD78006B2B7A}" srcOrd="5" destOrd="0" parTransId="{7F271071-9EBA-444A-A9BE-E9AA6CDC586E}" sibTransId="{F80107CF-B67F-4142-99B7-5B0A028391BA}"/>
    <dgm:cxn modelId="{DDFEC81F-6439-4ECA-BFBB-82386CADCC69}" srcId="{BF6E3DEB-0988-446A-857B-789758B30226}" destId="{CBF409F0-BEFA-4201-9AD8-0EFA5EB100C8}" srcOrd="0" destOrd="0" parTransId="{36ABE947-48ED-47A8-813D-3388EE67304D}" sibTransId="{D8D2DC76-E787-4319-8AC2-F4AF1885362B}"/>
    <dgm:cxn modelId="{8C43BA01-18D8-433F-8EE4-2D1A1D40663E}" type="presOf" srcId="{D940C38E-B915-492F-B29C-D4A7EED66CB6}" destId="{2555968D-3731-4E63-B0CF-C20CBF90B4F9}" srcOrd="0" destOrd="0" presId="urn:microsoft.com/office/officeart/2005/8/layout/vList5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60FA127-B742-4D0A-93A4-339FCA4B2530}" srcId="{F0FD33EC-3CA8-4A99-A7AD-D0C1E76664B8}" destId="{4D32D483-2E4E-4475-8C79-1A9D06C71634}" srcOrd="0" destOrd="0" parTransId="{7600AE22-A4CA-4734-884D-ED00CBDCAC99}" sibTransId="{28D4DF9A-5396-4AAC-AF1A-6F6BBD0708D8}"/>
    <dgm:cxn modelId="{539A28AF-5D1F-43B0-BA3F-88E44C4DD220}" type="presOf" srcId="{E4322C9E-7BBF-48AE-9846-869B70A71297}" destId="{47EEEE3E-C569-475A-8456-CC983B84C34E}" srcOrd="0" destOrd="1" presId="urn:microsoft.com/office/officeart/2005/8/layout/vList5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047C64EF-0F6E-4A23-8DA1-2E36A47690B9}" type="presOf" srcId="{CBF409F0-BEFA-4201-9AD8-0EFA5EB100C8}" destId="{38605BCA-5DE1-4E0C-B998-AA2328F05CCF}" srcOrd="0" destOrd="0" presId="urn:microsoft.com/office/officeart/2005/8/layout/vList5"/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F26C8F5-8B49-486E-B73E-22D1AE10DAEC}" srcId="{02A484BF-FF66-4DDE-B014-3A71230972D6}" destId="{EE9C6ACF-A316-46D6-8AF2-E118488841C0}" srcOrd="6" destOrd="0" parTransId="{73747073-F394-4D04-A9A0-8F42075FCE5A}" sibTransId="{802E856D-975E-4899-B9EF-CDAD3F70BCAB}"/>
    <dgm:cxn modelId="{4FCC7E25-FE3D-4C54-A1C9-75A72DE91159}" srcId="{02A484BF-FF66-4DDE-B014-3A71230972D6}" destId="{F0FD33EC-3CA8-4A99-A7AD-D0C1E76664B8}" srcOrd="1" destOrd="0" parTransId="{337B5669-F6CE-46A3-94B9-5787846DEC4A}" sibTransId="{2DED70F6-5FA1-4A2A-911A-53FD13D1D01F}"/>
    <dgm:cxn modelId="{D8419323-4330-4828-BA12-46C1FFC44EA4}" srcId="{EE9C6ACF-A316-46D6-8AF2-E118488841C0}" destId="{D940C38E-B915-492F-B29C-D4A7EED66CB6}" srcOrd="0" destOrd="0" parTransId="{E7B41E1F-512E-4C32-AE50-85DA7B32EFDE}" sibTransId="{0ECB44D4-CBD6-4F64-9316-154896633D81}"/>
    <dgm:cxn modelId="{3471A7AC-EA1E-41CC-A3E6-96807AE46758}" srcId="{383703A8-AC4C-49EB-B4A6-BB3428E99353}" destId="{C8E96AC0-3F46-435E-A6DE-AC58F54B3BD2}" srcOrd="1" destOrd="0" parTransId="{F31EC7A4-846D-4A08-BA3B-F187FF53AA3E}" sibTransId="{BEF3D1BA-C861-479D-93E3-2713F8B5B9B7}"/>
    <dgm:cxn modelId="{8212C710-DA15-4426-A8DD-B817E90BB1E3}" srcId="{02A484BF-FF66-4DDE-B014-3A71230972D6}" destId="{ED116471-6FB9-4239-9E9E-86E72570433E}" srcOrd="3" destOrd="0" parTransId="{B6895176-2FB8-4DBC-8CBF-E4BF18568022}" sibTransId="{732E8F87-A0D8-4F2A-83EA-C30E098B35B8}"/>
    <dgm:cxn modelId="{05C4E3E3-DFC7-431F-A0AA-F57FBA4B85BD}" type="presOf" srcId="{EE3751BF-5893-4F54-90EB-DD78006B2B7A}" destId="{97AAED94-004F-406E-9891-4A144973E2E2}" srcOrd="0" destOrd="0" presId="urn:microsoft.com/office/officeart/2005/8/layout/vList5"/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A0A5551D-00D1-409E-9BFD-178D4E7A9711}" type="presOf" srcId="{4D32D483-2E4E-4475-8C79-1A9D06C71634}" destId="{273A4F67-FB3A-4A34-954A-088BAA8D6CF9}" srcOrd="0" destOrd="0" presId="urn:microsoft.com/office/officeart/2005/8/layout/vList5"/>
    <dgm:cxn modelId="{4CDEA4E4-327F-4379-AFD3-68A23D99C8E6}" srcId="{831DB5C6-85CB-4625-9C84-710FFC1804D2}" destId="{E4322C9E-7BBF-48AE-9846-869B70A71297}" srcOrd="1" destOrd="0" parTransId="{2552062A-6056-413E-AF2B-F25E2C2CA3B2}" sibTransId="{CE5966DB-7DC4-4A9E-96CA-93CC462EC3D3}"/>
    <dgm:cxn modelId="{D89BA83B-86AF-44EC-ACB4-C4169AF2788D}" type="presOf" srcId="{49C5E2E0-ABDF-467C-91BC-62F4160AA28A}" destId="{47EEEE3E-C569-475A-8456-CC983B84C34E}" srcOrd="0" destOrd="0" presId="urn:microsoft.com/office/officeart/2005/8/layout/vList5"/>
    <dgm:cxn modelId="{CFBBC80F-BFDD-4F8E-ABFD-08E167296A82}" type="presOf" srcId="{EE9C6ACF-A316-46D6-8AF2-E118488841C0}" destId="{CFBE37EA-0653-455F-B1F9-87468A0446C2}" srcOrd="0" destOrd="0" presId="urn:microsoft.com/office/officeart/2005/8/layout/vList5"/>
    <dgm:cxn modelId="{DADB677B-2FAC-45CE-88F1-56263809A37F}" srcId="{EE3751BF-5893-4F54-90EB-DD78006B2B7A}" destId="{5E471BE4-2252-4EE5-9DD8-D6D0A0136EB5}" srcOrd="1" destOrd="0" parTransId="{77EFBB36-9FD1-4F3C-8227-B7E70DC2602D}" sibTransId="{BDAB9B9A-7ABA-43CB-B18F-E43882AC55EB}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D345DB97-5ED3-4FB6-85BF-050DC6BE1436}" srcId="{BF6E3DEB-0988-446A-857B-789758B30226}" destId="{1AF329C5-40C2-440C-B1AB-1C540A03245C}" srcOrd="1" destOrd="0" parTransId="{699E88A6-743E-418B-9D67-D65361625CF0}" sibTransId="{6CDB979B-57A8-4941-8989-E1F008A9D80D}"/>
    <dgm:cxn modelId="{9F245D22-A043-4749-B736-D42DE16A6ED6}" type="presOf" srcId="{48968EB3-9594-41C2-B9A9-C283F249AE8C}" destId="{2555968D-3731-4E63-B0CF-C20CBF90B4F9}" srcOrd="0" destOrd="1" presId="urn:microsoft.com/office/officeart/2005/8/layout/vList5"/>
    <dgm:cxn modelId="{6E1C70CE-6160-4398-BBEE-BD67F1454B1E}" srcId="{02A484BF-FF66-4DDE-B014-3A71230972D6}" destId="{831DB5C6-85CB-4625-9C84-710FFC1804D2}" srcOrd="4" destOrd="0" parTransId="{CB8FBCD9-B6C1-4CC6-98D6-347EC2AE8413}" sibTransId="{580B80C7-B871-473B-A414-883D900455CE}"/>
    <dgm:cxn modelId="{3583DE79-F07C-4225-AF69-23260C0513C2}" type="presOf" srcId="{E1F53A4E-5C3A-4AFD-AD12-2BC946C9002A}" destId="{AEE2CF37-68F3-433D-92ED-7105DC80718B}" srcOrd="0" destOrd="0" presId="urn:microsoft.com/office/officeart/2005/8/layout/vList5"/>
    <dgm:cxn modelId="{B9A1D200-E316-4B6E-A54C-CEF0F425CE61}" srcId="{02A484BF-FF66-4DDE-B014-3A71230972D6}" destId="{BF6E3DEB-0988-446A-857B-789758B30226}" srcOrd="2" destOrd="0" parTransId="{47BE9E89-3A51-4E7B-A907-0D0566C49A69}" sibTransId="{4557D759-5707-4FD5-89C8-7816E9D27ED6}"/>
    <dgm:cxn modelId="{A4F69523-EEB9-4259-BBFC-A9463CDF6AB7}" srcId="{EE3751BF-5893-4F54-90EB-DD78006B2B7A}" destId="{E1F53A4E-5C3A-4AFD-AD12-2BC946C9002A}" srcOrd="0" destOrd="0" parTransId="{201DDE47-F3BD-4E36-81C4-BA46572FD4D8}" sibTransId="{70836B48-8B66-46A8-B671-2E735239B620}"/>
    <dgm:cxn modelId="{A74971F8-8363-4670-A652-670D43FA2AD7}" type="presOf" srcId="{C8E96AC0-3F46-435E-A6DE-AC58F54B3BD2}" destId="{FDAB9202-768A-4DA4-999E-133886B54955}" srcOrd="0" destOrd="1" presId="urn:microsoft.com/office/officeart/2005/8/layout/vList5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BED2E26A-20A6-4973-B229-1B459F05D84D}" srcId="{EE9C6ACF-A316-46D6-8AF2-E118488841C0}" destId="{48968EB3-9594-41C2-B9A9-C283F249AE8C}" srcOrd="1" destOrd="0" parTransId="{55C130E3-186C-4338-932A-39E6F973846E}" sibTransId="{B3A59E96-164F-47CE-B85F-7506BFBEE3F7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16E6FE2D-B54D-4390-9498-E90836A036B9}" srcId="{F0FD33EC-3CA8-4A99-A7AD-D0C1E76664B8}" destId="{213FC11B-9297-4B2F-943C-C4816E545BFD}" srcOrd="1" destOrd="0" parTransId="{A1E269E2-BD9C-4B11-81BA-EB85B3354414}" sibTransId="{355283F1-3DF1-4409-8E6F-D911F8AB5D8C}"/>
    <dgm:cxn modelId="{4D6DE885-1E52-459A-A550-71D01982CEE5}" type="presOf" srcId="{97A92895-89D9-48BD-9C9A-B2B87260FFA0}" destId="{FDAB9202-768A-4DA4-999E-133886B54955}" srcOrd="0" destOrd="0" presId="urn:microsoft.com/office/officeart/2005/8/layout/vList5"/>
    <dgm:cxn modelId="{FAABB066-5F32-4E5C-AB8C-CFD86AC96EA9}" type="presOf" srcId="{5E471BE4-2252-4EE5-9DD8-D6D0A0136EB5}" destId="{AEE2CF37-68F3-433D-92ED-7105DC80718B}" srcOrd="0" destOrd="1" presId="urn:microsoft.com/office/officeart/2005/8/layout/vList5"/>
    <dgm:cxn modelId="{F39A715A-AEA3-469C-AF69-CA3FE77C7D00}" srcId="{831DB5C6-85CB-4625-9C84-710FFC1804D2}" destId="{49C5E2E0-ABDF-467C-91BC-62F4160AA28A}" srcOrd="0" destOrd="0" parTransId="{FA62A593-51E8-424D-B432-DA8E107A0FD5}" sibTransId="{EBA2E41B-E95F-4DD2-B35D-8940D61329B9}"/>
    <dgm:cxn modelId="{67B2B7F4-7D2F-4BCA-BBD6-808AE8CA6EB3}" type="presOf" srcId="{213FC11B-9297-4B2F-943C-C4816E545BFD}" destId="{273A4F67-FB3A-4A34-954A-088BAA8D6CF9}" srcOrd="0" destOrd="1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6DC7D544-5975-4FD0-840E-4B1C300D3876}" type="presParOf" srcId="{3834B94B-C21F-462B-9BB6-43504E69431D}" destId="{FDAB9202-768A-4DA4-999E-133886B54955}" srcOrd="1" destOrd="0" presId="urn:microsoft.com/office/officeart/2005/8/layout/vList5"/>
    <dgm:cxn modelId="{1895B6D0-75A2-4174-9D66-80499D353B76}" type="presParOf" srcId="{4DDDE7E6-40D6-46CD-A540-855460FAC54F}" destId="{94120E7C-EA10-450E-ACB9-B66D8B5D161D}" srcOrd="1" destOrd="0" presId="urn:microsoft.com/office/officeart/2005/8/layout/vList5"/>
    <dgm:cxn modelId="{EFAE2A1E-F49D-4448-9486-F79DBB279E96}" type="presParOf" srcId="{4DDDE7E6-40D6-46CD-A540-855460FAC54F}" destId="{AC3A896E-3BAC-4D56-BA37-799E3D465A75}" srcOrd="2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63BC23F-74ED-4339-8883-4748E5989276}" type="presParOf" srcId="{AC3A896E-3BAC-4D56-BA37-799E3D465A75}" destId="{273A4F67-FB3A-4A34-954A-088BAA8D6CF9}" srcOrd="1" destOrd="0" presId="urn:microsoft.com/office/officeart/2005/8/layout/vList5"/>
    <dgm:cxn modelId="{43B1DAB7-AD93-4CD4-A986-E1520C2A3DC4}" type="presParOf" srcId="{4DDDE7E6-40D6-46CD-A540-855460FAC54F}" destId="{155D7E2C-4EEE-4FB3-867F-C705BAC8F62E}" srcOrd="3" destOrd="0" presId="urn:microsoft.com/office/officeart/2005/8/layout/vList5"/>
    <dgm:cxn modelId="{D3C588CC-51B9-4E81-9086-6EDD38BD444D}" type="presParOf" srcId="{4DDDE7E6-40D6-46CD-A540-855460FAC54F}" destId="{9BB6EFB3-4065-487A-BCC3-6FCDB4D2D262}" srcOrd="4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1EC26EFE-D59D-4D82-B494-58318A897AA2}" type="presParOf" srcId="{9BB6EFB3-4065-487A-BCC3-6FCDB4D2D262}" destId="{38605BCA-5DE1-4E0C-B998-AA2328F05CCF}" srcOrd="1" destOrd="0" presId="urn:microsoft.com/office/officeart/2005/8/layout/vList5"/>
    <dgm:cxn modelId="{410E09E6-4920-4374-8225-8A07FA7403AE}" type="presParOf" srcId="{4DDDE7E6-40D6-46CD-A540-855460FAC54F}" destId="{90FF7F36-BF85-4E41-B46B-5683793006BD}" srcOrd="5" destOrd="0" presId="urn:microsoft.com/office/officeart/2005/8/layout/vList5"/>
    <dgm:cxn modelId="{0AEC9A1D-5B99-4FC6-9246-D777BC9FF64B}" type="presParOf" srcId="{4DDDE7E6-40D6-46CD-A540-855460FAC54F}" destId="{00595F44-F219-49EC-9844-87408F24B43C}" srcOrd="6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  <dgm:cxn modelId="{5A80EF7E-2CCC-4071-A10A-47D96FF9156B}" type="presParOf" srcId="{4DDDE7E6-40D6-46CD-A540-855460FAC54F}" destId="{F734E317-2817-4791-A86B-11A027A52B57}" srcOrd="7" destOrd="0" presId="urn:microsoft.com/office/officeart/2005/8/layout/vList5"/>
    <dgm:cxn modelId="{4067CA38-B979-456D-BA46-F70904181314}" type="presParOf" srcId="{4DDDE7E6-40D6-46CD-A540-855460FAC54F}" destId="{84236E2D-FB2F-469B-8467-AB2DD0C7BB01}" srcOrd="8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  <dgm:cxn modelId="{8E4AC3B1-080B-4DB8-A24F-36C4C8B35FFC}" type="presParOf" srcId="{84236E2D-FB2F-469B-8467-AB2DD0C7BB01}" destId="{47EEEE3E-C569-475A-8456-CC983B84C34E}" srcOrd="1" destOrd="0" presId="urn:microsoft.com/office/officeart/2005/8/layout/vList5"/>
    <dgm:cxn modelId="{C8F27AC9-4803-48C9-B052-2773965AAA8A}" type="presParOf" srcId="{4DDDE7E6-40D6-46CD-A540-855460FAC54F}" destId="{BD4DE174-D151-4DC1-ABA6-F53BA2D06B56}" srcOrd="9" destOrd="0" presId="urn:microsoft.com/office/officeart/2005/8/layout/vList5"/>
    <dgm:cxn modelId="{77F4B56F-B2B2-484E-9BC9-03CEE36669B8}" type="presParOf" srcId="{4DDDE7E6-40D6-46CD-A540-855460FAC54F}" destId="{87DF1D9C-CA8D-490D-AD0C-D70B2DCCE5B8}" srcOrd="10" destOrd="0" presId="urn:microsoft.com/office/officeart/2005/8/layout/vList5"/>
    <dgm:cxn modelId="{8E76DEE6-7833-4550-9442-4D62C330505C}" type="presParOf" srcId="{87DF1D9C-CA8D-490D-AD0C-D70B2DCCE5B8}" destId="{97AAED94-004F-406E-9891-4A144973E2E2}" srcOrd="0" destOrd="0" presId="urn:microsoft.com/office/officeart/2005/8/layout/vList5"/>
    <dgm:cxn modelId="{7B41702E-67BE-46C6-B104-8E80B8B1FF5D}" type="presParOf" srcId="{87DF1D9C-CA8D-490D-AD0C-D70B2DCCE5B8}" destId="{AEE2CF37-68F3-433D-92ED-7105DC80718B}" srcOrd="1" destOrd="0" presId="urn:microsoft.com/office/officeart/2005/8/layout/vList5"/>
    <dgm:cxn modelId="{E56C321F-D796-4605-8530-690863D6EB2B}" type="presParOf" srcId="{4DDDE7E6-40D6-46CD-A540-855460FAC54F}" destId="{DDE86025-42AE-462B-BFF2-AF20B2239550}" srcOrd="11" destOrd="0" presId="urn:microsoft.com/office/officeart/2005/8/layout/vList5"/>
    <dgm:cxn modelId="{CEA48643-76D8-4426-BAFE-FCBE476F13A5}" type="presParOf" srcId="{4DDDE7E6-40D6-46CD-A540-855460FAC54F}" destId="{97885195-441B-4D33-BFC5-9EB80461379E}" srcOrd="12" destOrd="0" presId="urn:microsoft.com/office/officeart/2005/8/layout/vList5"/>
    <dgm:cxn modelId="{C3304ED9-3963-4425-93FB-0FBBF5F60E4C}" type="presParOf" srcId="{97885195-441B-4D33-BFC5-9EB80461379E}" destId="{CFBE37EA-0653-455F-B1F9-87468A0446C2}" srcOrd="0" destOrd="0" presId="urn:microsoft.com/office/officeart/2005/8/layout/vList5"/>
    <dgm:cxn modelId="{D412CD0F-425C-471B-81F4-87E7232B5CB0}" type="presParOf" srcId="{97885195-441B-4D33-BFC5-9EB80461379E}" destId="{2555968D-3731-4E63-B0CF-C20CBF90B4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F9ED6-28AA-47A6-BE91-3DDAE0F6B7B9}" type="pres">
      <dgm:prSet presAssocID="{EF18BEC4-BB4C-465E-8AE0-68DDADC7E7BF}" presName="sp" presStyleCnt="0"/>
      <dgm:spPr/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A8864-21C8-4810-98C5-99FA60893AF1}" type="pres">
      <dgm:prSet presAssocID="{78A63004-F721-461B-863C-0A7EE08B1908}" presName="sp" presStyleCnt="0"/>
      <dgm:spPr/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2" presStyleCnt="4" custLinFactNeighborX="9" custLinFactNeighborY="-252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201AD-C4F7-4D83-BBFC-23ED79AF9440}" type="pres">
      <dgm:prSet presAssocID="{449B5744-3194-433E-ACF1-10995C4B0AC5}" presName="sp" presStyleCnt="0"/>
      <dgm:spPr/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65776D8B-DF97-488E-AF90-534B551C4ECA}" srcId="{018A7BB6-30A0-4AEA-A81C-A08A3A24BFEE}" destId="{6DC273ED-E6C9-4117-9D32-3E6EBFB45165}" srcOrd="3" destOrd="0" parTransId="{EA3B8BEA-3BD7-480C-9A63-2444892B7580}" sibTransId="{92D467CE-F2A9-46AB-B723-7F7B7CF8D06F}"/>
    <dgm:cxn modelId="{BA9BB059-ECEF-4F14-B53A-655367EC0FCF}" srcId="{018A7BB6-30A0-4AEA-A81C-A08A3A24BFEE}" destId="{71439A05-CE42-4BCB-BE79-9F14F5953C65}" srcOrd="2" destOrd="0" parTransId="{6E966790-58FD-4417-827E-C4B60D372DA2}" sibTransId="{449B5744-3194-433E-ACF1-10995C4B0AC5}"/>
    <dgm:cxn modelId="{486692F2-0DFB-4E23-A418-2FA3FF6FE93E}" srcId="{018A7BB6-30A0-4AEA-A81C-A08A3A24BFEE}" destId="{6AC78196-FF5F-4357-97C2-A02602509A38}" srcOrd="1" destOrd="0" parTransId="{AB9C04FB-A6EA-444B-A803-115518C6382D}" sibTransId="{78A63004-F721-461B-863C-0A7EE08B1908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F39AAB6F-A1EC-481B-9CB4-23B9A9DE19EB}" type="presParOf" srcId="{01E1AFE0-3C20-4648-ADF9-336248629483}" destId="{690F9ED6-28AA-47A6-BE91-3DDAE0F6B7B9}" srcOrd="1" destOrd="0" presId="urn:microsoft.com/office/officeart/2005/8/layout/vList5"/>
    <dgm:cxn modelId="{662161AF-91FE-4A4B-B4DA-D298A1C1E5D6}" type="presParOf" srcId="{01E1AFE0-3C20-4648-ADF9-336248629483}" destId="{6A6CBAEC-5EBD-4B95-9B3E-49C3563CC8D8}" srcOrd="2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242CC012-EC02-4CF7-93FC-B1C2604E3549}" type="presParOf" srcId="{01E1AFE0-3C20-4648-ADF9-336248629483}" destId="{1C4A8864-21C8-4810-98C5-99FA60893AF1}" srcOrd="3" destOrd="0" presId="urn:microsoft.com/office/officeart/2005/8/layout/vList5"/>
    <dgm:cxn modelId="{A3F65A44-EDAF-41AB-8D1D-F28D3B0BF5C7}" type="presParOf" srcId="{01E1AFE0-3C20-4648-ADF9-336248629483}" destId="{0C347709-B75C-4256-8E6B-C3540AE297AC}" srcOrd="4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10B78FF4-1563-419C-9075-CE16A848156C}" type="presParOf" srcId="{01E1AFE0-3C20-4648-ADF9-336248629483}" destId="{45E201AD-C4F7-4D83-BBFC-23ED79AF9440}" srcOrd="5" destOrd="0" presId="urn:microsoft.com/office/officeart/2005/8/layout/vList5"/>
    <dgm:cxn modelId="{8B2A40FB-5347-473F-8946-CC712EC65C79}" type="presParOf" srcId="{01E1AFE0-3C20-4648-ADF9-336248629483}" destId="{6355B987-C6C9-44B9-8E0F-BF24DD543281}" srcOrd="6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800" b="0" i="0" u="none" dirty="0" smtClean="0"/>
            <a:t>Affinitätsdiagramm</a:t>
          </a:r>
          <a:endParaRPr lang="de-DE" sz="28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4D32D483-2E4E-4475-8C79-1A9D06C71634}">
      <dgm:prSet custT="1"/>
      <dgm:spPr/>
      <dgm:t>
        <a:bodyPr/>
        <a:lstStyle/>
        <a:p>
          <a:r>
            <a:rPr lang="de-DE" sz="1400" dirty="0" smtClean="0">
              <a:effectLst/>
            </a:rPr>
            <a:t>Ziel: Sammlung und Gruppierung von Ideen zur Problem- und Lösungsfindung</a:t>
          </a:r>
          <a:endParaRPr lang="de-DE" sz="1400" b="0" i="0" u="none" dirty="0"/>
        </a:p>
      </dgm:t>
    </dgm:pt>
    <dgm:pt modelId="{7600AE22-A4CA-4734-884D-ED00CBDCAC99}" type="parTrans" cxnId="{560FA127-B742-4D0A-93A4-339FCA4B2530}">
      <dgm:prSet/>
      <dgm:spPr/>
      <dgm:t>
        <a:bodyPr/>
        <a:lstStyle/>
        <a:p>
          <a:endParaRPr lang="de-DE"/>
        </a:p>
      </dgm:t>
    </dgm:pt>
    <dgm:pt modelId="{28D4DF9A-5396-4AAC-AF1A-6F6BBD0708D8}" type="sibTrans" cxnId="{560FA127-B742-4D0A-93A4-339FCA4B2530}">
      <dgm:prSet/>
      <dgm:spPr/>
      <dgm:t>
        <a:bodyPr/>
        <a:lstStyle/>
        <a:p>
          <a:endParaRPr lang="de-DE"/>
        </a:p>
      </dgm:t>
    </dgm:pt>
    <dgm:pt modelId="{213FC11B-9297-4B2F-943C-C4816E545BFD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Ideen, Themen</a:t>
          </a:r>
          <a:endParaRPr lang="de-DE" sz="1400" b="0" i="0" u="none" dirty="0"/>
        </a:p>
      </dgm:t>
    </dgm:pt>
    <dgm:pt modelId="{A1E269E2-BD9C-4B11-81BA-EB85B3354414}" type="parTrans" cxnId="{16E6FE2D-B54D-4390-9498-E90836A036B9}">
      <dgm:prSet/>
      <dgm:spPr/>
      <dgm:t>
        <a:bodyPr/>
        <a:lstStyle/>
        <a:p>
          <a:endParaRPr lang="de-DE"/>
        </a:p>
      </dgm:t>
    </dgm:pt>
    <dgm:pt modelId="{355283F1-3DF1-4409-8E6F-D911F8AB5D8C}" type="sibTrans" cxnId="{16E6FE2D-B54D-4390-9498-E90836A036B9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3A4F67-FB3A-4A34-954A-088BAA8D6CF9}" type="pres">
      <dgm:prSet presAssocID="{F0FD33EC-3CA8-4A99-A7AD-D0C1E76664B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B2B7F4-7D2F-4BCA-BBD6-808AE8CA6EB3}" type="presOf" srcId="{213FC11B-9297-4B2F-943C-C4816E545BFD}" destId="{273A4F67-FB3A-4A34-954A-088BAA8D6CF9}" srcOrd="0" destOrd="1" presId="urn:microsoft.com/office/officeart/2005/8/layout/vList5"/>
    <dgm:cxn modelId="{560FA127-B742-4D0A-93A4-339FCA4B2530}" srcId="{F0FD33EC-3CA8-4A99-A7AD-D0C1E76664B8}" destId="{4D32D483-2E4E-4475-8C79-1A9D06C71634}" srcOrd="0" destOrd="0" parTransId="{7600AE22-A4CA-4734-884D-ED00CBDCAC99}" sibTransId="{28D4DF9A-5396-4AAC-AF1A-6F6BBD0708D8}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16E6FE2D-B54D-4390-9498-E90836A036B9}" srcId="{F0FD33EC-3CA8-4A99-A7AD-D0C1E76664B8}" destId="{213FC11B-9297-4B2F-943C-C4816E545BFD}" srcOrd="1" destOrd="0" parTransId="{A1E269E2-BD9C-4B11-81BA-EB85B3354414}" sibTransId="{355283F1-3DF1-4409-8E6F-D911F8AB5D8C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A0A5551D-00D1-409E-9BFD-178D4E7A9711}" type="presOf" srcId="{4D32D483-2E4E-4475-8C79-1A9D06C71634}" destId="{273A4F67-FB3A-4A34-954A-088BAA8D6CF9}" srcOrd="0" destOrd="0" presId="urn:microsoft.com/office/officeart/2005/8/layout/vList5"/>
    <dgm:cxn modelId="{4FCC7E25-FE3D-4C54-A1C9-75A72DE91159}" srcId="{02A484BF-FF66-4DDE-B014-3A71230972D6}" destId="{F0FD33EC-3CA8-4A99-A7AD-D0C1E76664B8}" srcOrd="0" destOrd="0" parTransId="{337B5669-F6CE-46A3-94B9-5787846DEC4A}" sibTransId="{2DED70F6-5FA1-4A2A-911A-53FD13D1D01F}"/>
    <dgm:cxn modelId="{EFAE2A1E-F49D-4448-9486-F79DBB279E96}" type="presParOf" srcId="{4DDDE7E6-40D6-46CD-A540-855460FAC54F}" destId="{AC3A896E-3BAC-4D56-BA37-799E3D465A75}" srcOrd="0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63BC23F-74ED-4339-8883-4748E5989276}" type="presParOf" srcId="{AC3A896E-3BAC-4D56-BA37-799E3D465A75}" destId="{273A4F67-FB3A-4A34-954A-088BAA8D6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B4218247-2FD0-4B90-AA5B-B139C847C097}">
      <dgm:prSet phldrT="[Text]"/>
      <dgm:spPr/>
      <dgm:t>
        <a:bodyPr/>
        <a:lstStyle/>
        <a:p>
          <a:r>
            <a:rPr lang="de-DE" dirty="0" smtClean="0"/>
            <a:t>besonders geeignet als Start einer Problemanalyse</a:t>
          </a:r>
          <a:endParaRPr lang="de-DE" dirty="0"/>
        </a:p>
      </dgm:t>
    </dgm:pt>
    <dgm:pt modelId="{2EC122FD-2D55-4572-B3F6-02EB298F0BF6}" type="parTrans" cxnId="{27EDC25E-FA30-4CDC-B0AD-2DBA0F5C0EBD}">
      <dgm:prSet/>
      <dgm:spPr/>
      <dgm:t>
        <a:bodyPr/>
        <a:lstStyle/>
        <a:p>
          <a:endParaRPr lang="de-DE"/>
        </a:p>
      </dgm:t>
    </dgm:pt>
    <dgm:pt modelId="{883507AA-B5D9-41F7-8DA0-A72A958FC326}" type="sibTrans" cxnId="{27EDC25E-FA30-4CDC-B0AD-2DBA0F5C0EBD}">
      <dgm:prSet/>
      <dgm:spPr/>
      <dgm:t>
        <a:bodyPr/>
        <a:lstStyle/>
        <a:p>
          <a:endParaRPr lang="de-DE"/>
        </a:p>
      </dgm:t>
    </dgm:pt>
    <dgm:pt modelId="{7407F49E-B7B6-4B0D-A05C-F7A7BDA279BE}">
      <dgm:prSet/>
      <dgm:spPr/>
      <dgm:t>
        <a:bodyPr/>
        <a:lstStyle/>
        <a:p>
          <a:r>
            <a:rPr lang="de-DE" smtClean="0"/>
            <a:t>Sammlung/Strukturierung von Informationen und Ideen zur Problemstellung</a:t>
          </a:r>
          <a:endParaRPr lang="de-DE" dirty="0"/>
        </a:p>
      </dgm:t>
    </dgm:pt>
    <dgm:pt modelId="{C7BE56A9-5B2D-4329-96EF-2F471458A1C6}" type="parTrans" cxnId="{E70B9326-90A0-4820-B33E-FAC080CA2498}">
      <dgm:prSet/>
      <dgm:spPr/>
      <dgm:t>
        <a:bodyPr/>
        <a:lstStyle/>
        <a:p>
          <a:endParaRPr lang="de-DE"/>
        </a:p>
      </dgm:t>
    </dgm:pt>
    <dgm:pt modelId="{0C82010D-3337-4287-8B13-103CECDE117F}" type="sibTrans" cxnId="{E70B9326-90A0-4820-B33E-FAC080CA2498}">
      <dgm:prSet/>
      <dgm:spPr/>
      <dgm:t>
        <a:bodyPr/>
        <a:lstStyle/>
        <a:p>
          <a:endParaRPr lang="de-DE"/>
        </a:p>
      </dgm:t>
    </dgm:pt>
    <dgm:pt modelId="{25009646-F6A5-468F-85C9-902E8D547281}">
      <dgm:prSet/>
      <dgm:spPr/>
      <dgm:t>
        <a:bodyPr/>
        <a:lstStyle/>
        <a:p>
          <a:r>
            <a:rPr lang="de-DE" smtClean="0"/>
            <a:t>Erkenntnisse bzgl. Problemkern, Lösungsmöglichkeiten und weiterer Untersuchungsschwerpunkte gewinnen</a:t>
          </a:r>
          <a:endParaRPr lang="de-DE" dirty="0"/>
        </a:p>
      </dgm:t>
    </dgm:pt>
    <dgm:pt modelId="{056CBF9F-A10E-4393-AB56-862D0FD6F841}" type="parTrans" cxnId="{D2CFCDD1-61B0-4F49-B58E-A99D1787B28C}">
      <dgm:prSet/>
      <dgm:spPr/>
      <dgm:t>
        <a:bodyPr/>
        <a:lstStyle/>
        <a:p>
          <a:endParaRPr lang="de-DE"/>
        </a:p>
      </dgm:t>
    </dgm:pt>
    <dgm:pt modelId="{B1CFEBBC-4BB2-4725-9351-6843C2D00DCC}" type="sibTrans" cxnId="{D2CFCDD1-61B0-4F49-B58E-A99D1787B28C}">
      <dgm:prSet/>
      <dgm:spPr/>
      <dgm:t>
        <a:bodyPr/>
        <a:lstStyle/>
        <a:p>
          <a:endParaRPr lang="de-DE"/>
        </a:p>
      </dgm:t>
    </dgm:pt>
    <dgm:pt modelId="{C37077CD-CECE-4898-822E-0A65C9126D15}">
      <dgm:prSet/>
      <dgm:spPr/>
      <dgm:t>
        <a:bodyPr/>
        <a:lstStyle/>
        <a:p>
          <a:r>
            <a:rPr lang="de-DE" smtClean="0"/>
            <a:t>Einsatz in unbekannten Bereichen mit bisher wenig Erkenntnissen </a:t>
          </a:r>
          <a:endParaRPr lang="de-DE" dirty="0" smtClean="0"/>
        </a:p>
      </dgm:t>
    </dgm:pt>
    <dgm:pt modelId="{C5549ACC-AE6A-4667-9EE4-BE3CA8B94242}" type="parTrans" cxnId="{D3D843BE-1AE3-4457-93AA-5E431F592813}">
      <dgm:prSet/>
      <dgm:spPr/>
      <dgm:t>
        <a:bodyPr/>
        <a:lstStyle/>
        <a:p>
          <a:endParaRPr lang="de-DE"/>
        </a:p>
      </dgm:t>
    </dgm:pt>
    <dgm:pt modelId="{61DC5C39-CBA2-48C0-B816-04EDE45E936D}" type="sibTrans" cxnId="{D3D843BE-1AE3-4457-93AA-5E431F592813}">
      <dgm:prSet/>
      <dgm:spPr/>
      <dgm:t>
        <a:bodyPr/>
        <a:lstStyle/>
        <a:p>
          <a:endParaRPr lang="de-DE"/>
        </a:p>
      </dgm:t>
    </dgm:pt>
    <dgm:pt modelId="{D313F3D6-4F06-4B26-8D6B-18944C6E6F83}">
      <dgm:prSet/>
      <dgm:spPr/>
      <dgm:t>
        <a:bodyPr/>
        <a:lstStyle/>
        <a:p>
          <a:r>
            <a:rPr lang="de-DE" dirty="0" smtClean="0"/>
            <a:t>Einsatz in bekannten Bereichen mit Vielzahl an Informationen und Verknüpfungsmöglichkeiten</a:t>
          </a:r>
          <a:endParaRPr lang="de-DE" dirty="0"/>
        </a:p>
      </dgm:t>
    </dgm:pt>
    <dgm:pt modelId="{FEAA4C87-A1C5-4D3D-B332-01DB6B8D45F4}" type="parTrans" cxnId="{82EC523C-4AC3-4D5F-AF60-40DAA69CFD70}">
      <dgm:prSet/>
      <dgm:spPr/>
      <dgm:t>
        <a:bodyPr/>
        <a:lstStyle/>
        <a:p>
          <a:endParaRPr lang="de-DE"/>
        </a:p>
      </dgm:t>
    </dgm:pt>
    <dgm:pt modelId="{CB97D24E-AD34-4C0E-A079-1AA5472880B4}" type="sibTrans" cxnId="{82EC523C-4AC3-4D5F-AF60-40DAA69CFD70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404150-7581-4981-9CBE-5F0AB4BBA43E}" type="pres">
      <dgm:prSet presAssocID="{A1FA77C0-B938-496B-A605-510327C0627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27EDC25E-FA30-4CDC-B0AD-2DBA0F5C0EBD}" srcId="{A1FA77C0-B938-496B-A605-510327C0627F}" destId="{B4218247-2FD0-4B90-AA5B-B139C847C097}" srcOrd="0" destOrd="0" parTransId="{2EC122FD-2D55-4572-B3F6-02EB298F0BF6}" sibTransId="{883507AA-B5D9-41F7-8DA0-A72A958FC326}"/>
    <dgm:cxn modelId="{82EC523C-4AC3-4D5F-AF60-40DAA69CFD70}" srcId="{A1FA77C0-B938-496B-A605-510327C0627F}" destId="{D313F3D6-4F06-4B26-8D6B-18944C6E6F83}" srcOrd="4" destOrd="0" parTransId="{FEAA4C87-A1C5-4D3D-B332-01DB6B8D45F4}" sibTransId="{CB97D24E-AD34-4C0E-A079-1AA5472880B4}"/>
    <dgm:cxn modelId="{B827C06B-5A5E-49CE-89DF-88C40B94E7B8}" type="presOf" srcId="{B4218247-2FD0-4B90-AA5B-B139C847C097}" destId="{B7404150-7581-4981-9CBE-5F0AB4BBA43E}" srcOrd="0" destOrd="0" presId="urn:microsoft.com/office/officeart/2005/8/layout/vList5"/>
    <dgm:cxn modelId="{D2CFCDD1-61B0-4F49-B58E-A99D1787B28C}" srcId="{A1FA77C0-B938-496B-A605-510327C0627F}" destId="{25009646-F6A5-468F-85C9-902E8D547281}" srcOrd="2" destOrd="0" parTransId="{056CBF9F-A10E-4393-AB56-862D0FD6F841}" sibTransId="{B1CFEBBC-4BB2-4725-9351-6843C2D00DCC}"/>
    <dgm:cxn modelId="{B509DA79-F12B-4E9D-BABD-AE5A5346BD36}" type="presOf" srcId="{7407F49E-B7B6-4B0D-A05C-F7A7BDA279BE}" destId="{B7404150-7581-4981-9CBE-5F0AB4BBA43E}" srcOrd="0" destOrd="1" presId="urn:microsoft.com/office/officeart/2005/8/layout/vList5"/>
    <dgm:cxn modelId="{AB519609-A6EF-4377-A2BF-A3E1562A8540}" type="presOf" srcId="{C37077CD-CECE-4898-822E-0A65C9126D15}" destId="{B7404150-7581-4981-9CBE-5F0AB4BBA43E}" srcOrd="0" destOrd="3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BB1443C0-195A-4991-9F62-4E80532FF61B}" type="presOf" srcId="{25009646-F6A5-468F-85C9-902E8D547281}" destId="{B7404150-7581-4981-9CBE-5F0AB4BBA43E}" srcOrd="0" destOrd="2" presId="urn:microsoft.com/office/officeart/2005/8/layout/vList5"/>
    <dgm:cxn modelId="{83C3BBD3-33E9-4B3B-9975-2E1FC9F14600}" type="presOf" srcId="{D313F3D6-4F06-4B26-8D6B-18944C6E6F83}" destId="{B7404150-7581-4981-9CBE-5F0AB4BBA43E}" srcOrd="0" destOrd="4" presId="urn:microsoft.com/office/officeart/2005/8/layout/vList5"/>
    <dgm:cxn modelId="{D3D843BE-1AE3-4457-93AA-5E431F592813}" srcId="{A1FA77C0-B938-496B-A605-510327C0627F}" destId="{C37077CD-CECE-4898-822E-0A65C9126D15}" srcOrd="3" destOrd="0" parTransId="{C5549ACC-AE6A-4667-9EE4-BE3CA8B94242}" sibTransId="{61DC5C39-CBA2-48C0-B816-04EDE45E936D}"/>
    <dgm:cxn modelId="{E70B9326-90A0-4820-B33E-FAC080CA2498}" srcId="{A1FA77C0-B938-496B-A605-510327C0627F}" destId="{7407F49E-B7B6-4B0D-A05C-F7A7BDA279BE}" srcOrd="1" destOrd="0" parTransId="{C7BE56A9-5B2D-4329-96EF-2F471458A1C6}" sibTransId="{0C82010D-3337-4287-8B13-103CECDE117F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18A65A30-0985-4FEF-B345-C6075154B83A}" type="presParOf" srcId="{CA8C562E-81DD-4B84-88EA-27A44EFB3F8B}" destId="{B7404150-7581-4981-9CBE-5F0AB4BB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800" b="0" i="0" u="none" dirty="0" smtClean="0"/>
            <a:t>Affinitätsdiagramm</a:t>
          </a:r>
          <a:endParaRPr lang="de-DE" sz="28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4D32D483-2E4E-4475-8C79-1A9D06C71634}">
      <dgm:prSet custT="1"/>
      <dgm:spPr/>
      <dgm:t>
        <a:bodyPr/>
        <a:lstStyle/>
        <a:p>
          <a:r>
            <a:rPr lang="de-DE" sz="1400" dirty="0" smtClean="0">
              <a:effectLst/>
            </a:rPr>
            <a:t>Ziel: Sammlung und Gruppierung von Ideen zur Problem- und Lösungsfindung</a:t>
          </a:r>
          <a:endParaRPr lang="de-DE" sz="1400" b="0" i="0" u="none" dirty="0"/>
        </a:p>
      </dgm:t>
    </dgm:pt>
    <dgm:pt modelId="{7600AE22-A4CA-4734-884D-ED00CBDCAC99}" type="parTrans" cxnId="{560FA127-B742-4D0A-93A4-339FCA4B2530}">
      <dgm:prSet/>
      <dgm:spPr/>
      <dgm:t>
        <a:bodyPr/>
        <a:lstStyle/>
        <a:p>
          <a:endParaRPr lang="de-DE"/>
        </a:p>
      </dgm:t>
    </dgm:pt>
    <dgm:pt modelId="{28D4DF9A-5396-4AAC-AF1A-6F6BBD0708D8}" type="sibTrans" cxnId="{560FA127-B742-4D0A-93A4-339FCA4B2530}">
      <dgm:prSet/>
      <dgm:spPr/>
      <dgm:t>
        <a:bodyPr/>
        <a:lstStyle/>
        <a:p>
          <a:endParaRPr lang="de-DE"/>
        </a:p>
      </dgm:t>
    </dgm:pt>
    <dgm:pt modelId="{213FC11B-9297-4B2F-943C-C4816E545BFD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Ideen, Themen</a:t>
          </a:r>
          <a:endParaRPr lang="de-DE" sz="1400" b="0" i="0" u="none" dirty="0"/>
        </a:p>
      </dgm:t>
    </dgm:pt>
    <dgm:pt modelId="{A1E269E2-BD9C-4B11-81BA-EB85B3354414}" type="parTrans" cxnId="{16E6FE2D-B54D-4390-9498-E90836A036B9}">
      <dgm:prSet/>
      <dgm:spPr/>
      <dgm:t>
        <a:bodyPr/>
        <a:lstStyle/>
        <a:p>
          <a:endParaRPr lang="de-DE"/>
        </a:p>
      </dgm:t>
    </dgm:pt>
    <dgm:pt modelId="{355283F1-3DF1-4409-8E6F-D911F8AB5D8C}" type="sibTrans" cxnId="{16E6FE2D-B54D-4390-9498-E90836A036B9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3A4F67-FB3A-4A34-954A-088BAA8D6CF9}" type="pres">
      <dgm:prSet presAssocID="{F0FD33EC-3CA8-4A99-A7AD-D0C1E76664B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B2B7F4-7D2F-4BCA-BBD6-808AE8CA6EB3}" type="presOf" srcId="{213FC11B-9297-4B2F-943C-C4816E545BFD}" destId="{273A4F67-FB3A-4A34-954A-088BAA8D6CF9}" srcOrd="0" destOrd="1" presId="urn:microsoft.com/office/officeart/2005/8/layout/vList5"/>
    <dgm:cxn modelId="{560FA127-B742-4D0A-93A4-339FCA4B2530}" srcId="{F0FD33EC-3CA8-4A99-A7AD-D0C1E76664B8}" destId="{4D32D483-2E4E-4475-8C79-1A9D06C71634}" srcOrd="0" destOrd="0" parTransId="{7600AE22-A4CA-4734-884D-ED00CBDCAC99}" sibTransId="{28D4DF9A-5396-4AAC-AF1A-6F6BBD0708D8}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16E6FE2D-B54D-4390-9498-E90836A036B9}" srcId="{F0FD33EC-3CA8-4A99-A7AD-D0C1E76664B8}" destId="{213FC11B-9297-4B2F-943C-C4816E545BFD}" srcOrd="1" destOrd="0" parTransId="{A1E269E2-BD9C-4B11-81BA-EB85B3354414}" sibTransId="{355283F1-3DF1-4409-8E6F-D911F8AB5D8C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A0A5551D-00D1-409E-9BFD-178D4E7A9711}" type="presOf" srcId="{4D32D483-2E4E-4475-8C79-1A9D06C71634}" destId="{273A4F67-FB3A-4A34-954A-088BAA8D6CF9}" srcOrd="0" destOrd="0" presId="urn:microsoft.com/office/officeart/2005/8/layout/vList5"/>
    <dgm:cxn modelId="{4FCC7E25-FE3D-4C54-A1C9-75A72DE91159}" srcId="{02A484BF-FF66-4DDE-B014-3A71230972D6}" destId="{F0FD33EC-3CA8-4A99-A7AD-D0C1E76664B8}" srcOrd="0" destOrd="0" parTransId="{337B5669-F6CE-46A3-94B9-5787846DEC4A}" sibTransId="{2DED70F6-5FA1-4A2A-911A-53FD13D1D01F}"/>
    <dgm:cxn modelId="{EFAE2A1E-F49D-4448-9486-F79DBB279E96}" type="presParOf" srcId="{4DDDE7E6-40D6-46CD-A540-855460FAC54F}" destId="{AC3A896E-3BAC-4D56-BA37-799E3D465A75}" srcOrd="0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63BC23F-74ED-4339-8883-4748E5989276}" type="presParOf" srcId="{AC3A896E-3BAC-4D56-BA37-799E3D465A75}" destId="{273A4F67-FB3A-4A34-954A-088BAA8D6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962A26E1-A668-4EB5-97BC-5095CE5F9126}">
      <dgm:prSet phldrT="[Text]" custT="1"/>
      <dgm:spPr/>
      <dgm:t>
        <a:bodyPr/>
        <a:lstStyle/>
        <a:p>
          <a:r>
            <a:rPr lang="de-DE" sz="1800" dirty="0" smtClean="0"/>
            <a:t>Thema/Informationen müssen klar/einfach formuliert werden</a:t>
          </a:r>
          <a:endParaRPr lang="de-DE" sz="1800" dirty="0"/>
        </a:p>
      </dgm:t>
    </dgm:pt>
    <dgm:pt modelId="{367BABBA-3116-4921-9BE6-2EE5D5AE9F13}" type="parTrans" cxnId="{EDA46E3E-C5E7-4D2E-8B6B-BFBB68026688}">
      <dgm:prSet/>
      <dgm:spPr/>
      <dgm:t>
        <a:bodyPr/>
        <a:lstStyle/>
        <a:p>
          <a:endParaRPr lang="de-DE"/>
        </a:p>
      </dgm:t>
    </dgm:pt>
    <dgm:pt modelId="{B7EB4B9B-4D5B-44E6-A4FA-0FE69E5F5C11}" type="sibTrans" cxnId="{EDA46E3E-C5E7-4D2E-8B6B-BFBB68026688}">
      <dgm:prSet/>
      <dgm:spPr/>
      <dgm:t>
        <a:bodyPr/>
        <a:lstStyle/>
        <a:p>
          <a:endParaRPr lang="de-DE"/>
        </a:p>
      </dgm:t>
    </dgm:pt>
    <dgm:pt modelId="{AD67755D-FAD4-402D-ABCA-B739A04ABF45}">
      <dgm:prSet custT="1"/>
      <dgm:spPr/>
      <dgm:t>
        <a:bodyPr/>
        <a:lstStyle/>
        <a:p>
          <a:r>
            <a:rPr lang="de-DE" sz="1800" dirty="0" smtClean="0"/>
            <a:t>Gefühl soll bei Bewertung Vorzug vor Verstand gegeben werden (Spontaneität)</a:t>
          </a:r>
        </a:p>
      </dgm:t>
    </dgm:pt>
    <dgm:pt modelId="{00AC5338-2328-45FD-8557-33201B028CE8}" type="parTrans" cxnId="{499B5FF1-A2B0-4534-8BCF-7F290A0F739A}">
      <dgm:prSet/>
      <dgm:spPr/>
      <dgm:t>
        <a:bodyPr/>
        <a:lstStyle/>
        <a:p>
          <a:endParaRPr lang="de-DE"/>
        </a:p>
      </dgm:t>
    </dgm:pt>
    <dgm:pt modelId="{8FC34B92-D9F8-4B8D-AA67-8C6FB7B209DD}" type="sibTrans" cxnId="{499B5FF1-A2B0-4534-8BCF-7F290A0F739A}">
      <dgm:prSet/>
      <dgm:spPr/>
      <dgm:t>
        <a:bodyPr/>
        <a:lstStyle/>
        <a:p>
          <a:endParaRPr lang="de-DE"/>
        </a:p>
      </dgm:t>
    </dgm:pt>
    <dgm:pt modelId="{EF5A823E-CE48-4E50-98F9-59188C5D19E1}">
      <dgm:prSet custT="1"/>
      <dgm:spPr/>
      <dgm:t>
        <a:bodyPr/>
        <a:lstStyle/>
        <a:p>
          <a:r>
            <a:rPr lang="de-DE" sz="1800" dirty="0" smtClean="0"/>
            <a:t>Teamarbeit: Mitglieder der beteiligten Abteilungen integrieren</a:t>
          </a:r>
        </a:p>
      </dgm:t>
    </dgm:pt>
    <dgm:pt modelId="{F0CDB000-7804-4C00-9C71-147446EAEF3C}" type="parTrans" cxnId="{2772ECFE-84FB-4D80-9C96-23D121ABD579}">
      <dgm:prSet/>
      <dgm:spPr/>
      <dgm:t>
        <a:bodyPr/>
        <a:lstStyle/>
        <a:p>
          <a:endParaRPr lang="de-DE"/>
        </a:p>
      </dgm:t>
    </dgm:pt>
    <dgm:pt modelId="{1669644C-46BB-477B-922D-BB4FFB7748AC}" type="sibTrans" cxnId="{2772ECFE-84FB-4D80-9C96-23D121ABD579}">
      <dgm:prSet/>
      <dgm:spPr/>
      <dgm:t>
        <a:bodyPr/>
        <a:lstStyle/>
        <a:p>
          <a:endParaRPr lang="de-DE"/>
        </a:p>
      </dgm:t>
    </dgm:pt>
    <dgm:pt modelId="{589576FD-9BD6-4461-9E44-F7F8F0BCB9B1}">
      <dgm:prSet custT="1"/>
      <dgm:spPr/>
      <dgm:t>
        <a:bodyPr/>
        <a:lstStyle/>
        <a:p>
          <a:r>
            <a:rPr lang="de-DE" sz="1800" dirty="0" smtClean="0"/>
            <a:t>Mitarbeiter aller betroffenen Hierarchiestufen sollten beteiligt werden</a:t>
          </a:r>
          <a:endParaRPr lang="de-DE" sz="1800" dirty="0"/>
        </a:p>
      </dgm:t>
    </dgm:pt>
    <dgm:pt modelId="{F37F553A-8E0F-40E3-9BFF-7FAD63DAB14A}" type="parTrans" cxnId="{0B9BBB78-2176-4277-83EC-9C97D32906FD}">
      <dgm:prSet/>
      <dgm:spPr/>
      <dgm:t>
        <a:bodyPr/>
        <a:lstStyle/>
        <a:p>
          <a:endParaRPr lang="de-DE"/>
        </a:p>
      </dgm:t>
    </dgm:pt>
    <dgm:pt modelId="{EFCEAF3E-5224-4E70-ACAE-4805DC8C1EE6}" type="sibTrans" cxnId="{0B9BBB78-2176-4277-83EC-9C97D32906FD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08EADC-044F-4350-A88F-5F08FEF14FAA}" type="pres">
      <dgm:prSet presAssocID="{6AC78196-FF5F-4357-97C2-A02602509A38}" presName="descendantText" presStyleLbl="alignAccFollowNode1" presStyleIdx="0" presStyleCnt="1" custLinFactNeighborX="9" custLinFactNeighborY="67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99B5FF1-A2B0-4534-8BCF-7F290A0F739A}" srcId="{6AC78196-FF5F-4357-97C2-A02602509A38}" destId="{AD67755D-FAD4-402D-ABCA-B739A04ABF45}" srcOrd="1" destOrd="0" parTransId="{00AC5338-2328-45FD-8557-33201B028CE8}" sibTransId="{8FC34B92-D9F8-4B8D-AA67-8C6FB7B209DD}"/>
    <dgm:cxn modelId="{D10FA7BA-424C-46BE-8FD3-E9F2B1C1E491}" type="presOf" srcId="{589576FD-9BD6-4461-9E44-F7F8F0BCB9B1}" destId="{9C08EADC-044F-4350-A88F-5F08FEF14FAA}" srcOrd="0" destOrd="3" presId="urn:microsoft.com/office/officeart/2005/8/layout/vList5"/>
    <dgm:cxn modelId="{A0200B15-A1E3-4F62-89E7-56F52802E8B0}" type="presOf" srcId="{EF5A823E-CE48-4E50-98F9-59188C5D19E1}" destId="{9C08EADC-044F-4350-A88F-5F08FEF14FAA}" srcOrd="0" destOrd="2" presId="urn:microsoft.com/office/officeart/2005/8/layout/vList5"/>
    <dgm:cxn modelId="{2772ECFE-84FB-4D80-9C96-23D121ABD579}" srcId="{6AC78196-FF5F-4357-97C2-A02602509A38}" destId="{EF5A823E-CE48-4E50-98F9-59188C5D19E1}" srcOrd="2" destOrd="0" parTransId="{F0CDB000-7804-4C00-9C71-147446EAEF3C}" sibTransId="{1669644C-46BB-477B-922D-BB4FFB7748AC}"/>
    <dgm:cxn modelId="{4A2E8B67-03DD-4C3D-B106-3119D99DA7E8}" type="presOf" srcId="{962A26E1-A668-4EB5-97BC-5095CE5F9126}" destId="{9C08EADC-044F-4350-A88F-5F08FEF14FAA}" srcOrd="0" destOrd="0" presId="urn:microsoft.com/office/officeart/2005/8/layout/vList5"/>
    <dgm:cxn modelId="{0B9BBB78-2176-4277-83EC-9C97D32906FD}" srcId="{6AC78196-FF5F-4357-97C2-A02602509A38}" destId="{589576FD-9BD6-4461-9E44-F7F8F0BCB9B1}" srcOrd="3" destOrd="0" parTransId="{F37F553A-8E0F-40E3-9BFF-7FAD63DAB14A}" sibTransId="{EFCEAF3E-5224-4E70-ACAE-4805DC8C1EE6}"/>
    <dgm:cxn modelId="{EDA46E3E-C5E7-4D2E-8B6B-BFBB68026688}" srcId="{6AC78196-FF5F-4357-97C2-A02602509A38}" destId="{962A26E1-A668-4EB5-97BC-5095CE5F9126}" srcOrd="0" destOrd="0" parTransId="{367BABBA-3116-4921-9BE6-2EE5D5AE9F13}" sibTransId="{B7EB4B9B-4D5B-44E6-A4FA-0FE69E5F5C11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23F5EF17-8ADD-4080-BF1A-00D31F7AD7C4}" type="presOf" srcId="{AD67755D-FAD4-402D-ABCA-B739A04ABF45}" destId="{9C08EADC-044F-4350-A88F-5F08FEF14FAA}" srcOrd="0" destOrd="1" presId="urn:microsoft.com/office/officeart/2005/8/layout/vList5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486692F2-0DFB-4E23-A418-2FA3FF6FE93E}" srcId="{018A7BB6-30A0-4AEA-A81C-A08A3A24BFEE}" destId="{6AC78196-FF5F-4357-97C2-A02602509A38}" srcOrd="0" destOrd="0" parTransId="{AB9C04FB-A6EA-444B-A803-115518C6382D}" sibTransId="{78A63004-F721-461B-863C-0A7EE08B1908}"/>
    <dgm:cxn modelId="{662161AF-91FE-4A4B-B4DA-D298A1C1E5D6}" type="presParOf" srcId="{01E1AFE0-3C20-4648-ADF9-336248629483}" destId="{6A6CBAEC-5EBD-4B95-9B3E-49C3563CC8D8}" srcOrd="0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8807D45D-8BDD-467A-BD04-CEFCD71D56A3}" type="presParOf" srcId="{6A6CBAEC-5EBD-4B95-9B3E-49C3563CC8D8}" destId="{9C08EADC-044F-4350-A88F-5F08FEF14F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800" b="0" i="0" u="none" dirty="0" smtClean="0"/>
            <a:t>Affinitätsdiagramm</a:t>
          </a:r>
          <a:endParaRPr lang="de-DE" sz="28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4D32D483-2E4E-4475-8C79-1A9D06C71634}">
      <dgm:prSet custT="1"/>
      <dgm:spPr/>
      <dgm:t>
        <a:bodyPr/>
        <a:lstStyle/>
        <a:p>
          <a:r>
            <a:rPr lang="de-DE" sz="1400" dirty="0" smtClean="0">
              <a:effectLst/>
            </a:rPr>
            <a:t>Ziel: Sammlung und Gruppierung von Ideen zur Problem- und Lösungsfindung</a:t>
          </a:r>
          <a:endParaRPr lang="de-DE" sz="1400" b="0" i="0" u="none" dirty="0"/>
        </a:p>
      </dgm:t>
    </dgm:pt>
    <dgm:pt modelId="{7600AE22-A4CA-4734-884D-ED00CBDCAC99}" type="parTrans" cxnId="{560FA127-B742-4D0A-93A4-339FCA4B2530}">
      <dgm:prSet/>
      <dgm:spPr/>
      <dgm:t>
        <a:bodyPr/>
        <a:lstStyle/>
        <a:p>
          <a:endParaRPr lang="de-DE"/>
        </a:p>
      </dgm:t>
    </dgm:pt>
    <dgm:pt modelId="{28D4DF9A-5396-4AAC-AF1A-6F6BBD0708D8}" type="sibTrans" cxnId="{560FA127-B742-4D0A-93A4-339FCA4B2530}">
      <dgm:prSet/>
      <dgm:spPr/>
      <dgm:t>
        <a:bodyPr/>
        <a:lstStyle/>
        <a:p>
          <a:endParaRPr lang="de-DE"/>
        </a:p>
      </dgm:t>
    </dgm:pt>
    <dgm:pt modelId="{213FC11B-9297-4B2F-943C-C4816E545BFD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Ideen, Themen</a:t>
          </a:r>
          <a:endParaRPr lang="de-DE" sz="1400" b="0" i="0" u="none" dirty="0"/>
        </a:p>
      </dgm:t>
    </dgm:pt>
    <dgm:pt modelId="{A1E269E2-BD9C-4B11-81BA-EB85B3354414}" type="parTrans" cxnId="{16E6FE2D-B54D-4390-9498-E90836A036B9}">
      <dgm:prSet/>
      <dgm:spPr/>
      <dgm:t>
        <a:bodyPr/>
        <a:lstStyle/>
        <a:p>
          <a:endParaRPr lang="de-DE"/>
        </a:p>
      </dgm:t>
    </dgm:pt>
    <dgm:pt modelId="{355283F1-3DF1-4409-8E6F-D911F8AB5D8C}" type="sibTrans" cxnId="{16E6FE2D-B54D-4390-9498-E90836A036B9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3A4F67-FB3A-4A34-954A-088BAA8D6CF9}" type="pres">
      <dgm:prSet presAssocID="{F0FD33EC-3CA8-4A99-A7AD-D0C1E76664B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B2B7F4-7D2F-4BCA-BBD6-808AE8CA6EB3}" type="presOf" srcId="{213FC11B-9297-4B2F-943C-C4816E545BFD}" destId="{273A4F67-FB3A-4A34-954A-088BAA8D6CF9}" srcOrd="0" destOrd="1" presId="urn:microsoft.com/office/officeart/2005/8/layout/vList5"/>
    <dgm:cxn modelId="{560FA127-B742-4D0A-93A4-339FCA4B2530}" srcId="{F0FD33EC-3CA8-4A99-A7AD-D0C1E76664B8}" destId="{4D32D483-2E4E-4475-8C79-1A9D06C71634}" srcOrd="0" destOrd="0" parTransId="{7600AE22-A4CA-4734-884D-ED00CBDCAC99}" sibTransId="{28D4DF9A-5396-4AAC-AF1A-6F6BBD0708D8}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16E6FE2D-B54D-4390-9498-E90836A036B9}" srcId="{F0FD33EC-3CA8-4A99-A7AD-D0C1E76664B8}" destId="{213FC11B-9297-4B2F-943C-C4816E545BFD}" srcOrd="1" destOrd="0" parTransId="{A1E269E2-BD9C-4B11-81BA-EB85B3354414}" sibTransId="{355283F1-3DF1-4409-8E6F-D911F8AB5D8C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A0A5551D-00D1-409E-9BFD-178D4E7A9711}" type="presOf" srcId="{4D32D483-2E4E-4475-8C79-1A9D06C71634}" destId="{273A4F67-FB3A-4A34-954A-088BAA8D6CF9}" srcOrd="0" destOrd="0" presId="urn:microsoft.com/office/officeart/2005/8/layout/vList5"/>
    <dgm:cxn modelId="{4FCC7E25-FE3D-4C54-A1C9-75A72DE91159}" srcId="{02A484BF-FF66-4DDE-B014-3A71230972D6}" destId="{F0FD33EC-3CA8-4A99-A7AD-D0C1E76664B8}" srcOrd="0" destOrd="0" parTransId="{337B5669-F6CE-46A3-94B9-5787846DEC4A}" sibTransId="{2DED70F6-5FA1-4A2A-911A-53FD13D1D01F}"/>
    <dgm:cxn modelId="{EFAE2A1E-F49D-4448-9486-F79DBB279E96}" type="presParOf" srcId="{4DDDE7E6-40D6-46CD-A540-855460FAC54F}" destId="{AC3A896E-3BAC-4D56-BA37-799E3D465A75}" srcOrd="0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63BC23F-74ED-4339-8883-4748E5989276}" type="presParOf" srcId="{AC3A896E-3BAC-4D56-BA37-799E3D465A75}" destId="{273A4F67-FB3A-4A34-954A-088BAA8D6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8324B4C-FADB-4B3B-A613-64A24518A8A8}">
      <dgm:prSet phldrT="[Text]" custT="1"/>
      <dgm:spPr/>
      <dgm:t>
        <a:bodyPr/>
        <a:lstStyle/>
        <a:p>
          <a:r>
            <a:rPr lang="de-DE" sz="1800" dirty="0" smtClean="0"/>
            <a:t>ähnliche problembeschreibende Informationen zusammengefasst</a:t>
          </a:r>
          <a:endParaRPr lang="de-DE" sz="1800" dirty="0"/>
        </a:p>
      </dgm:t>
    </dgm:pt>
    <dgm:pt modelId="{6B8D3DD9-660D-4AB4-A152-3A2DDC41A1FE}" type="parTrans" cxnId="{8E81969B-2CF7-4E9B-97C4-8A19B6A972C7}">
      <dgm:prSet/>
      <dgm:spPr/>
      <dgm:t>
        <a:bodyPr/>
        <a:lstStyle/>
        <a:p>
          <a:endParaRPr lang="de-DE"/>
        </a:p>
      </dgm:t>
    </dgm:pt>
    <dgm:pt modelId="{AEE8CA8D-D4C8-4B3F-B1C6-9713A25F9C2C}" type="sibTrans" cxnId="{8E81969B-2CF7-4E9B-97C4-8A19B6A972C7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6A9D3F23-48A9-49B9-9D6B-116F9EA862E0}">
      <dgm:prSet custT="1"/>
      <dgm:spPr/>
      <dgm:t>
        <a:bodyPr/>
        <a:lstStyle/>
        <a:p>
          <a:r>
            <a:rPr lang="de-DE" sz="1800" dirty="0" smtClean="0"/>
            <a:t>Problemstellung und –</a:t>
          </a:r>
          <a:r>
            <a:rPr lang="de-DE" sz="1800" dirty="0" err="1" smtClean="0"/>
            <a:t>schwerpunkte</a:t>
          </a:r>
          <a:r>
            <a:rPr lang="de-DE" sz="1800" dirty="0" smtClean="0"/>
            <a:t> werden deutlich</a:t>
          </a:r>
          <a:endParaRPr lang="de-DE" sz="1800" dirty="0"/>
        </a:p>
      </dgm:t>
    </dgm:pt>
    <dgm:pt modelId="{3289C871-DBFD-4929-86C7-B38CD3EC3961}" type="parTrans" cxnId="{E4851334-BD05-4CEE-B4B2-43B3B025D91D}">
      <dgm:prSet/>
      <dgm:spPr/>
      <dgm:t>
        <a:bodyPr/>
        <a:lstStyle/>
        <a:p>
          <a:endParaRPr lang="de-DE"/>
        </a:p>
      </dgm:t>
    </dgm:pt>
    <dgm:pt modelId="{91F35F28-F827-43FF-9199-ED7FAD3951C5}" type="sibTrans" cxnId="{E4851334-BD05-4CEE-B4B2-43B3B025D91D}">
      <dgm:prSet/>
      <dgm:spPr/>
      <dgm:t>
        <a:bodyPr/>
        <a:lstStyle/>
        <a:p>
          <a:endParaRPr lang="de-DE"/>
        </a:p>
      </dgm:t>
    </dgm:pt>
    <dgm:pt modelId="{442EDCDE-F04D-4688-9B40-2F2E4CBB4CCE}">
      <dgm:prSet custT="1"/>
      <dgm:spPr/>
      <dgm:t>
        <a:bodyPr/>
        <a:lstStyle/>
        <a:p>
          <a:r>
            <a:rPr lang="de-DE" sz="1800" dirty="0" smtClean="0"/>
            <a:t>Meinungen und Intuitionen werden berücksichtigt</a:t>
          </a:r>
          <a:endParaRPr lang="de-DE" sz="1800" dirty="0"/>
        </a:p>
      </dgm:t>
    </dgm:pt>
    <dgm:pt modelId="{2EA34D45-4A5E-4554-B552-2517EA969F43}" type="parTrans" cxnId="{33A8DF26-06B3-4169-8C9E-D66D1E62304D}">
      <dgm:prSet/>
      <dgm:spPr/>
      <dgm:t>
        <a:bodyPr/>
        <a:lstStyle/>
        <a:p>
          <a:endParaRPr lang="de-DE"/>
        </a:p>
      </dgm:t>
    </dgm:pt>
    <dgm:pt modelId="{BB3799B0-E217-4BCA-98C8-E2025764A7EA}" type="sibTrans" cxnId="{33A8DF26-06B3-4169-8C9E-D66D1E62304D}">
      <dgm:prSet/>
      <dgm:spPr/>
      <dgm:t>
        <a:bodyPr/>
        <a:lstStyle/>
        <a:p>
          <a:endParaRPr lang="de-DE"/>
        </a:p>
      </dgm:t>
    </dgm:pt>
    <dgm:pt modelId="{2982D0C1-0351-414E-9321-C989B49EB62E}">
      <dgm:prSet custT="1"/>
      <dgm:spPr/>
      <dgm:t>
        <a:bodyPr/>
        <a:lstStyle/>
        <a:p>
          <a:r>
            <a:rPr lang="de-DE" sz="1800" dirty="0" smtClean="0"/>
            <a:t>regt Kreativität an/fördert ungewöhnliche Ideen</a:t>
          </a:r>
          <a:endParaRPr lang="de-DE" sz="1800" dirty="0"/>
        </a:p>
      </dgm:t>
    </dgm:pt>
    <dgm:pt modelId="{232E1CE1-D064-487F-860D-9532E160C008}" type="parTrans" cxnId="{D8F8A9D8-B441-4DAD-A921-8C970D7B2F7E}">
      <dgm:prSet/>
      <dgm:spPr/>
      <dgm:t>
        <a:bodyPr/>
        <a:lstStyle/>
        <a:p>
          <a:endParaRPr lang="de-DE"/>
        </a:p>
      </dgm:t>
    </dgm:pt>
    <dgm:pt modelId="{A2E233CC-36C0-46B4-9A04-BFAF50571C3E}" type="sibTrans" cxnId="{D8F8A9D8-B441-4DAD-A921-8C970D7B2F7E}">
      <dgm:prSet/>
      <dgm:spPr/>
      <dgm:t>
        <a:bodyPr/>
        <a:lstStyle/>
        <a:p>
          <a:endParaRPr lang="de-DE"/>
        </a:p>
      </dgm:t>
    </dgm:pt>
    <dgm:pt modelId="{FACCB0F4-12DD-455B-9E4A-D6A7FEC94760}">
      <dgm:prSet custT="1"/>
      <dgm:spPr/>
      <dgm:t>
        <a:bodyPr/>
        <a:lstStyle/>
        <a:p>
          <a:r>
            <a:rPr lang="de-DE" sz="1800" dirty="0" smtClean="0"/>
            <a:t>fördert Konsensbildung zwischen Teammitgliedern durch anschließende Diskussion der gesammelten Ideen</a:t>
          </a:r>
          <a:endParaRPr lang="de-DE" sz="1800" dirty="0"/>
        </a:p>
      </dgm:t>
    </dgm:pt>
    <dgm:pt modelId="{FB069F9C-7ED5-41A4-A57B-FDEE52C63FAC}" type="parTrans" cxnId="{B6A426B2-345E-4A4C-BBE6-67755016D01B}">
      <dgm:prSet/>
      <dgm:spPr/>
      <dgm:t>
        <a:bodyPr/>
        <a:lstStyle/>
        <a:p>
          <a:endParaRPr lang="de-DE"/>
        </a:p>
      </dgm:t>
    </dgm:pt>
    <dgm:pt modelId="{9DAA0969-1A89-48DE-83C5-088B0DBDBEBA}" type="sibTrans" cxnId="{B6A426B2-345E-4A4C-BBE6-67755016D01B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0" presStyleCnt="1" custLinFactNeighborX="-466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8C420D-60DE-4F75-9DF3-F25D7B621E2E}" type="pres">
      <dgm:prSet presAssocID="{71439A05-CE42-4BCB-BE79-9F14F5953C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D585B822-7951-4AB6-B9B3-5EDAD13A7E04}" type="presOf" srcId="{6A9D3F23-48A9-49B9-9D6B-116F9EA862E0}" destId="{0B8C420D-60DE-4F75-9DF3-F25D7B621E2E}" srcOrd="0" destOrd="1" presId="urn:microsoft.com/office/officeart/2005/8/layout/vList5"/>
    <dgm:cxn modelId="{77BB7D09-6FF8-4E47-BFD2-DBA8E5968959}" type="presOf" srcId="{E8324B4C-FADB-4B3B-A613-64A24518A8A8}" destId="{0B8C420D-60DE-4F75-9DF3-F25D7B621E2E}" srcOrd="0" destOrd="0" presId="urn:microsoft.com/office/officeart/2005/8/layout/vList5"/>
    <dgm:cxn modelId="{D8F8A9D8-B441-4DAD-A921-8C970D7B2F7E}" srcId="{71439A05-CE42-4BCB-BE79-9F14F5953C65}" destId="{2982D0C1-0351-414E-9321-C989B49EB62E}" srcOrd="3" destOrd="0" parTransId="{232E1CE1-D064-487F-860D-9532E160C008}" sibTransId="{A2E233CC-36C0-46B4-9A04-BFAF50571C3E}"/>
    <dgm:cxn modelId="{9193A310-EDD1-4CBD-A5A2-4515F89410AD}" type="presOf" srcId="{2982D0C1-0351-414E-9321-C989B49EB62E}" destId="{0B8C420D-60DE-4F75-9DF3-F25D7B621E2E}" srcOrd="0" destOrd="3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E7B2D09E-B36B-4A63-9051-3A2BD0F7CFDD}" type="presOf" srcId="{442EDCDE-F04D-4688-9B40-2F2E4CBB4CCE}" destId="{0B8C420D-60DE-4F75-9DF3-F25D7B621E2E}" srcOrd="0" destOrd="2" presId="urn:microsoft.com/office/officeart/2005/8/layout/vList5"/>
    <dgm:cxn modelId="{E4851334-BD05-4CEE-B4B2-43B3B025D91D}" srcId="{71439A05-CE42-4BCB-BE79-9F14F5953C65}" destId="{6A9D3F23-48A9-49B9-9D6B-116F9EA862E0}" srcOrd="1" destOrd="0" parTransId="{3289C871-DBFD-4929-86C7-B38CD3EC3961}" sibTransId="{91F35F28-F827-43FF-9199-ED7FAD3951C5}"/>
    <dgm:cxn modelId="{B6A426B2-345E-4A4C-BBE6-67755016D01B}" srcId="{71439A05-CE42-4BCB-BE79-9F14F5953C65}" destId="{FACCB0F4-12DD-455B-9E4A-D6A7FEC94760}" srcOrd="4" destOrd="0" parTransId="{FB069F9C-7ED5-41A4-A57B-FDEE52C63FAC}" sibTransId="{9DAA0969-1A89-48DE-83C5-088B0DBDBEBA}"/>
    <dgm:cxn modelId="{80706BB2-928A-41FA-8594-F9D45BE67DFB}" type="presOf" srcId="{FACCB0F4-12DD-455B-9E4A-D6A7FEC94760}" destId="{0B8C420D-60DE-4F75-9DF3-F25D7B621E2E}" srcOrd="0" destOrd="4" presId="urn:microsoft.com/office/officeart/2005/8/layout/vList5"/>
    <dgm:cxn modelId="{8E81969B-2CF7-4E9B-97C4-8A19B6A972C7}" srcId="{71439A05-CE42-4BCB-BE79-9F14F5953C65}" destId="{E8324B4C-FADB-4B3B-A613-64A24518A8A8}" srcOrd="0" destOrd="0" parTransId="{6B8D3DD9-660D-4AB4-A152-3A2DDC41A1FE}" sibTransId="{AEE8CA8D-D4C8-4B3F-B1C6-9713A25F9C2C}"/>
    <dgm:cxn modelId="{BA9BB059-ECEF-4F14-B53A-655367EC0FCF}" srcId="{018A7BB6-30A0-4AEA-A81C-A08A3A24BFEE}" destId="{71439A05-CE42-4BCB-BE79-9F14F5953C65}" srcOrd="0" destOrd="0" parTransId="{6E966790-58FD-4417-827E-C4B60D372DA2}" sibTransId="{449B5744-3194-433E-ACF1-10995C4B0AC5}"/>
    <dgm:cxn modelId="{33A8DF26-06B3-4169-8C9E-D66D1E62304D}" srcId="{71439A05-CE42-4BCB-BE79-9F14F5953C65}" destId="{442EDCDE-F04D-4688-9B40-2F2E4CBB4CCE}" srcOrd="2" destOrd="0" parTransId="{2EA34D45-4A5E-4554-B552-2517EA969F43}" sibTransId="{BB3799B0-E217-4BCA-98C8-E2025764A7EA}"/>
    <dgm:cxn modelId="{A3F65A44-EDAF-41AB-8D1D-F28D3B0BF5C7}" type="presParOf" srcId="{01E1AFE0-3C20-4648-ADF9-336248629483}" destId="{0C347709-B75C-4256-8E6B-C3540AE297AC}" srcOrd="0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024F55A9-DAE6-4752-8521-2DEC77237500}" type="presParOf" srcId="{0C347709-B75C-4256-8E6B-C3540AE297AC}" destId="{0B8C420D-60DE-4F75-9DF3-F25D7B621E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800" b="0" i="0" u="none" dirty="0" smtClean="0"/>
            <a:t>Affinitätsdiagramm</a:t>
          </a:r>
          <a:endParaRPr lang="de-DE" sz="28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4D32D483-2E4E-4475-8C79-1A9D06C71634}">
      <dgm:prSet custT="1"/>
      <dgm:spPr/>
      <dgm:t>
        <a:bodyPr/>
        <a:lstStyle/>
        <a:p>
          <a:r>
            <a:rPr lang="de-DE" sz="1400" dirty="0" smtClean="0">
              <a:effectLst/>
            </a:rPr>
            <a:t>Ziel: Sammlung und Gruppierung von Ideen zur Problem- und Lösungsfindung</a:t>
          </a:r>
          <a:endParaRPr lang="de-DE" sz="1400" b="0" i="0" u="none" dirty="0"/>
        </a:p>
      </dgm:t>
    </dgm:pt>
    <dgm:pt modelId="{7600AE22-A4CA-4734-884D-ED00CBDCAC99}" type="parTrans" cxnId="{560FA127-B742-4D0A-93A4-339FCA4B2530}">
      <dgm:prSet/>
      <dgm:spPr/>
      <dgm:t>
        <a:bodyPr/>
        <a:lstStyle/>
        <a:p>
          <a:endParaRPr lang="de-DE"/>
        </a:p>
      </dgm:t>
    </dgm:pt>
    <dgm:pt modelId="{28D4DF9A-5396-4AAC-AF1A-6F6BBD0708D8}" type="sibTrans" cxnId="{560FA127-B742-4D0A-93A4-339FCA4B2530}">
      <dgm:prSet/>
      <dgm:spPr/>
      <dgm:t>
        <a:bodyPr/>
        <a:lstStyle/>
        <a:p>
          <a:endParaRPr lang="de-DE"/>
        </a:p>
      </dgm:t>
    </dgm:pt>
    <dgm:pt modelId="{213FC11B-9297-4B2F-943C-C4816E545BFD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Ideen, Themen</a:t>
          </a:r>
          <a:endParaRPr lang="de-DE" sz="1400" b="0" i="0" u="none" dirty="0"/>
        </a:p>
      </dgm:t>
    </dgm:pt>
    <dgm:pt modelId="{A1E269E2-BD9C-4B11-81BA-EB85B3354414}" type="parTrans" cxnId="{16E6FE2D-B54D-4390-9498-E90836A036B9}">
      <dgm:prSet/>
      <dgm:spPr/>
      <dgm:t>
        <a:bodyPr/>
        <a:lstStyle/>
        <a:p>
          <a:endParaRPr lang="de-DE"/>
        </a:p>
      </dgm:t>
    </dgm:pt>
    <dgm:pt modelId="{355283F1-3DF1-4409-8E6F-D911F8AB5D8C}" type="sibTrans" cxnId="{16E6FE2D-B54D-4390-9498-E90836A036B9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3A4F67-FB3A-4A34-954A-088BAA8D6CF9}" type="pres">
      <dgm:prSet presAssocID="{F0FD33EC-3CA8-4A99-A7AD-D0C1E76664B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B2B7F4-7D2F-4BCA-BBD6-808AE8CA6EB3}" type="presOf" srcId="{213FC11B-9297-4B2F-943C-C4816E545BFD}" destId="{273A4F67-FB3A-4A34-954A-088BAA8D6CF9}" srcOrd="0" destOrd="1" presId="urn:microsoft.com/office/officeart/2005/8/layout/vList5"/>
    <dgm:cxn modelId="{560FA127-B742-4D0A-93A4-339FCA4B2530}" srcId="{F0FD33EC-3CA8-4A99-A7AD-D0C1E76664B8}" destId="{4D32D483-2E4E-4475-8C79-1A9D06C71634}" srcOrd="0" destOrd="0" parTransId="{7600AE22-A4CA-4734-884D-ED00CBDCAC99}" sibTransId="{28D4DF9A-5396-4AAC-AF1A-6F6BBD0708D8}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16E6FE2D-B54D-4390-9498-E90836A036B9}" srcId="{F0FD33EC-3CA8-4A99-A7AD-D0C1E76664B8}" destId="{213FC11B-9297-4B2F-943C-C4816E545BFD}" srcOrd="1" destOrd="0" parTransId="{A1E269E2-BD9C-4B11-81BA-EB85B3354414}" sibTransId="{355283F1-3DF1-4409-8E6F-D911F8AB5D8C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A0A5551D-00D1-409E-9BFD-178D4E7A9711}" type="presOf" srcId="{4D32D483-2E4E-4475-8C79-1A9D06C71634}" destId="{273A4F67-FB3A-4A34-954A-088BAA8D6CF9}" srcOrd="0" destOrd="0" presId="urn:microsoft.com/office/officeart/2005/8/layout/vList5"/>
    <dgm:cxn modelId="{4FCC7E25-FE3D-4C54-A1C9-75A72DE91159}" srcId="{02A484BF-FF66-4DDE-B014-3A71230972D6}" destId="{F0FD33EC-3CA8-4A99-A7AD-D0C1E76664B8}" srcOrd="0" destOrd="0" parTransId="{337B5669-F6CE-46A3-94B9-5787846DEC4A}" sibTransId="{2DED70F6-5FA1-4A2A-911A-53FD13D1D01F}"/>
    <dgm:cxn modelId="{EFAE2A1E-F49D-4448-9486-F79DBB279E96}" type="presParOf" srcId="{4DDDE7E6-40D6-46CD-A540-855460FAC54F}" destId="{AC3A896E-3BAC-4D56-BA37-799E3D465A75}" srcOrd="0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63BC23F-74ED-4339-8883-4748E5989276}" type="presParOf" srcId="{AC3A896E-3BAC-4D56-BA37-799E3D465A75}" destId="{273A4F67-FB3A-4A34-954A-088BAA8D6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3BE75708-C541-40FB-9AFD-ADBC1BB8FEAE}">
      <dgm:prSet phldrT="[Text]" custT="1"/>
      <dgm:spPr/>
      <dgm:t>
        <a:bodyPr/>
        <a:lstStyle/>
        <a:p>
          <a:r>
            <a:rPr lang="de-DE" sz="1800" dirty="0" smtClean="0"/>
            <a:t>Erstellung erfordert erfahrenen Moderator</a:t>
          </a:r>
          <a:endParaRPr lang="de-DE" sz="1800" dirty="0"/>
        </a:p>
      </dgm:t>
    </dgm:pt>
    <dgm:pt modelId="{0B462F8F-26C1-478A-9053-415BD3350227}" type="parTrans" cxnId="{BC459048-CA5C-4457-8C7E-11617E1BD875}">
      <dgm:prSet/>
      <dgm:spPr/>
      <dgm:t>
        <a:bodyPr/>
        <a:lstStyle/>
        <a:p>
          <a:endParaRPr lang="de-DE"/>
        </a:p>
      </dgm:t>
    </dgm:pt>
    <dgm:pt modelId="{97F3F86C-010F-4E01-B99D-12407B0CB5E7}" type="sibTrans" cxnId="{BC459048-CA5C-4457-8C7E-11617E1BD875}">
      <dgm:prSet/>
      <dgm:spPr/>
      <dgm:t>
        <a:bodyPr/>
        <a:lstStyle/>
        <a:p>
          <a:endParaRPr lang="de-DE"/>
        </a:p>
      </dgm:t>
    </dgm:pt>
    <dgm:pt modelId="{D70BF78B-6543-4E14-AEB4-93A6ED1ECCC6}">
      <dgm:prSet custT="1"/>
      <dgm:spPr/>
      <dgm:t>
        <a:bodyPr/>
        <a:lstStyle/>
        <a:p>
          <a:r>
            <a:rPr lang="de-DE" sz="1800" dirty="0" smtClean="0"/>
            <a:t>Ergebnis: subjektiv, abhängig vom jeweiligen Team</a:t>
          </a:r>
          <a:endParaRPr lang="de-DE" sz="1800" dirty="0"/>
        </a:p>
      </dgm:t>
    </dgm:pt>
    <dgm:pt modelId="{59E84C71-EA85-4915-9EA3-9FA0CFD11FD3}" type="parTrans" cxnId="{F9084B5F-8B69-4619-971E-FF241F6F8DAE}">
      <dgm:prSet/>
      <dgm:spPr/>
      <dgm:t>
        <a:bodyPr/>
        <a:lstStyle/>
        <a:p>
          <a:endParaRPr lang="de-DE"/>
        </a:p>
      </dgm:t>
    </dgm:pt>
    <dgm:pt modelId="{AC67943C-FE66-4936-B7AE-B8B09F4E291F}" type="sibTrans" cxnId="{F9084B5F-8B69-4619-971E-FF241F6F8DAE}">
      <dgm:prSet/>
      <dgm:spPr/>
      <dgm:t>
        <a:bodyPr/>
        <a:lstStyle/>
        <a:p>
          <a:endParaRPr lang="de-DE"/>
        </a:p>
      </dgm:t>
    </dgm:pt>
    <dgm:pt modelId="{F5C39DE5-CA34-49CB-8749-D5CD13BED499}">
      <dgm:prSet custT="1"/>
      <dgm:spPr/>
      <dgm:t>
        <a:bodyPr/>
        <a:lstStyle/>
        <a:p>
          <a:r>
            <a:rPr lang="de-DE" sz="1800" dirty="0" smtClean="0"/>
            <a:t>Strukturierung kann bei komplexen Problemstellungen schwierig sein</a:t>
          </a:r>
          <a:endParaRPr lang="de-DE" sz="1800" dirty="0"/>
        </a:p>
      </dgm:t>
    </dgm:pt>
    <dgm:pt modelId="{C9AB5712-669E-4ED2-856B-879E335D2167}" type="parTrans" cxnId="{7736DA13-7355-4364-886C-F11FCA283934}">
      <dgm:prSet/>
      <dgm:spPr/>
      <dgm:t>
        <a:bodyPr/>
        <a:lstStyle/>
        <a:p>
          <a:endParaRPr lang="de-DE"/>
        </a:p>
      </dgm:t>
    </dgm:pt>
    <dgm:pt modelId="{1DC35729-960B-4D87-87CB-E72D50153DE1}" type="sibTrans" cxnId="{7736DA13-7355-4364-886C-F11FCA283934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0" presStyleCnt="1" custLinFactNeighborX="-133" custLinFactNeighborY="8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B454A-20EA-4C5B-A2C9-F39E918AB462}" type="pres">
      <dgm:prSet presAssocID="{6DC273ED-E6C9-4117-9D32-3E6EBFB45165}" presName="descendantText" presStyleLbl="alignAccFollowNode1" presStyleIdx="0" presStyleCnt="1" custLinFactNeighborX="9" custLinFactNeighborY="649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599E7AF5-458F-4A6A-8DFE-6CD00131FCE7}" type="presOf" srcId="{3BE75708-C541-40FB-9AFD-ADBC1BB8FEAE}" destId="{8F5B454A-20EA-4C5B-A2C9-F39E918AB462}" srcOrd="0" destOrd="0" presId="urn:microsoft.com/office/officeart/2005/8/layout/vList5"/>
    <dgm:cxn modelId="{1A460637-BF00-4F6A-93F3-CED7BDBCB0FC}" type="presOf" srcId="{D70BF78B-6543-4E14-AEB4-93A6ED1ECCC6}" destId="{8F5B454A-20EA-4C5B-A2C9-F39E918AB462}" srcOrd="0" destOrd="1" presId="urn:microsoft.com/office/officeart/2005/8/layout/vList5"/>
    <dgm:cxn modelId="{188D4D28-22C9-429A-B870-0621655E52BC}" type="presOf" srcId="{F5C39DE5-CA34-49CB-8749-D5CD13BED499}" destId="{8F5B454A-20EA-4C5B-A2C9-F39E918AB462}" srcOrd="0" destOrd="2" presId="urn:microsoft.com/office/officeart/2005/8/layout/vList5"/>
    <dgm:cxn modelId="{65776D8B-DF97-488E-AF90-534B551C4ECA}" srcId="{018A7BB6-30A0-4AEA-A81C-A08A3A24BFEE}" destId="{6DC273ED-E6C9-4117-9D32-3E6EBFB45165}" srcOrd="0" destOrd="0" parTransId="{EA3B8BEA-3BD7-480C-9A63-2444892B7580}" sibTransId="{92D467CE-F2A9-46AB-B723-7F7B7CF8D06F}"/>
    <dgm:cxn modelId="{7736DA13-7355-4364-886C-F11FCA283934}" srcId="{6DC273ED-E6C9-4117-9D32-3E6EBFB45165}" destId="{F5C39DE5-CA34-49CB-8749-D5CD13BED499}" srcOrd="2" destOrd="0" parTransId="{C9AB5712-669E-4ED2-856B-879E335D2167}" sibTransId="{1DC35729-960B-4D87-87CB-E72D50153DE1}"/>
    <dgm:cxn modelId="{BC459048-CA5C-4457-8C7E-11617E1BD875}" srcId="{6DC273ED-E6C9-4117-9D32-3E6EBFB45165}" destId="{3BE75708-C541-40FB-9AFD-ADBC1BB8FEAE}" srcOrd="0" destOrd="0" parTransId="{0B462F8F-26C1-478A-9053-415BD3350227}" sibTransId="{97F3F86C-010F-4E01-B99D-12407B0CB5E7}"/>
    <dgm:cxn modelId="{F9084B5F-8B69-4619-971E-FF241F6F8DAE}" srcId="{6DC273ED-E6C9-4117-9D32-3E6EBFB45165}" destId="{D70BF78B-6543-4E14-AEB4-93A6ED1ECCC6}" srcOrd="1" destOrd="0" parTransId="{59E84C71-EA85-4915-9EA3-9FA0CFD11FD3}" sibTransId="{AC67943C-FE66-4936-B7AE-B8B09F4E291F}"/>
    <dgm:cxn modelId="{8B2A40FB-5347-473F-8946-CC712EC65C79}" type="presParOf" srcId="{01E1AFE0-3C20-4648-ADF9-336248629483}" destId="{6355B987-C6C9-44B9-8E0F-BF24DD543281}" srcOrd="0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  <dgm:cxn modelId="{8EDB6FD3-C261-4FE9-BEE4-DB428DE9C274}" type="presParOf" srcId="{6355B987-C6C9-44B9-8E0F-BF24DD543281}" destId="{8F5B454A-20EA-4C5B-A2C9-F39E918AB4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800" b="0" i="0" u="none" dirty="0" smtClean="0"/>
            <a:t>Matrixdiagramm</a:t>
          </a:r>
          <a:endParaRPr lang="de-DE" sz="28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CBF409F0-BEFA-4201-9AD8-0EFA5EB100C8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und Gewichtung von Informationen </a:t>
          </a:r>
          <a:endParaRPr lang="de-DE" sz="1400" b="0" i="0" u="none" dirty="0"/>
        </a:p>
      </dgm:t>
    </dgm:pt>
    <dgm:pt modelId="{36ABE947-48ED-47A8-813D-3388EE67304D}" type="parTrans" cxnId="{DDFEC81F-6439-4ECA-BFBB-82386CADCC69}">
      <dgm:prSet/>
      <dgm:spPr/>
      <dgm:t>
        <a:bodyPr/>
        <a:lstStyle/>
        <a:p>
          <a:endParaRPr lang="de-DE"/>
        </a:p>
      </dgm:t>
    </dgm:pt>
    <dgm:pt modelId="{D8D2DC76-E787-4319-8AC2-F4AF1885362B}" type="sibTrans" cxnId="{DDFEC81F-6439-4ECA-BFBB-82386CADCC69}">
      <dgm:prSet/>
      <dgm:spPr/>
      <dgm:t>
        <a:bodyPr/>
        <a:lstStyle/>
        <a:p>
          <a:endParaRPr lang="de-DE"/>
        </a:p>
      </dgm:t>
    </dgm:pt>
    <dgm:pt modelId="{1AF329C5-40C2-440C-B1AB-1C540A03245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Merkmale und Aspekte eines Problems</a:t>
          </a:r>
          <a:endParaRPr lang="de-DE" sz="1400" b="0" i="0" u="none" dirty="0"/>
        </a:p>
      </dgm:t>
    </dgm:pt>
    <dgm:pt modelId="{699E88A6-743E-418B-9D67-D65361625CF0}" type="parTrans" cxnId="{D345DB97-5ED3-4FB6-85BF-050DC6BE1436}">
      <dgm:prSet/>
      <dgm:spPr/>
      <dgm:t>
        <a:bodyPr/>
        <a:lstStyle/>
        <a:p>
          <a:endParaRPr lang="de-DE"/>
        </a:p>
      </dgm:t>
    </dgm:pt>
    <dgm:pt modelId="{6CDB979B-57A8-4941-8989-E1F008A9D80D}" type="sibTrans" cxnId="{D345DB97-5ED3-4FB6-85BF-050DC6BE143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05BCA-5DE1-4E0C-B998-AA2328F05CCF}" type="pres">
      <dgm:prSet presAssocID="{BF6E3DEB-0988-446A-857B-789758B302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47C64EF-0F6E-4A23-8DA1-2E36A47690B9}" type="presOf" srcId="{CBF409F0-BEFA-4201-9AD8-0EFA5EB100C8}" destId="{38605BCA-5DE1-4E0C-B998-AA2328F05CCF}" srcOrd="0" destOrd="0" presId="urn:microsoft.com/office/officeart/2005/8/layout/vList5"/>
    <dgm:cxn modelId="{B9A1D200-E316-4B6E-A54C-CEF0F425CE61}" srcId="{02A484BF-FF66-4DDE-B014-3A71230972D6}" destId="{BF6E3DEB-0988-446A-857B-789758B30226}" srcOrd="0" destOrd="0" parTransId="{47BE9E89-3A51-4E7B-A907-0D0566C49A69}" sibTransId="{4557D759-5707-4FD5-89C8-7816E9D27ED6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345DB97-5ED3-4FB6-85BF-050DC6BE1436}" srcId="{BF6E3DEB-0988-446A-857B-789758B30226}" destId="{1AF329C5-40C2-440C-B1AB-1C540A03245C}" srcOrd="1" destOrd="0" parTransId="{699E88A6-743E-418B-9D67-D65361625CF0}" sibTransId="{6CDB979B-57A8-4941-8989-E1F008A9D80D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DDFEC81F-6439-4ECA-BFBB-82386CADCC69}" srcId="{BF6E3DEB-0988-446A-857B-789758B30226}" destId="{CBF409F0-BEFA-4201-9AD8-0EFA5EB100C8}" srcOrd="0" destOrd="0" parTransId="{36ABE947-48ED-47A8-813D-3388EE67304D}" sibTransId="{D8D2DC76-E787-4319-8AC2-F4AF1885362B}"/>
    <dgm:cxn modelId="{3156FD52-99AE-4B4E-80BD-60BB8273280B}" type="presOf" srcId="{1AF329C5-40C2-440C-B1AB-1C540A03245C}" destId="{38605BCA-5DE1-4E0C-B998-AA2328F05CCF}" srcOrd="0" destOrd="1" presId="urn:microsoft.com/office/officeart/2005/8/layout/vList5"/>
    <dgm:cxn modelId="{D3C588CC-51B9-4E81-9086-6EDD38BD444D}" type="presParOf" srcId="{4DDDE7E6-40D6-46CD-A540-855460FAC54F}" destId="{9BB6EFB3-4065-487A-BCC3-6FCDB4D2D262}" srcOrd="0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1EC26EFE-D59D-4D82-B494-58318A897AA2}" type="presParOf" srcId="{9BB6EFB3-4065-487A-BCC3-6FCDB4D2D262}" destId="{38605BCA-5DE1-4E0C-B998-AA2328F05C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48434F-E0F1-47F2-AF76-8650597A4CD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3F47D25-D0E9-495D-B89E-81FB2B0C42F9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2000" dirty="0" smtClean="0"/>
            <a:t>Fehlererfassung</a:t>
          </a:r>
          <a:endParaRPr lang="de-DE" sz="2000" dirty="0"/>
        </a:p>
      </dgm:t>
    </dgm:pt>
    <dgm:pt modelId="{52F65BA7-C00E-4003-AA81-EF7CD958DAEB}" type="parTrans" cxnId="{EA022EB9-EDCD-4A7F-8929-47B4CA164C72}">
      <dgm:prSet/>
      <dgm:spPr/>
      <dgm:t>
        <a:bodyPr/>
        <a:lstStyle/>
        <a:p>
          <a:endParaRPr lang="de-DE"/>
        </a:p>
      </dgm:t>
    </dgm:pt>
    <dgm:pt modelId="{DA7B3E9D-C0DC-4200-AA6C-AAA9E242F7E6}" type="sibTrans" cxnId="{EA022EB9-EDCD-4A7F-8929-47B4CA164C72}">
      <dgm:prSet/>
      <dgm:spPr/>
      <dgm:t>
        <a:bodyPr/>
        <a:lstStyle/>
        <a:p>
          <a:endParaRPr lang="de-DE"/>
        </a:p>
      </dgm:t>
    </dgm:pt>
    <dgm:pt modelId="{B2BDA213-540B-4452-98E1-1EA895CA6C8C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2000" dirty="0" smtClean="0"/>
            <a:t>Fehleranalyse</a:t>
          </a:r>
          <a:endParaRPr lang="de-DE" sz="2000" dirty="0"/>
        </a:p>
      </dgm:t>
    </dgm:pt>
    <dgm:pt modelId="{13EDD41D-ABF1-4F73-AD52-FDD37F58C55D}" type="parTrans" cxnId="{23862F83-28FD-4356-B76A-AE118D7CED25}">
      <dgm:prSet/>
      <dgm:spPr/>
      <dgm:t>
        <a:bodyPr/>
        <a:lstStyle/>
        <a:p>
          <a:endParaRPr lang="de-DE"/>
        </a:p>
      </dgm:t>
    </dgm:pt>
    <dgm:pt modelId="{DFB209A2-4F3D-41F9-B71D-B7D8863F4177}" type="sibTrans" cxnId="{23862F83-28FD-4356-B76A-AE118D7CED25}">
      <dgm:prSet/>
      <dgm:spPr/>
      <dgm:t>
        <a:bodyPr/>
        <a:lstStyle/>
        <a:p>
          <a:endParaRPr lang="de-DE"/>
        </a:p>
      </dgm:t>
    </dgm:pt>
    <dgm:pt modelId="{C5B59CE8-EE74-4C6E-83D3-332D2428EAEF}">
      <dgm:prSet phldrT="[Text]" custT="1"/>
      <dgm:spPr/>
      <dgm:t>
        <a:bodyPr/>
        <a:lstStyle/>
        <a:p>
          <a:r>
            <a:rPr lang="de-DE" sz="2000" dirty="0" smtClean="0"/>
            <a:t>Fehlersammellisten</a:t>
          </a:r>
          <a:endParaRPr lang="de-DE" sz="2000" dirty="0"/>
        </a:p>
      </dgm:t>
    </dgm:pt>
    <dgm:pt modelId="{39B3E573-AC26-44D9-BB37-94090FC68C9C}" type="parTrans" cxnId="{544A7835-AEB5-46A0-AD5F-DAFD12797A3B}">
      <dgm:prSet/>
      <dgm:spPr/>
      <dgm:t>
        <a:bodyPr/>
        <a:lstStyle/>
        <a:p>
          <a:endParaRPr lang="de-DE"/>
        </a:p>
      </dgm:t>
    </dgm:pt>
    <dgm:pt modelId="{61AE32DF-14F8-4977-96F3-A5E33E48D63C}" type="sibTrans" cxnId="{544A7835-AEB5-46A0-AD5F-DAFD12797A3B}">
      <dgm:prSet/>
      <dgm:spPr/>
      <dgm:t>
        <a:bodyPr/>
        <a:lstStyle/>
        <a:p>
          <a:endParaRPr lang="de-DE"/>
        </a:p>
      </dgm:t>
    </dgm:pt>
    <dgm:pt modelId="{3523DBAB-C3E0-4DE1-A3D4-FEF835E35B34}">
      <dgm:prSet phldrT="[Text]" custT="1"/>
      <dgm:spPr/>
      <dgm:t>
        <a:bodyPr/>
        <a:lstStyle/>
        <a:p>
          <a:r>
            <a:rPr lang="de-DE" sz="2000" dirty="0" smtClean="0"/>
            <a:t>Histogramme</a:t>
          </a:r>
          <a:endParaRPr lang="de-DE" sz="2000" dirty="0"/>
        </a:p>
      </dgm:t>
    </dgm:pt>
    <dgm:pt modelId="{EC85E7F2-BF52-4FBD-BB8A-BC26A6772F6B}" type="parTrans" cxnId="{EEDA336D-C120-4859-AE1F-29F4E1EEDD81}">
      <dgm:prSet/>
      <dgm:spPr/>
      <dgm:t>
        <a:bodyPr/>
        <a:lstStyle/>
        <a:p>
          <a:endParaRPr lang="de-DE"/>
        </a:p>
      </dgm:t>
    </dgm:pt>
    <dgm:pt modelId="{AA0DD6E3-4BEE-4C7C-B645-BF6B4B99CFB1}" type="sibTrans" cxnId="{EEDA336D-C120-4859-AE1F-29F4E1EEDD81}">
      <dgm:prSet/>
      <dgm:spPr/>
      <dgm:t>
        <a:bodyPr/>
        <a:lstStyle/>
        <a:p>
          <a:endParaRPr lang="de-DE"/>
        </a:p>
      </dgm:t>
    </dgm:pt>
    <dgm:pt modelId="{4FCA76AF-3E40-4990-9822-EED2FB1C8C29}">
      <dgm:prSet phldrT="[Text]" custT="1"/>
      <dgm:spPr/>
      <dgm:t>
        <a:bodyPr/>
        <a:lstStyle/>
        <a:p>
          <a:r>
            <a:rPr lang="de-DE" sz="2000" dirty="0" smtClean="0"/>
            <a:t>Regelkarten</a:t>
          </a:r>
          <a:endParaRPr lang="de-DE" sz="2000" dirty="0"/>
        </a:p>
      </dgm:t>
    </dgm:pt>
    <dgm:pt modelId="{384A47A4-7FF4-421E-B842-05CBFEABD8FF}" type="parTrans" cxnId="{FE511E43-E77B-4116-BA02-67AA6B304ACE}">
      <dgm:prSet/>
      <dgm:spPr/>
      <dgm:t>
        <a:bodyPr/>
        <a:lstStyle/>
        <a:p>
          <a:endParaRPr lang="de-DE"/>
        </a:p>
      </dgm:t>
    </dgm:pt>
    <dgm:pt modelId="{C2CFEC03-9880-40E3-9053-AA115911576A}" type="sibTrans" cxnId="{FE511E43-E77B-4116-BA02-67AA6B304ACE}">
      <dgm:prSet/>
      <dgm:spPr/>
      <dgm:t>
        <a:bodyPr/>
        <a:lstStyle/>
        <a:p>
          <a:endParaRPr lang="de-DE"/>
        </a:p>
      </dgm:t>
    </dgm:pt>
    <dgm:pt modelId="{91B03EA2-B12C-4C71-8DEC-5DE42B6C9F5B}">
      <dgm:prSet phldrT="[Text]" custT="1"/>
      <dgm:spPr/>
      <dgm:t>
        <a:bodyPr/>
        <a:lstStyle/>
        <a:p>
          <a:r>
            <a:rPr lang="de-DE" sz="2000" dirty="0" smtClean="0"/>
            <a:t>Pareto-Diagramm</a:t>
          </a:r>
          <a:endParaRPr lang="de-DE" sz="2000" dirty="0"/>
        </a:p>
      </dgm:t>
    </dgm:pt>
    <dgm:pt modelId="{29806DE9-9BDB-4BF1-B86F-47E1479C85D8}" type="parTrans" cxnId="{EDA49F95-E97A-4D71-A01E-A7BBC0FBF30D}">
      <dgm:prSet/>
      <dgm:spPr/>
      <dgm:t>
        <a:bodyPr/>
        <a:lstStyle/>
        <a:p>
          <a:endParaRPr lang="de-DE"/>
        </a:p>
      </dgm:t>
    </dgm:pt>
    <dgm:pt modelId="{D543D45E-C17C-43D9-8EF0-11D23FE8384E}" type="sibTrans" cxnId="{EDA49F95-E97A-4D71-A01E-A7BBC0FBF30D}">
      <dgm:prSet/>
      <dgm:spPr/>
      <dgm:t>
        <a:bodyPr/>
        <a:lstStyle/>
        <a:p>
          <a:endParaRPr lang="de-DE"/>
        </a:p>
      </dgm:t>
    </dgm:pt>
    <dgm:pt modelId="{E862C5B1-DAE0-4EA5-A1E8-865EEB1E0EC7}">
      <dgm:prSet phldrT="[Text]" custT="1"/>
      <dgm:spPr/>
      <dgm:t>
        <a:bodyPr/>
        <a:lstStyle/>
        <a:p>
          <a:r>
            <a:rPr lang="de-DE" sz="2000" dirty="0" smtClean="0"/>
            <a:t>Flussdiagramm</a:t>
          </a:r>
          <a:endParaRPr lang="de-DE" sz="2000" dirty="0"/>
        </a:p>
      </dgm:t>
    </dgm:pt>
    <dgm:pt modelId="{40DD8E4B-5F82-444B-8B6C-592643AF755C}" type="parTrans" cxnId="{C37E509D-F3FC-4A2A-BC60-817BA9CA1216}">
      <dgm:prSet/>
      <dgm:spPr/>
      <dgm:t>
        <a:bodyPr/>
        <a:lstStyle/>
        <a:p>
          <a:endParaRPr lang="de-DE"/>
        </a:p>
      </dgm:t>
    </dgm:pt>
    <dgm:pt modelId="{E9BE7063-343B-45DA-9B4E-459D16D7749A}" type="sibTrans" cxnId="{C37E509D-F3FC-4A2A-BC60-817BA9CA1216}">
      <dgm:prSet/>
      <dgm:spPr/>
      <dgm:t>
        <a:bodyPr/>
        <a:lstStyle/>
        <a:p>
          <a:endParaRPr lang="de-DE"/>
        </a:p>
      </dgm:t>
    </dgm:pt>
    <dgm:pt modelId="{E03CDEFA-1486-48DF-B884-429604C72E5B}">
      <dgm:prSet phldrT="[Text]" custT="1"/>
      <dgm:spPr/>
      <dgm:t>
        <a:bodyPr/>
        <a:lstStyle/>
        <a:p>
          <a:r>
            <a:rPr lang="de-DE" sz="2000" dirty="0" smtClean="0"/>
            <a:t>Korrelationsdiagramm</a:t>
          </a:r>
          <a:endParaRPr lang="de-DE" sz="2000" dirty="0"/>
        </a:p>
      </dgm:t>
    </dgm:pt>
    <dgm:pt modelId="{28E91CD5-5728-45AA-AF86-9AB578F5E2E9}" type="parTrans" cxnId="{69965986-76F1-480D-8F23-FDCCEA04FBD2}">
      <dgm:prSet/>
      <dgm:spPr/>
      <dgm:t>
        <a:bodyPr/>
        <a:lstStyle/>
        <a:p>
          <a:endParaRPr lang="de-DE"/>
        </a:p>
      </dgm:t>
    </dgm:pt>
    <dgm:pt modelId="{43CC0897-89D7-4B68-8EEC-A5B669E1D0D7}" type="sibTrans" cxnId="{69965986-76F1-480D-8F23-FDCCEA04FBD2}">
      <dgm:prSet/>
      <dgm:spPr/>
      <dgm:t>
        <a:bodyPr/>
        <a:lstStyle/>
        <a:p>
          <a:endParaRPr lang="de-DE"/>
        </a:p>
      </dgm:t>
    </dgm:pt>
    <dgm:pt modelId="{47EA86FD-672A-486B-AFBC-3E80EBCB2922}">
      <dgm:prSet phldrT="[Text]" custT="1"/>
      <dgm:spPr/>
      <dgm:t>
        <a:bodyPr/>
        <a:lstStyle/>
        <a:p>
          <a:r>
            <a:rPr lang="de-DE" sz="2000" dirty="0" smtClean="0"/>
            <a:t>Ursache-Wirkung-Diagramm</a:t>
          </a:r>
          <a:endParaRPr lang="de-DE" sz="2000" dirty="0"/>
        </a:p>
      </dgm:t>
    </dgm:pt>
    <dgm:pt modelId="{3DF3F799-06F5-4D1C-B05E-2DE75CEDD5BA}" type="parTrans" cxnId="{BCF6B621-93BE-49B0-BDC1-A3CDEC71B8C7}">
      <dgm:prSet/>
      <dgm:spPr/>
      <dgm:t>
        <a:bodyPr/>
        <a:lstStyle/>
        <a:p>
          <a:endParaRPr lang="de-DE"/>
        </a:p>
      </dgm:t>
    </dgm:pt>
    <dgm:pt modelId="{1F760528-FD89-4C69-8FE5-912114C43302}" type="sibTrans" cxnId="{BCF6B621-93BE-49B0-BDC1-A3CDEC71B8C7}">
      <dgm:prSet/>
      <dgm:spPr/>
      <dgm:t>
        <a:bodyPr/>
        <a:lstStyle/>
        <a:p>
          <a:endParaRPr lang="de-DE"/>
        </a:p>
      </dgm:t>
    </dgm:pt>
    <dgm:pt modelId="{4171C0BF-204C-44D2-94B1-3B38DC192CE2}" type="pres">
      <dgm:prSet presAssocID="{0D48434F-E0F1-47F2-AF76-8650597A4C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B6E12F8-945B-4073-BE94-44B2665730AE}" type="pres">
      <dgm:prSet presAssocID="{D3F47D25-D0E9-495D-B89E-81FB2B0C42F9}" presName="parentLin" presStyleCnt="0"/>
      <dgm:spPr/>
    </dgm:pt>
    <dgm:pt modelId="{85A76A0F-553B-49E6-B736-391A26EAD268}" type="pres">
      <dgm:prSet presAssocID="{D3F47D25-D0E9-495D-B89E-81FB2B0C42F9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063ED1EC-9CCD-4B13-86E2-7E2976BB8E46}" type="pres">
      <dgm:prSet presAssocID="{D3F47D25-D0E9-495D-B89E-81FB2B0C42F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D95F9-452A-44A9-9C3E-1CB2CC17424B}" type="pres">
      <dgm:prSet presAssocID="{D3F47D25-D0E9-495D-B89E-81FB2B0C42F9}" presName="negativeSpace" presStyleCnt="0"/>
      <dgm:spPr/>
    </dgm:pt>
    <dgm:pt modelId="{B31FB1A6-94A6-4FB6-91F3-093D8F9CC4B4}" type="pres">
      <dgm:prSet presAssocID="{D3F47D25-D0E9-495D-B89E-81FB2B0C42F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E7DCCC-D4E3-4E26-8DEF-D9BFDE880E74}" type="pres">
      <dgm:prSet presAssocID="{DA7B3E9D-C0DC-4200-AA6C-AAA9E242F7E6}" presName="spaceBetweenRectangles" presStyleCnt="0"/>
      <dgm:spPr/>
    </dgm:pt>
    <dgm:pt modelId="{7971ACBB-A9F9-4A1A-AA01-945F88F7BD14}" type="pres">
      <dgm:prSet presAssocID="{B2BDA213-540B-4452-98E1-1EA895CA6C8C}" presName="parentLin" presStyleCnt="0"/>
      <dgm:spPr/>
    </dgm:pt>
    <dgm:pt modelId="{99420FBE-5EEA-4FE0-9B26-4DBD744A6B41}" type="pres">
      <dgm:prSet presAssocID="{B2BDA213-540B-4452-98E1-1EA895CA6C8C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AF4C7063-FFAC-4005-BA34-5470E16295EF}" type="pres">
      <dgm:prSet presAssocID="{B2BDA213-540B-4452-98E1-1EA895CA6C8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4F2100-4ABD-40EB-8E52-B7D98BF082BE}" type="pres">
      <dgm:prSet presAssocID="{B2BDA213-540B-4452-98E1-1EA895CA6C8C}" presName="negativeSpace" presStyleCnt="0"/>
      <dgm:spPr/>
    </dgm:pt>
    <dgm:pt modelId="{C9BA2C39-0DF6-41D9-87D6-73606D6C6AE1}" type="pres">
      <dgm:prSet presAssocID="{B2BDA213-540B-4452-98E1-1EA895CA6C8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34830F-A962-47C4-BA72-9D85CBFC0919}" type="presOf" srcId="{B2BDA213-540B-4452-98E1-1EA895CA6C8C}" destId="{99420FBE-5EEA-4FE0-9B26-4DBD744A6B41}" srcOrd="0" destOrd="0" presId="urn:microsoft.com/office/officeart/2005/8/layout/list1"/>
    <dgm:cxn modelId="{EEDA336D-C120-4859-AE1F-29F4E1EEDD81}" srcId="{D3F47D25-D0E9-495D-B89E-81FB2B0C42F9}" destId="{3523DBAB-C3E0-4DE1-A3D4-FEF835E35B34}" srcOrd="1" destOrd="0" parTransId="{EC85E7F2-BF52-4FBD-BB8A-BC26A6772F6B}" sibTransId="{AA0DD6E3-4BEE-4C7C-B645-BF6B4B99CFB1}"/>
    <dgm:cxn modelId="{22977653-C8D4-4697-9AC7-5C8A46E6B441}" type="presOf" srcId="{B2BDA213-540B-4452-98E1-1EA895CA6C8C}" destId="{AF4C7063-FFAC-4005-BA34-5470E16295EF}" srcOrd="1" destOrd="0" presId="urn:microsoft.com/office/officeart/2005/8/layout/list1"/>
    <dgm:cxn modelId="{BCF6B621-93BE-49B0-BDC1-A3CDEC71B8C7}" srcId="{B2BDA213-540B-4452-98E1-1EA895CA6C8C}" destId="{47EA86FD-672A-486B-AFBC-3E80EBCB2922}" srcOrd="3" destOrd="0" parTransId="{3DF3F799-06F5-4D1C-B05E-2DE75CEDD5BA}" sibTransId="{1F760528-FD89-4C69-8FE5-912114C43302}"/>
    <dgm:cxn modelId="{EDA49F95-E97A-4D71-A01E-A7BBC0FBF30D}" srcId="{B2BDA213-540B-4452-98E1-1EA895CA6C8C}" destId="{91B03EA2-B12C-4C71-8DEC-5DE42B6C9F5B}" srcOrd="0" destOrd="0" parTransId="{29806DE9-9BDB-4BF1-B86F-47E1479C85D8}" sibTransId="{D543D45E-C17C-43D9-8EF0-11D23FE8384E}"/>
    <dgm:cxn modelId="{036A4736-49C7-4B1B-B5B4-5DB7B70D6B46}" type="presOf" srcId="{4FCA76AF-3E40-4990-9822-EED2FB1C8C29}" destId="{B31FB1A6-94A6-4FB6-91F3-093D8F9CC4B4}" srcOrd="0" destOrd="2" presId="urn:microsoft.com/office/officeart/2005/8/layout/list1"/>
    <dgm:cxn modelId="{DA822D52-6F7C-4086-91AD-14B042B2DCCC}" type="presOf" srcId="{91B03EA2-B12C-4C71-8DEC-5DE42B6C9F5B}" destId="{C9BA2C39-0DF6-41D9-87D6-73606D6C6AE1}" srcOrd="0" destOrd="0" presId="urn:microsoft.com/office/officeart/2005/8/layout/list1"/>
    <dgm:cxn modelId="{65EE8FC9-645F-40AC-B8D9-00DAEF420CE4}" type="presOf" srcId="{0D48434F-E0F1-47F2-AF76-8650597A4CDC}" destId="{4171C0BF-204C-44D2-94B1-3B38DC192CE2}" srcOrd="0" destOrd="0" presId="urn:microsoft.com/office/officeart/2005/8/layout/list1"/>
    <dgm:cxn modelId="{C37E509D-F3FC-4A2A-BC60-817BA9CA1216}" srcId="{B2BDA213-540B-4452-98E1-1EA895CA6C8C}" destId="{E862C5B1-DAE0-4EA5-A1E8-865EEB1E0EC7}" srcOrd="1" destOrd="0" parTransId="{40DD8E4B-5F82-444B-8B6C-592643AF755C}" sibTransId="{E9BE7063-343B-45DA-9B4E-459D16D7749A}"/>
    <dgm:cxn modelId="{69965986-76F1-480D-8F23-FDCCEA04FBD2}" srcId="{B2BDA213-540B-4452-98E1-1EA895CA6C8C}" destId="{E03CDEFA-1486-48DF-B884-429604C72E5B}" srcOrd="2" destOrd="0" parTransId="{28E91CD5-5728-45AA-AF86-9AB578F5E2E9}" sibTransId="{43CC0897-89D7-4B68-8EEC-A5B669E1D0D7}"/>
    <dgm:cxn modelId="{D75764D6-635D-4DA1-AA8C-087A2C124BB2}" type="presOf" srcId="{D3F47D25-D0E9-495D-B89E-81FB2B0C42F9}" destId="{85A76A0F-553B-49E6-B736-391A26EAD268}" srcOrd="0" destOrd="0" presId="urn:microsoft.com/office/officeart/2005/8/layout/list1"/>
    <dgm:cxn modelId="{FE511E43-E77B-4116-BA02-67AA6B304ACE}" srcId="{D3F47D25-D0E9-495D-B89E-81FB2B0C42F9}" destId="{4FCA76AF-3E40-4990-9822-EED2FB1C8C29}" srcOrd="2" destOrd="0" parTransId="{384A47A4-7FF4-421E-B842-05CBFEABD8FF}" sibTransId="{C2CFEC03-9880-40E3-9053-AA115911576A}"/>
    <dgm:cxn modelId="{FA27797F-84F0-4F27-B832-3615986A0B5C}" type="presOf" srcId="{E862C5B1-DAE0-4EA5-A1E8-865EEB1E0EC7}" destId="{C9BA2C39-0DF6-41D9-87D6-73606D6C6AE1}" srcOrd="0" destOrd="1" presId="urn:microsoft.com/office/officeart/2005/8/layout/list1"/>
    <dgm:cxn modelId="{A22B3E3F-1B1A-4BE2-B3B6-FFA36CE2455D}" type="presOf" srcId="{C5B59CE8-EE74-4C6E-83D3-332D2428EAEF}" destId="{B31FB1A6-94A6-4FB6-91F3-093D8F9CC4B4}" srcOrd="0" destOrd="0" presId="urn:microsoft.com/office/officeart/2005/8/layout/list1"/>
    <dgm:cxn modelId="{1065AE33-6BA9-4189-B725-9C0B85B3EAFA}" type="presOf" srcId="{E03CDEFA-1486-48DF-B884-429604C72E5B}" destId="{C9BA2C39-0DF6-41D9-87D6-73606D6C6AE1}" srcOrd="0" destOrd="2" presId="urn:microsoft.com/office/officeart/2005/8/layout/list1"/>
    <dgm:cxn modelId="{DACC3F5B-B7E5-4434-9FAF-1AC30B1BD010}" type="presOf" srcId="{3523DBAB-C3E0-4DE1-A3D4-FEF835E35B34}" destId="{B31FB1A6-94A6-4FB6-91F3-093D8F9CC4B4}" srcOrd="0" destOrd="1" presId="urn:microsoft.com/office/officeart/2005/8/layout/list1"/>
    <dgm:cxn modelId="{F69B83E0-E947-428B-A6E0-434C786B7BBF}" type="presOf" srcId="{47EA86FD-672A-486B-AFBC-3E80EBCB2922}" destId="{C9BA2C39-0DF6-41D9-87D6-73606D6C6AE1}" srcOrd="0" destOrd="3" presId="urn:microsoft.com/office/officeart/2005/8/layout/list1"/>
    <dgm:cxn modelId="{EA022EB9-EDCD-4A7F-8929-47B4CA164C72}" srcId="{0D48434F-E0F1-47F2-AF76-8650597A4CDC}" destId="{D3F47D25-D0E9-495D-B89E-81FB2B0C42F9}" srcOrd="0" destOrd="0" parTransId="{52F65BA7-C00E-4003-AA81-EF7CD958DAEB}" sibTransId="{DA7B3E9D-C0DC-4200-AA6C-AAA9E242F7E6}"/>
    <dgm:cxn modelId="{23862F83-28FD-4356-B76A-AE118D7CED25}" srcId="{0D48434F-E0F1-47F2-AF76-8650597A4CDC}" destId="{B2BDA213-540B-4452-98E1-1EA895CA6C8C}" srcOrd="1" destOrd="0" parTransId="{13EDD41D-ABF1-4F73-AD52-FDD37F58C55D}" sibTransId="{DFB209A2-4F3D-41F9-B71D-B7D8863F4177}"/>
    <dgm:cxn modelId="{544A7835-AEB5-46A0-AD5F-DAFD12797A3B}" srcId="{D3F47D25-D0E9-495D-B89E-81FB2B0C42F9}" destId="{C5B59CE8-EE74-4C6E-83D3-332D2428EAEF}" srcOrd="0" destOrd="0" parTransId="{39B3E573-AC26-44D9-BB37-94090FC68C9C}" sibTransId="{61AE32DF-14F8-4977-96F3-A5E33E48D63C}"/>
    <dgm:cxn modelId="{3CB13D6C-BCC0-4D2D-9657-D26D02FD26C7}" type="presOf" srcId="{D3F47D25-D0E9-495D-B89E-81FB2B0C42F9}" destId="{063ED1EC-9CCD-4B13-86E2-7E2976BB8E46}" srcOrd="1" destOrd="0" presId="urn:microsoft.com/office/officeart/2005/8/layout/list1"/>
    <dgm:cxn modelId="{E9F88EF4-33D5-4A19-93BF-579D35457401}" type="presParOf" srcId="{4171C0BF-204C-44D2-94B1-3B38DC192CE2}" destId="{CB6E12F8-945B-4073-BE94-44B2665730AE}" srcOrd="0" destOrd="0" presId="urn:microsoft.com/office/officeart/2005/8/layout/list1"/>
    <dgm:cxn modelId="{879B2A0A-EA4C-493B-8E00-094952D9513E}" type="presParOf" srcId="{CB6E12F8-945B-4073-BE94-44B2665730AE}" destId="{85A76A0F-553B-49E6-B736-391A26EAD268}" srcOrd="0" destOrd="0" presId="urn:microsoft.com/office/officeart/2005/8/layout/list1"/>
    <dgm:cxn modelId="{9DE66363-C4CF-4045-8E06-61221779C307}" type="presParOf" srcId="{CB6E12F8-945B-4073-BE94-44B2665730AE}" destId="{063ED1EC-9CCD-4B13-86E2-7E2976BB8E46}" srcOrd="1" destOrd="0" presId="urn:microsoft.com/office/officeart/2005/8/layout/list1"/>
    <dgm:cxn modelId="{DA12D1A4-07BC-4530-8D87-E9F963E6F1CD}" type="presParOf" srcId="{4171C0BF-204C-44D2-94B1-3B38DC192CE2}" destId="{AF0D95F9-452A-44A9-9C3E-1CB2CC17424B}" srcOrd="1" destOrd="0" presId="urn:microsoft.com/office/officeart/2005/8/layout/list1"/>
    <dgm:cxn modelId="{76AB9251-0CD4-49A7-ABA3-7B8AF5C17EB8}" type="presParOf" srcId="{4171C0BF-204C-44D2-94B1-3B38DC192CE2}" destId="{B31FB1A6-94A6-4FB6-91F3-093D8F9CC4B4}" srcOrd="2" destOrd="0" presId="urn:microsoft.com/office/officeart/2005/8/layout/list1"/>
    <dgm:cxn modelId="{C71B2EAC-9F45-48D5-84B3-C9720443D95E}" type="presParOf" srcId="{4171C0BF-204C-44D2-94B1-3B38DC192CE2}" destId="{6CE7DCCC-D4E3-4E26-8DEF-D9BFDE880E74}" srcOrd="3" destOrd="0" presId="urn:microsoft.com/office/officeart/2005/8/layout/list1"/>
    <dgm:cxn modelId="{CA9E728A-71E2-4217-A36A-1F0FFC1CD5F9}" type="presParOf" srcId="{4171C0BF-204C-44D2-94B1-3B38DC192CE2}" destId="{7971ACBB-A9F9-4A1A-AA01-945F88F7BD14}" srcOrd="4" destOrd="0" presId="urn:microsoft.com/office/officeart/2005/8/layout/list1"/>
    <dgm:cxn modelId="{A3632561-F5F1-4CF7-990C-B1F487E02575}" type="presParOf" srcId="{7971ACBB-A9F9-4A1A-AA01-945F88F7BD14}" destId="{99420FBE-5EEA-4FE0-9B26-4DBD744A6B41}" srcOrd="0" destOrd="0" presId="urn:microsoft.com/office/officeart/2005/8/layout/list1"/>
    <dgm:cxn modelId="{D2386452-73FD-453C-A20B-E43D836CC052}" type="presParOf" srcId="{7971ACBB-A9F9-4A1A-AA01-945F88F7BD14}" destId="{AF4C7063-FFAC-4005-BA34-5470E16295EF}" srcOrd="1" destOrd="0" presId="urn:microsoft.com/office/officeart/2005/8/layout/list1"/>
    <dgm:cxn modelId="{EE0AA1A9-828D-4582-812A-1ECB0E3874FD}" type="presParOf" srcId="{4171C0BF-204C-44D2-94B1-3B38DC192CE2}" destId="{D54F2100-4ABD-40EB-8E52-B7D98BF082BE}" srcOrd="5" destOrd="0" presId="urn:microsoft.com/office/officeart/2005/8/layout/list1"/>
    <dgm:cxn modelId="{0E4C110A-50DF-4C3B-9258-E55FB8029D44}" type="presParOf" srcId="{4171C0BF-204C-44D2-94B1-3B38DC192CE2}" destId="{C9BA2C39-0DF6-41D9-87D6-73606D6C6A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4" custLinFactNeighborY="269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F9ED6-28AA-47A6-BE91-3DDAE0F6B7B9}" type="pres">
      <dgm:prSet presAssocID="{EF18BEC4-BB4C-465E-8AE0-68DDADC7E7BF}" presName="sp" presStyleCnt="0"/>
      <dgm:spPr/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A8864-21C8-4810-98C5-99FA60893AF1}" type="pres">
      <dgm:prSet presAssocID="{78A63004-F721-461B-863C-0A7EE08B1908}" presName="sp" presStyleCnt="0"/>
      <dgm:spPr/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2" presStyleCnt="4" custLinFactNeighborX="9" custLinFactNeighborY="-252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201AD-C4F7-4D83-BBFC-23ED79AF9440}" type="pres">
      <dgm:prSet presAssocID="{449B5744-3194-433E-ACF1-10995C4B0AC5}" presName="sp" presStyleCnt="0"/>
      <dgm:spPr/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65776D8B-DF97-488E-AF90-534B551C4ECA}" srcId="{018A7BB6-30A0-4AEA-A81C-A08A3A24BFEE}" destId="{6DC273ED-E6C9-4117-9D32-3E6EBFB45165}" srcOrd="3" destOrd="0" parTransId="{EA3B8BEA-3BD7-480C-9A63-2444892B7580}" sibTransId="{92D467CE-F2A9-46AB-B723-7F7B7CF8D06F}"/>
    <dgm:cxn modelId="{BA9BB059-ECEF-4F14-B53A-655367EC0FCF}" srcId="{018A7BB6-30A0-4AEA-A81C-A08A3A24BFEE}" destId="{71439A05-CE42-4BCB-BE79-9F14F5953C65}" srcOrd="2" destOrd="0" parTransId="{6E966790-58FD-4417-827E-C4B60D372DA2}" sibTransId="{449B5744-3194-433E-ACF1-10995C4B0AC5}"/>
    <dgm:cxn modelId="{486692F2-0DFB-4E23-A418-2FA3FF6FE93E}" srcId="{018A7BB6-30A0-4AEA-A81C-A08A3A24BFEE}" destId="{6AC78196-FF5F-4357-97C2-A02602509A38}" srcOrd="1" destOrd="0" parTransId="{AB9C04FB-A6EA-444B-A803-115518C6382D}" sibTransId="{78A63004-F721-461B-863C-0A7EE08B1908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F39AAB6F-A1EC-481B-9CB4-23B9A9DE19EB}" type="presParOf" srcId="{01E1AFE0-3C20-4648-ADF9-336248629483}" destId="{690F9ED6-28AA-47A6-BE91-3DDAE0F6B7B9}" srcOrd="1" destOrd="0" presId="urn:microsoft.com/office/officeart/2005/8/layout/vList5"/>
    <dgm:cxn modelId="{662161AF-91FE-4A4B-B4DA-D298A1C1E5D6}" type="presParOf" srcId="{01E1AFE0-3C20-4648-ADF9-336248629483}" destId="{6A6CBAEC-5EBD-4B95-9B3E-49C3563CC8D8}" srcOrd="2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242CC012-EC02-4CF7-93FC-B1C2604E3549}" type="presParOf" srcId="{01E1AFE0-3C20-4648-ADF9-336248629483}" destId="{1C4A8864-21C8-4810-98C5-99FA60893AF1}" srcOrd="3" destOrd="0" presId="urn:microsoft.com/office/officeart/2005/8/layout/vList5"/>
    <dgm:cxn modelId="{A3F65A44-EDAF-41AB-8D1D-F28D3B0BF5C7}" type="presParOf" srcId="{01E1AFE0-3C20-4648-ADF9-336248629483}" destId="{0C347709-B75C-4256-8E6B-C3540AE297AC}" srcOrd="4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10B78FF4-1563-419C-9075-CE16A848156C}" type="presParOf" srcId="{01E1AFE0-3C20-4648-ADF9-336248629483}" destId="{45E201AD-C4F7-4D83-BBFC-23ED79AF9440}" srcOrd="5" destOrd="0" presId="urn:microsoft.com/office/officeart/2005/8/layout/vList5"/>
    <dgm:cxn modelId="{8B2A40FB-5347-473F-8946-CC712EC65C79}" type="presParOf" srcId="{01E1AFE0-3C20-4648-ADF9-336248629483}" destId="{6355B987-C6C9-44B9-8E0F-BF24DD543281}" srcOrd="6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800" b="0" i="0" u="none" dirty="0" smtClean="0"/>
            <a:t>Matrixdiagramm</a:t>
          </a:r>
          <a:endParaRPr lang="de-DE" sz="28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CBF409F0-BEFA-4201-9AD8-0EFA5EB100C8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und Gewichtung von Informationen </a:t>
          </a:r>
          <a:endParaRPr lang="de-DE" sz="1400" b="0" i="0" u="none" dirty="0"/>
        </a:p>
      </dgm:t>
    </dgm:pt>
    <dgm:pt modelId="{36ABE947-48ED-47A8-813D-3388EE67304D}" type="parTrans" cxnId="{DDFEC81F-6439-4ECA-BFBB-82386CADCC69}">
      <dgm:prSet/>
      <dgm:spPr/>
      <dgm:t>
        <a:bodyPr/>
        <a:lstStyle/>
        <a:p>
          <a:endParaRPr lang="de-DE"/>
        </a:p>
      </dgm:t>
    </dgm:pt>
    <dgm:pt modelId="{D8D2DC76-E787-4319-8AC2-F4AF1885362B}" type="sibTrans" cxnId="{DDFEC81F-6439-4ECA-BFBB-82386CADCC69}">
      <dgm:prSet/>
      <dgm:spPr/>
      <dgm:t>
        <a:bodyPr/>
        <a:lstStyle/>
        <a:p>
          <a:endParaRPr lang="de-DE"/>
        </a:p>
      </dgm:t>
    </dgm:pt>
    <dgm:pt modelId="{1AF329C5-40C2-440C-B1AB-1C540A03245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Merkmale und Aspekte eines Problems</a:t>
          </a:r>
          <a:endParaRPr lang="de-DE" sz="1400" b="0" i="0" u="none" dirty="0"/>
        </a:p>
      </dgm:t>
    </dgm:pt>
    <dgm:pt modelId="{699E88A6-743E-418B-9D67-D65361625CF0}" type="parTrans" cxnId="{D345DB97-5ED3-4FB6-85BF-050DC6BE1436}">
      <dgm:prSet/>
      <dgm:spPr/>
      <dgm:t>
        <a:bodyPr/>
        <a:lstStyle/>
        <a:p>
          <a:endParaRPr lang="de-DE"/>
        </a:p>
      </dgm:t>
    </dgm:pt>
    <dgm:pt modelId="{6CDB979B-57A8-4941-8989-E1F008A9D80D}" type="sibTrans" cxnId="{D345DB97-5ED3-4FB6-85BF-050DC6BE143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05BCA-5DE1-4E0C-B998-AA2328F05CCF}" type="pres">
      <dgm:prSet presAssocID="{BF6E3DEB-0988-446A-857B-789758B302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47C64EF-0F6E-4A23-8DA1-2E36A47690B9}" type="presOf" srcId="{CBF409F0-BEFA-4201-9AD8-0EFA5EB100C8}" destId="{38605BCA-5DE1-4E0C-B998-AA2328F05CCF}" srcOrd="0" destOrd="0" presId="urn:microsoft.com/office/officeart/2005/8/layout/vList5"/>
    <dgm:cxn modelId="{B9A1D200-E316-4B6E-A54C-CEF0F425CE61}" srcId="{02A484BF-FF66-4DDE-B014-3A71230972D6}" destId="{BF6E3DEB-0988-446A-857B-789758B30226}" srcOrd="0" destOrd="0" parTransId="{47BE9E89-3A51-4E7B-A907-0D0566C49A69}" sibTransId="{4557D759-5707-4FD5-89C8-7816E9D27ED6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345DB97-5ED3-4FB6-85BF-050DC6BE1436}" srcId="{BF6E3DEB-0988-446A-857B-789758B30226}" destId="{1AF329C5-40C2-440C-B1AB-1C540A03245C}" srcOrd="1" destOrd="0" parTransId="{699E88A6-743E-418B-9D67-D65361625CF0}" sibTransId="{6CDB979B-57A8-4941-8989-E1F008A9D80D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DDFEC81F-6439-4ECA-BFBB-82386CADCC69}" srcId="{BF6E3DEB-0988-446A-857B-789758B30226}" destId="{CBF409F0-BEFA-4201-9AD8-0EFA5EB100C8}" srcOrd="0" destOrd="0" parTransId="{36ABE947-48ED-47A8-813D-3388EE67304D}" sibTransId="{D8D2DC76-E787-4319-8AC2-F4AF1885362B}"/>
    <dgm:cxn modelId="{3156FD52-99AE-4B4E-80BD-60BB8273280B}" type="presOf" srcId="{1AF329C5-40C2-440C-B1AB-1C540A03245C}" destId="{38605BCA-5DE1-4E0C-B998-AA2328F05CCF}" srcOrd="0" destOrd="1" presId="urn:microsoft.com/office/officeart/2005/8/layout/vList5"/>
    <dgm:cxn modelId="{D3C588CC-51B9-4E81-9086-6EDD38BD444D}" type="presParOf" srcId="{4DDDE7E6-40D6-46CD-A540-855460FAC54F}" destId="{9BB6EFB3-4065-487A-BCC3-6FCDB4D2D262}" srcOrd="0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1EC26EFE-D59D-4D82-B494-58318A897AA2}" type="presParOf" srcId="{9BB6EFB3-4065-487A-BCC3-6FCDB4D2D262}" destId="{38605BCA-5DE1-4E0C-B998-AA2328F05C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B4218247-2FD0-4B90-AA5B-B139C847C097}">
      <dgm:prSet phldrT="[Text]"/>
      <dgm:spPr/>
      <dgm:t>
        <a:bodyPr/>
        <a:lstStyle/>
        <a:p>
          <a:r>
            <a:rPr lang="de-DE" dirty="0" smtClean="0"/>
            <a:t>besonders geeignet zur Problemanalyse/Planung Umsetzung einer Lösung</a:t>
          </a:r>
          <a:endParaRPr lang="de-DE" dirty="0"/>
        </a:p>
      </dgm:t>
    </dgm:pt>
    <dgm:pt modelId="{883507AA-B5D9-41F7-8DA0-A72A958FC326}" type="sibTrans" cxnId="{27EDC25E-FA30-4CDC-B0AD-2DBA0F5C0EBD}">
      <dgm:prSet/>
      <dgm:spPr/>
      <dgm:t>
        <a:bodyPr/>
        <a:lstStyle/>
        <a:p>
          <a:endParaRPr lang="de-DE"/>
        </a:p>
      </dgm:t>
    </dgm:pt>
    <dgm:pt modelId="{2EC122FD-2D55-4572-B3F6-02EB298F0BF6}" type="parTrans" cxnId="{27EDC25E-FA30-4CDC-B0AD-2DBA0F5C0EBD}">
      <dgm:prSet/>
      <dgm:spPr/>
      <dgm:t>
        <a:bodyPr/>
        <a:lstStyle/>
        <a:p>
          <a:endParaRPr lang="de-DE"/>
        </a:p>
      </dgm:t>
    </dgm:pt>
    <dgm:pt modelId="{0CB47E14-7762-4AEC-90B2-842812E53825}">
      <dgm:prSet/>
      <dgm:spPr/>
      <dgm:t>
        <a:bodyPr/>
        <a:lstStyle/>
        <a:p>
          <a:r>
            <a:rPr lang="de-DE" smtClean="0"/>
            <a:t>herausfinden, bewerten, anschaulich darstellen von Beziehungen/Wechselwirkungen zwischen zwei oder mehr Gruppen von Merkmalen/Gesichtspunkten eines Problems</a:t>
          </a:r>
          <a:endParaRPr lang="de-DE" dirty="0" smtClean="0"/>
        </a:p>
      </dgm:t>
    </dgm:pt>
    <dgm:pt modelId="{143582CC-D9F9-4BF9-8FC3-769B205443C9}" type="parTrans" cxnId="{F1CAC76A-8271-419E-9B27-25E217A6AEC0}">
      <dgm:prSet/>
      <dgm:spPr/>
      <dgm:t>
        <a:bodyPr/>
        <a:lstStyle/>
        <a:p>
          <a:endParaRPr lang="de-DE"/>
        </a:p>
      </dgm:t>
    </dgm:pt>
    <dgm:pt modelId="{1D8828EB-F57A-422D-918D-A2D9994D0A7E}" type="sibTrans" cxnId="{F1CAC76A-8271-419E-9B27-25E217A6AEC0}">
      <dgm:prSet/>
      <dgm:spPr/>
      <dgm:t>
        <a:bodyPr/>
        <a:lstStyle/>
        <a:p>
          <a:endParaRPr lang="de-DE"/>
        </a:p>
      </dgm:t>
    </dgm:pt>
    <dgm:pt modelId="{27C2D412-8AC6-4ED9-8368-53FA2818CAB8}">
      <dgm:prSet/>
      <dgm:spPr/>
      <dgm:t>
        <a:bodyPr/>
        <a:lstStyle/>
        <a:p>
          <a:r>
            <a:rPr lang="de-DE" smtClean="0"/>
            <a:t>unterstützt Team, Beziehungen zwischen Merkmalsgruppen </a:t>
          </a:r>
          <a:r>
            <a:rPr lang="de-DE" i="1" smtClean="0"/>
            <a:t>systematisch </a:t>
          </a:r>
          <a:r>
            <a:rPr lang="de-DE" smtClean="0"/>
            <a:t>zu untersuchen/verstehen </a:t>
          </a:r>
          <a:endParaRPr lang="de-DE" dirty="0" smtClean="0"/>
        </a:p>
      </dgm:t>
    </dgm:pt>
    <dgm:pt modelId="{397B61FC-CE33-41CC-BA38-95D1F2FC954E}" type="parTrans" cxnId="{8E9AD9B9-6002-43E0-9176-407C608DA4E5}">
      <dgm:prSet/>
      <dgm:spPr/>
      <dgm:t>
        <a:bodyPr/>
        <a:lstStyle/>
        <a:p>
          <a:endParaRPr lang="de-DE"/>
        </a:p>
      </dgm:t>
    </dgm:pt>
    <dgm:pt modelId="{58459374-2CB1-4D66-A867-1F36210F4B29}" type="sibTrans" cxnId="{8E9AD9B9-6002-43E0-9176-407C608DA4E5}">
      <dgm:prSet/>
      <dgm:spPr/>
      <dgm:t>
        <a:bodyPr/>
        <a:lstStyle/>
        <a:p>
          <a:endParaRPr lang="de-DE"/>
        </a:p>
      </dgm:t>
    </dgm:pt>
    <dgm:pt modelId="{949E10FA-39D7-45DB-B871-76467E73E97C}">
      <dgm:prSet/>
      <dgm:spPr/>
      <dgm:t>
        <a:bodyPr/>
        <a:lstStyle/>
        <a:p>
          <a:r>
            <a:rPr lang="de-DE" dirty="0" smtClean="0"/>
            <a:t>unterstützt Team, Entscheidungen aufgrund vereinbarten Gewichtung einvernehmlich zu treffen, z.B. zu: Themenschwerpunkten, Handlungsanweisungen, Verantwortlichkeiten, Prioritäten für weitere Arbeitsschwerpunkte, etc.</a:t>
          </a:r>
          <a:endParaRPr lang="de-DE" dirty="0"/>
        </a:p>
      </dgm:t>
    </dgm:pt>
    <dgm:pt modelId="{2FDD4871-7A57-4D8B-8EF1-22F725BE40F3}" type="parTrans" cxnId="{3F6540A1-7CBF-4F22-9CD3-BBC85812825E}">
      <dgm:prSet/>
      <dgm:spPr/>
      <dgm:t>
        <a:bodyPr/>
        <a:lstStyle/>
        <a:p>
          <a:endParaRPr lang="de-DE"/>
        </a:p>
      </dgm:t>
    </dgm:pt>
    <dgm:pt modelId="{892CF3F8-EB7A-4914-841F-775B94893858}" type="sibTrans" cxnId="{3F6540A1-7CBF-4F22-9CD3-BBC85812825E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404150-7581-4981-9CBE-5F0AB4BBA43E}" type="pres">
      <dgm:prSet presAssocID="{A1FA77C0-B938-496B-A605-510327C0627F}" presName="descendantText" presStyleLbl="alignAccFollowNode1" presStyleIdx="0" presStyleCnt="1" custScaleY="1150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27EDC25E-FA30-4CDC-B0AD-2DBA0F5C0EBD}" srcId="{A1FA77C0-B938-496B-A605-510327C0627F}" destId="{B4218247-2FD0-4B90-AA5B-B139C847C097}" srcOrd="0" destOrd="0" parTransId="{2EC122FD-2D55-4572-B3F6-02EB298F0BF6}" sibTransId="{883507AA-B5D9-41F7-8DA0-A72A958FC326}"/>
    <dgm:cxn modelId="{3F6540A1-7CBF-4F22-9CD3-BBC85812825E}" srcId="{A1FA77C0-B938-496B-A605-510327C0627F}" destId="{949E10FA-39D7-45DB-B871-76467E73E97C}" srcOrd="3" destOrd="0" parTransId="{2FDD4871-7A57-4D8B-8EF1-22F725BE40F3}" sibTransId="{892CF3F8-EB7A-4914-841F-775B94893858}"/>
    <dgm:cxn modelId="{B827C06B-5A5E-49CE-89DF-88C40B94E7B8}" type="presOf" srcId="{B4218247-2FD0-4B90-AA5B-B139C847C097}" destId="{B7404150-7581-4981-9CBE-5F0AB4BBA43E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0D2481D9-31B1-41FD-BBC3-5D13BFD2E99C}" type="presOf" srcId="{27C2D412-8AC6-4ED9-8368-53FA2818CAB8}" destId="{B7404150-7581-4981-9CBE-5F0AB4BBA43E}" srcOrd="0" destOrd="2" presId="urn:microsoft.com/office/officeart/2005/8/layout/vList5"/>
    <dgm:cxn modelId="{53931989-70D1-4BFE-A842-BCDED1E10AEE}" type="presOf" srcId="{0CB47E14-7762-4AEC-90B2-842812E53825}" destId="{B7404150-7581-4981-9CBE-5F0AB4BBA43E}" srcOrd="0" destOrd="1" presId="urn:microsoft.com/office/officeart/2005/8/layout/vList5"/>
    <dgm:cxn modelId="{23A5C931-0AD6-4510-AEAF-A5004E2DBA1B}" type="presOf" srcId="{949E10FA-39D7-45DB-B871-76467E73E97C}" destId="{B7404150-7581-4981-9CBE-5F0AB4BBA43E}" srcOrd="0" destOrd="3" presId="urn:microsoft.com/office/officeart/2005/8/layout/vList5"/>
    <dgm:cxn modelId="{8E9AD9B9-6002-43E0-9176-407C608DA4E5}" srcId="{A1FA77C0-B938-496B-A605-510327C0627F}" destId="{27C2D412-8AC6-4ED9-8368-53FA2818CAB8}" srcOrd="2" destOrd="0" parTransId="{397B61FC-CE33-41CC-BA38-95D1F2FC954E}" sibTransId="{58459374-2CB1-4D66-A867-1F36210F4B29}"/>
    <dgm:cxn modelId="{F1CAC76A-8271-419E-9B27-25E217A6AEC0}" srcId="{A1FA77C0-B938-496B-A605-510327C0627F}" destId="{0CB47E14-7762-4AEC-90B2-842812E53825}" srcOrd="1" destOrd="0" parTransId="{143582CC-D9F9-4BF9-8FC3-769B205443C9}" sibTransId="{1D8828EB-F57A-422D-918D-A2D9994D0A7E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18A65A30-0985-4FEF-B345-C6075154B83A}" type="presParOf" srcId="{CA8C562E-81DD-4B84-88EA-27A44EFB3F8B}" destId="{B7404150-7581-4981-9CBE-5F0AB4BB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800" b="0" i="0" u="none" dirty="0" smtClean="0"/>
            <a:t>Matrixdiagramm</a:t>
          </a:r>
          <a:endParaRPr lang="de-DE" sz="28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CBF409F0-BEFA-4201-9AD8-0EFA5EB100C8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und Gewichtung von Informationen </a:t>
          </a:r>
          <a:endParaRPr lang="de-DE" sz="1400" b="0" i="0" u="none" dirty="0"/>
        </a:p>
      </dgm:t>
    </dgm:pt>
    <dgm:pt modelId="{36ABE947-48ED-47A8-813D-3388EE67304D}" type="parTrans" cxnId="{DDFEC81F-6439-4ECA-BFBB-82386CADCC69}">
      <dgm:prSet/>
      <dgm:spPr/>
      <dgm:t>
        <a:bodyPr/>
        <a:lstStyle/>
        <a:p>
          <a:endParaRPr lang="de-DE"/>
        </a:p>
      </dgm:t>
    </dgm:pt>
    <dgm:pt modelId="{D8D2DC76-E787-4319-8AC2-F4AF1885362B}" type="sibTrans" cxnId="{DDFEC81F-6439-4ECA-BFBB-82386CADCC69}">
      <dgm:prSet/>
      <dgm:spPr/>
      <dgm:t>
        <a:bodyPr/>
        <a:lstStyle/>
        <a:p>
          <a:endParaRPr lang="de-DE"/>
        </a:p>
      </dgm:t>
    </dgm:pt>
    <dgm:pt modelId="{1AF329C5-40C2-440C-B1AB-1C540A03245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Merkmale und Aspekte eines Problems</a:t>
          </a:r>
          <a:endParaRPr lang="de-DE" sz="1400" b="0" i="0" u="none" dirty="0"/>
        </a:p>
      </dgm:t>
    </dgm:pt>
    <dgm:pt modelId="{699E88A6-743E-418B-9D67-D65361625CF0}" type="parTrans" cxnId="{D345DB97-5ED3-4FB6-85BF-050DC6BE1436}">
      <dgm:prSet/>
      <dgm:spPr/>
      <dgm:t>
        <a:bodyPr/>
        <a:lstStyle/>
        <a:p>
          <a:endParaRPr lang="de-DE"/>
        </a:p>
      </dgm:t>
    </dgm:pt>
    <dgm:pt modelId="{6CDB979B-57A8-4941-8989-E1F008A9D80D}" type="sibTrans" cxnId="{D345DB97-5ED3-4FB6-85BF-050DC6BE143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05BCA-5DE1-4E0C-B998-AA2328F05CCF}" type="pres">
      <dgm:prSet presAssocID="{BF6E3DEB-0988-446A-857B-789758B302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47C64EF-0F6E-4A23-8DA1-2E36A47690B9}" type="presOf" srcId="{CBF409F0-BEFA-4201-9AD8-0EFA5EB100C8}" destId="{38605BCA-5DE1-4E0C-B998-AA2328F05CCF}" srcOrd="0" destOrd="0" presId="urn:microsoft.com/office/officeart/2005/8/layout/vList5"/>
    <dgm:cxn modelId="{B9A1D200-E316-4B6E-A54C-CEF0F425CE61}" srcId="{02A484BF-FF66-4DDE-B014-3A71230972D6}" destId="{BF6E3DEB-0988-446A-857B-789758B30226}" srcOrd="0" destOrd="0" parTransId="{47BE9E89-3A51-4E7B-A907-0D0566C49A69}" sibTransId="{4557D759-5707-4FD5-89C8-7816E9D27ED6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345DB97-5ED3-4FB6-85BF-050DC6BE1436}" srcId="{BF6E3DEB-0988-446A-857B-789758B30226}" destId="{1AF329C5-40C2-440C-B1AB-1C540A03245C}" srcOrd="1" destOrd="0" parTransId="{699E88A6-743E-418B-9D67-D65361625CF0}" sibTransId="{6CDB979B-57A8-4941-8989-E1F008A9D80D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DDFEC81F-6439-4ECA-BFBB-82386CADCC69}" srcId="{BF6E3DEB-0988-446A-857B-789758B30226}" destId="{CBF409F0-BEFA-4201-9AD8-0EFA5EB100C8}" srcOrd="0" destOrd="0" parTransId="{36ABE947-48ED-47A8-813D-3388EE67304D}" sibTransId="{D8D2DC76-E787-4319-8AC2-F4AF1885362B}"/>
    <dgm:cxn modelId="{3156FD52-99AE-4B4E-80BD-60BB8273280B}" type="presOf" srcId="{1AF329C5-40C2-440C-B1AB-1C540A03245C}" destId="{38605BCA-5DE1-4E0C-B998-AA2328F05CCF}" srcOrd="0" destOrd="1" presId="urn:microsoft.com/office/officeart/2005/8/layout/vList5"/>
    <dgm:cxn modelId="{D3C588CC-51B9-4E81-9086-6EDD38BD444D}" type="presParOf" srcId="{4DDDE7E6-40D6-46CD-A540-855460FAC54F}" destId="{9BB6EFB3-4065-487A-BCC3-6FCDB4D2D262}" srcOrd="0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1EC26EFE-D59D-4D82-B494-58318A897AA2}" type="presParOf" srcId="{9BB6EFB3-4065-487A-BCC3-6FCDB4D2D262}" destId="{38605BCA-5DE1-4E0C-B998-AA2328F05C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2A26E1-A668-4EB5-97BC-5095CE5F9126}">
      <dgm:prSet phldrT="[Text]" custT="1"/>
      <dgm:spPr/>
      <dgm:t>
        <a:bodyPr/>
        <a:lstStyle/>
        <a:p>
          <a:r>
            <a:rPr lang="de-DE" sz="1800" dirty="0" smtClean="0"/>
            <a:t>Ziele/Merkmale müssen eindeutig definiert sein</a:t>
          </a:r>
          <a:endParaRPr lang="de-DE" sz="1800" dirty="0"/>
        </a:p>
      </dgm:t>
    </dgm:pt>
    <dgm:pt modelId="{367BABBA-3116-4921-9BE6-2EE5D5AE9F13}" type="parTrans" cxnId="{EDA46E3E-C5E7-4D2E-8B6B-BFBB68026688}">
      <dgm:prSet/>
      <dgm:spPr/>
      <dgm:t>
        <a:bodyPr/>
        <a:lstStyle/>
        <a:p>
          <a:endParaRPr lang="de-DE"/>
        </a:p>
      </dgm:t>
    </dgm:pt>
    <dgm:pt modelId="{B7EB4B9B-4D5B-44E6-A4FA-0FE69E5F5C11}" type="sibTrans" cxnId="{EDA46E3E-C5E7-4D2E-8B6B-BFBB68026688}">
      <dgm:prSet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AA9E93BB-2979-4A98-BBF1-A2A5723F50E3}">
      <dgm:prSet custT="1"/>
      <dgm:spPr/>
      <dgm:t>
        <a:bodyPr/>
        <a:lstStyle/>
        <a:p>
          <a:r>
            <a:rPr lang="de-DE" sz="1800" dirty="0" smtClean="0"/>
            <a:t>Beziehungen der Merkmale müssen Team bekannt sein (hohe Kompetenz)</a:t>
          </a:r>
          <a:endParaRPr lang="de-DE" sz="1800" dirty="0"/>
        </a:p>
      </dgm:t>
    </dgm:pt>
    <dgm:pt modelId="{FBA1FEBF-196E-409C-AAE6-8111DB3BBBFE}" type="parTrans" cxnId="{42344E97-8E3F-4DF1-BF81-A42A82EE36BC}">
      <dgm:prSet/>
      <dgm:spPr/>
      <dgm:t>
        <a:bodyPr/>
        <a:lstStyle/>
        <a:p>
          <a:endParaRPr lang="de-DE"/>
        </a:p>
      </dgm:t>
    </dgm:pt>
    <dgm:pt modelId="{612E420E-1AC2-415C-ACA9-3ED75E376F57}" type="sibTrans" cxnId="{42344E97-8E3F-4DF1-BF81-A42A82EE36BC}">
      <dgm:prSet/>
      <dgm:spPr/>
      <dgm:t>
        <a:bodyPr/>
        <a:lstStyle/>
        <a:p>
          <a:endParaRPr lang="de-DE"/>
        </a:p>
      </dgm:t>
    </dgm:pt>
    <dgm:pt modelId="{4E774ACD-95A3-42C0-BD60-43B793DD44FC}">
      <dgm:prSet custT="1"/>
      <dgm:spPr/>
      <dgm:t>
        <a:bodyPr/>
        <a:lstStyle/>
        <a:p>
          <a:r>
            <a:rPr lang="de-DE" sz="1800" dirty="0" smtClean="0"/>
            <a:t>Teamarbeit: Mitglieder der beteiligten Abteilungen integrieren</a:t>
          </a:r>
          <a:endParaRPr lang="de-DE" sz="1800" dirty="0"/>
        </a:p>
      </dgm:t>
    </dgm:pt>
    <dgm:pt modelId="{E1F72840-A6B2-4759-A24B-71F32613290D}" type="parTrans" cxnId="{6B714B16-3491-4FE9-85B5-6FA035460806}">
      <dgm:prSet/>
      <dgm:spPr/>
      <dgm:t>
        <a:bodyPr/>
        <a:lstStyle/>
        <a:p>
          <a:endParaRPr lang="de-DE"/>
        </a:p>
      </dgm:t>
    </dgm:pt>
    <dgm:pt modelId="{23272689-F7BB-4080-83BF-D3250A999B86}" type="sibTrans" cxnId="{6B714B16-3491-4FE9-85B5-6FA035460806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08EADC-044F-4350-A88F-5F08FEF14FAA}" type="pres">
      <dgm:prSet presAssocID="{6AC78196-FF5F-4357-97C2-A02602509A38}" presName="descendantText" presStyleLbl="alignAccFollowNode1" presStyleIdx="0" presStyleCnt="1" custLinFactNeighborX="9" custLinFactNeighborY="67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98AF81-EC9B-4031-825C-0C3B81F951C5}" type="presOf" srcId="{4E774ACD-95A3-42C0-BD60-43B793DD44FC}" destId="{9C08EADC-044F-4350-A88F-5F08FEF14FAA}" srcOrd="0" destOrd="2" presId="urn:microsoft.com/office/officeart/2005/8/layout/vList5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EDA46E3E-C5E7-4D2E-8B6B-BFBB68026688}" srcId="{6AC78196-FF5F-4357-97C2-A02602509A38}" destId="{962A26E1-A668-4EB5-97BC-5095CE5F9126}" srcOrd="0" destOrd="0" parTransId="{367BABBA-3116-4921-9BE6-2EE5D5AE9F13}" sibTransId="{B7EB4B9B-4D5B-44E6-A4FA-0FE69E5F5C11}"/>
    <dgm:cxn modelId="{6B714B16-3491-4FE9-85B5-6FA035460806}" srcId="{6AC78196-FF5F-4357-97C2-A02602509A38}" destId="{4E774ACD-95A3-42C0-BD60-43B793DD44FC}" srcOrd="2" destOrd="0" parTransId="{E1F72840-A6B2-4759-A24B-71F32613290D}" sibTransId="{23272689-F7BB-4080-83BF-D3250A999B86}"/>
    <dgm:cxn modelId="{42344E97-8E3F-4DF1-BF81-A42A82EE36BC}" srcId="{6AC78196-FF5F-4357-97C2-A02602509A38}" destId="{AA9E93BB-2979-4A98-BBF1-A2A5723F50E3}" srcOrd="1" destOrd="0" parTransId="{FBA1FEBF-196E-409C-AAE6-8111DB3BBBFE}" sibTransId="{612E420E-1AC2-415C-ACA9-3ED75E376F57}"/>
    <dgm:cxn modelId="{4A2E8B67-03DD-4C3D-B106-3119D99DA7E8}" type="presOf" srcId="{962A26E1-A668-4EB5-97BC-5095CE5F9126}" destId="{9C08EADC-044F-4350-A88F-5F08FEF14FAA}" srcOrd="0" destOrd="0" presId="urn:microsoft.com/office/officeart/2005/8/layout/vList5"/>
    <dgm:cxn modelId="{12B8F513-708F-4651-A669-6ABE8DCB15CD}" type="presOf" srcId="{AA9E93BB-2979-4A98-BBF1-A2A5723F50E3}" destId="{9C08EADC-044F-4350-A88F-5F08FEF14FAA}" srcOrd="0" destOrd="1" presId="urn:microsoft.com/office/officeart/2005/8/layout/vList5"/>
    <dgm:cxn modelId="{486692F2-0DFB-4E23-A418-2FA3FF6FE93E}" srcId="{018A7BB6-30A0-4AEA-A81C-A08A3A24BFEE}" destId="{6AC78196-FF5F-4357-97C2-A02602509A38}" srcOrd="0" destOrd="0" parTransId="{AB9C04FB-A6EA-444B-A803-115518C6382D}" sibTransId="{78A63004-F721-461B-863C-0A7EE08B1908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662161AF-91FE-4A4B-B4DA-D298A1C1E5D6}" type="presParOf" srcId="{01E1AFE0-3C20-4648-ADF9-336248629483}" destId="{6A6CBAEC-5EBD-4B95-9B3E-49C3563CC8D8}" srcOrd="0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8807D45D-8BDD-467A-BD04-CEFCD71D56A3}" type="presParOf" srcId="{6A6CBAEC-5EBD-4B95-9B3E-49C3563CC8D8}" destId="{9C08EADC-044F-4350-A88F-5F08FEF14F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800" b="0" i="0" u="none" dirty="0" smtClean="0"/>
            <a:t>Matrixdiagramm</a:t>
          </a:r>
          <a:endParaRPr lang="de-DE" sz="28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CBF409F0-BEFA-4201-9AD8-0EFA5EB100C8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und Gewichtung von Informationen </a:t>
          </a:r>
          <a:endParaRPr lang="de-DE" sz="1400" b="0" i="0" u="none" dirty="0"/>
        </a:p>
      </dgm:t>
    </dgm:pt>
    <dgm:pt modelId="{36ABE947-48ED-47A8-813D-3388EE67304D}" type="parTrans" cxnId="{DDFEC81F-6439-4ECA-BFBB-82386CADCC69}">
      <dgm:prSet/>
      <dgm:spPr/>
      <dgm:t>
        <a:bodyPr/>
        <a:lstStyle/>
        <a:p>
          <a:endParaRPr lang="de-DE"/>
        </a:p>
      </dgm:t>
    </dgm:pt>
    <dgm:pt modelId="{D8D2DC76-E787-4319-8AC2-F4AF1885362B}" type="sibTrans" cxnId="{DDFEC81F-6439-4ECA-BFBB-82386CADCC69}">
      <dgm:prSet/>
      <dgm:spPr/>
      <dgm:t>
        <a:bodyPr/>
        <a:lstStyle/>
        <a:p>
          <a:endParaRPr lang="de-DE"/>
        </a:p>
      </dgm:t>
    </dgm:pt>
    <dgm:pt modelId="{1AF329C5-40C2-440C-B1AB-1C540A03245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Merkmale und Aspekte eines Problems</a:t>
          </a:r>
          <a:endParaRPr lang="de-DE" sz="1400" b="0" i="0" u="none" dirty="0"/>
        </a:p>
      </dgm:t>
    </dgm:pt>
    <dgm:pt modelId="{699E88A6-743E-418B-9D67-D65361625CF0}" type="parTrans" cxnId="{D345DB97-5ED3-4FB6-85BF-050DC6BE1436}">
      <dgm:prSet/>
      <dgm:spPr/>
      <dgm:t>
        <a:bodyPr/>
        <a:lstStyle/>
        <a:p>
          <a:endParaRPr lang="de-DE"/>
        </a:p>
      </dgm:t>
    </dgm:pt>
    <dgm:pt modelId="{6CDB979B-57A8-4941-8989-E1F008A9D80D}" type="sibTrans" cxnId="{D345DB97-5ED3-4FB6-85BF-050DC6BE143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05BCA-5DE1-4E0C-B998-AA2328F05CCF}" type="pres">
      <dgm:prSet presAssocID="{BF6E3DEB-0988-446A-857B-789758B302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47C64EF-0F6E-4A23-8DA1-2E36A47690B9}" type="presOf" srcId="{CBF409F0-BEFA-4201-9AD8-0EFA5EB100C8}" destId="{38605BCA-5DE1-4E0C-B998-AA2328F05CCF}" srcOrd="0" destOrd="0" presId="urn:microsoft.com/office/officeart/2005/8/layout/vList5"/>
    <dgm:cxn modelId="{B9A1D200-E316-4B6E-A54C-CEF0F425CE61}" srcId="{02A484BF-FF66-4DDE-B014-3A71230972D6}" destId="{BF6E3DEB-0988-446A-857B-789758B30226}" srcOrd="0" destOrd="0" parTransId="{47BE9E89-3A51-4E7B-A907-0D0566C49A69}" sibTransId="{4557D759-5707-4FD5-89C8-7816E9D27ED6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345DB97-5ED3-4FB6-85BF-050DC6BE1436}" srcId="{BF6E3DEB-0988-446A-857B-789758B30226}" destId="{1AF329C5-40C2-440C-B1AB-1C540A03245C}" srcOrd="1" destOrd="0" parTransId="{699E88A6-743E-418B-9D67-D65361625CF0}" sibTransId="{6CDB979B-57A8-4941-8989-E1F008A9D80D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DDFEC81F-6439-4ECA-BFBB-82386CADCC69}" srcId="{BF6E3DEB-0988-446A-857B-789758B30226}" destId="{CBF409F0-BEFA-4201-9AD8-0EFA5EB100C8}" srcOrd="0" destOrd="0" parTransId="{36ABE947-48ED-47A8-813D-3388EE67304D}" sibTransId="{D8D2DC76-E787-4319-8AC2-F4AF1885362B}"/>
    <dgm:cxn modelId="{3156FD52-99AE-4B4E-80BD-60BB8273280B}" type="presOf" srcId="{1AF329C5-40C2-440C-B1AB-1C540A03245C}" destId="{38605BCA-5DE1-4E0C-B998-AA2328F05CCF}" srcOrd="0" destOrd="1" presId="urn:microsoft.com/office/officeart/2005/8/layout/vList5"/>
    <dgm:cxn modelId="{D3C588CC-51B9-4E81-9086-6EDD38BD444D}" type="presParOf" srcId="{4DDDE7E6-40D6-46CD-A540-855460FAC54F}" destId="{9BB6EFB3-4065-487A-BCC3-6FCDB4D2D262}" srcOrd="0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1EC26EFE-D59D-4D82-B494-58318A897AA2}" type="presParOf" srcId="{9BB6EFB3-4065-487A-BCC3-6FCDB4D2D262}" destId="{38605BCA-5DE1-4E0C-B998-AA2328F05C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E8324B4C-FADB-4B3B-A613-64A24518A8A8}">
      <dgm:prSet phldrT="[Text]" custT="1"/>
      <dgm:spPr/>
      <dgm:t>
        <a:bodyPr/>
        <a:lstStyle/>
        <a:p>
          <a:r>
            <a:rPr lang="de-DE" sz="1800" dirty="0" smtClean="0"/>
            <a:t>durch graphische Darstellung übersichtlich, nachvollziehbar</a:t>
          </a:r>
          <a:endParaRPr lang="de-DE" sz="1800" dirty="0"/>
        </a:p>
      </dgm:t>
    </dgm:pt>
    <dgm:pt modelId="{AEE8CA8D-D4C8-4B3F-B1C6-9713A25F9C2C}" type="sibTrans" cxnId="{8E81969B-2CF7-4E9B-97C4-8A19B6A972C7}">
      <dgm:prSet/>
      <dgm:spPr/>
      <dgm:t>
        <a:bodyPr/>
        <a:lstStyle/>
        <a:p>
          <a:endParaRPr lang="de-DE"/>
        </a:p>
      </dgm:t>
    </dgm:pt>
    <dgm:pt modelId="{6B8D3DD9-660D-4AB4-A152-3A2DDC41A1FE}" type="parTrans" cxnId="{8E81969B-2CF7-4E9B-97C4-8A19B6A972C7}">
      <dgm:prSet/>
      <dgm:spPr/>
      <dgm:t>
        <a:bodyPr/>
        <a:lstStyle/>
        <a:p>
          <a:endParaRPr lang="de-DE"/>
        </a:p>
      </dgm:t>
    </dgm:pt>
    <dgm:pt modelId="{9A1DA3E0-4BBA-427F-AE0B-320AAB6454C0}">
      <dgm:prSet custT="1"/>
      <dgm:spPr/>
      <dgm:t>
        <a:bodyPr/>
        <a:lstStyle/>
        <a:p>
          <a:r>
            <a:rPr lang="de-DE" sz="1800" dirty="0" smtClean="0"/>
            <a:t>auch nicht-numerische, nur verbal zu beschreibende Beziehungen können untersucht/gewichtet werden</a:t>
          </a:r>
          <a:endParaRPr lang="de-DE" sz="1800" dirty="0"/>
        </a:p>
      </dgm:t>
    </dgm:pt>
    <dgm:pt modelId="{2200D26A-3E78-4850-8AC4-A940A07A4591}" type="parTrans" cxnId="{14F9BA05-4821-4193-803C-1E07FC991F4C}">
      <dgm:prSet/>
      <dgm:spPr/>
      <dgm:t>
        <a:bodyPr/>
        <a:lstStyle/>
        <a:p>
          <a:endParaRPr lang="de-DE"/>
        </a:p>
      </dgm:t>
    </dgm:pt>
    <dgm:pt modelId="{F31CD9E1-3600-4B49-8E63-2DBC5D87B88B}" type="sibTrans" cxnId="{14F9BA05-4821-4193-803C-1E07FC991F4C}">
      <dgm:prSet/>
      <dgm:spPr/>
      <dgm:t>
        <a:bodyPr/>
        <a:lstStyle/>
        <a:p>
          <a:endParaRPr lang="de-DE"/>
        </a:p>
      </dgm:t>
    </dgm:pt>
    <dgm:pt modelId="{42F95379-4EDE-45BD-8D7B-B728F5ED79E1}">
      <dgm:prSet custT="1"/>
      <dgm:spPr/>
      <dgm:t>
        <a:bodyPr/>
        <a:lstStyle/>
        <a:p>
          <a:r>
            <a:rPr lang="de-DE" sz="1800" dirty="0" smtClean="0"/>
            <a:t>Form der Matrix und Bewertungssymbole/ -methode kann entsprechend der </a:t>
          </a:r>
          <a:r>
            <a:rPr lang="de-DE" sz="1800" dirty="0" err="1" smtClean="0"/>
            <a:t>Beziehungender</a:t>
          </a:r>
          <a:r>
            <a:rPr lang="de-DE" sz="1800" dirty="0" smtClean="0"/>
            <a:t> Merkmalsgruppen gewählt werden</a:t>
          </a:r>
          <a:endParaRPr lang="de-DE" sz="1800" dirty="0"/>
        </a:p>
      </dgm:t>
    </dgm:pt>
    <dgm:pt modelId="{89FF7E3D-98D5-4E00-B778-42AC8DCDAC36}" type="parTrans" cxnId="{CAA57F77-1F7F-4653-9D4F-638963FBA159}">
      <dgm:prSet/>
      <dgm:spPr/>
      <dgm:t>
        <a:bodyPr/>
        <a:lstStyle/>
        <a:p>
          <a:endParaRPr lang="de-DE"/>
        </a:p>
      </dgm:t>
    </dgm:pt>
    <dgm:pt modelId="{F03F9C95-CDB2-466E-91DD-B9DC8E81DCC5}" type="sibTrans" cxnId="{CAA57F77-1F7F-4653-9D4F-638963FBA159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0" presStyleCnt="1" custLinFactNeighborY="8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8C420D-60DE-4F75-9DF3-F25D7B621E2E}" type="pres">
      <dgm:prSet presAssocID="{71439A05-CE42-4BCB-BE79-9F14F5953C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77BB7D09-6FF8-4E47-BFD2-DBA8E5968959}" type="presOf" srcId="{E8324B4C-FADB-4B3B-A613-64A24518A8A8}" destId="{0B8C420D-60DE-4F75-9DF3-F25D7B621E2E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14F9BA05-4821-4193-803C-1E07FC991F4C}" srcId="{71439A05-CE42-4BCB-BE79-9F14F5953C65}" destId="{9A1DA3E0-4BBA-427F-AE0B-320AAB6454C0}" srcOrd="1" destOrd="0" parTransId="{2200D26A-3E78-4850-8AC4-A940A07A4591}" sibTransId="{F31CD9E1-3600-4B49-8E63-2DBC5D87B88B}"/>
    <dgm:cxn modelId="{8E81969B-2CF7-4E9B-97C4-8A19B6A972C7}" srcId="{71439A05-CE42-4BCB-BE79-9F14F5953C65}" destId="{E8324B4C-FADB-4B3B-A613-64A24518A8A8}" srcOrd="0" destOrd="0" parTransId="{6B8D3DD9-660D-4AB4-A152-3A2DDC41A1FE}" sibTransId="{AEE8CA8D-D4C8-4B3F-B1C6-9713A25F9C2C}"/>
    <dgm:cxn modelId="{BA9BB059-ECEF-4F14-B53A-655367EC0FCF}" srcId="{018A7BB6-30A0-4AEA-A81C-A08A3A24BFEE}" destId="{71439A05-CE42-4BCB-BE79-9F14F5953C65}" srcOrd="0" destOrd="0" parTransId="{6E966790-58FD-4417-827E-C4B60D372DA2}" sibTransId="{449B5744-3194-433E-ACF1-10995C4B0AC5}"/>
    <dgm:cxn modelId="{6A936CD8-B1D6-44A6-8C0A-7B997BE04B49}" type="presOf" srcId="{9A1DA3E0-4BBA-427F-AE0B-320AAB6454C0}" destId="{0B8C420D-60DE-4F75-9DF3-F25D7B621E2E}" srcOrd="0" destOrd="1" presId="urn:microsoft.com/office/officeart/2005/8/layout/vList5"/>
    <dgm:cxn modelId="{CAA57F77-1F7F-4653-9D4F-638963FBA159}" srcId="{71439A05-CE42-4BCB-BE79-9F14F5953C65}" destId="{42F95379-4EDE-45BD-8D7B-B728F5ED79E1}" srcOrd="2" destOrd="0" parTransId="{89FF7E3D-98D5-4E00-B778-42AC8DCDAC36}" sibTransId="{F03F9C95-CDB2-466E-91DD-B9DC8E81DCC5}"/>
    <dgm:cxn modelId="{72EA9A91-2B8E-4639-80F6-5365FFA139BF}" type="presOf" srcId="{42F95379-4EDE-45BD-8D7B-B728F5ED79E1}" destId="{0B8C420D-60DE-4F75-9DF3-F25D7B621E2E}" srcOrd="0" destOrd="2" presId="urn:microsoft.com/office/officeart/2005/8/layout/vList5"/>
    <dgm:cxn modelId="{A3F65A44-EDAF-41AB-8D1D-F28D3B0BF5C7}" type="presParOf" srcId="{01E1AFE0-3C20-4648-ADF9-336248629483}" destId="{0C347709-B75C-4256-8E6B-C3540AE297AC}" srcOrd="0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024F55A9-DAE6-4752-8521-2DEC77237500}" type="presParOf" srcId="{0C347709-B75C-4256-8E6B-C3540AE297AC}" destId="{0B8C420D-60DE-4F75-9DF3-F25D7B621E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800" b="0" i="0" u="none" dirty="0" smtClean="0"/>
            <a:t>Matrixdiagramm</a:t>
          </a:r>
          <a:endParaRPr lang="de-DE" sz="28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CBF409F0-BEFA-4201-9AD8-0EFA5EB100C8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und Gewichtung von Informationen </a:t>
          </a:r>
          <a:endParaRPr lang="de-DE" sz="1400" b="0" i="0" u="none" dirty="0"/>
        </a:p>
      </dgm:t>
    </dgm:pt>
    <dgm:pt modelId="{36ABE947-48ED-47A8-813D-3388EE67304D}" type="parTrans" cxnId="{DDFEC81F-6439-4ECA-BFBB-82386CADCC69}">
      <dgm:prSet/>
      <dgm:spPr/>
      <dgm:t>
        <a:bodyPr/>
        <a:lstStyle/>
        <a:p>
          <a:endParaRPr lang="de-DE"/>
        </a:p>
      </dgm:t>
    </dgm:pt>
    <dgm:pt modelId="{D8D2DC76-E787-4319-8AC2-F4AF1885362B}" type="sibTrans" cxnId="{DDFEC81F-6439-4ECA-BFBB-82386CADCC69}">
      <dgm:prSet/>
      <dgm:spPr/>
      <dgm:t>
        <a:bodyPr/>
        <a:lstStyle/>
        <a:p>
          <a:endParaRPr lang="de-DE"/>
        </a:p>
      </dgm:t>
    </dgm:pt>
    <dgm:pt modelId="{1AF329C5-40C2-440C-B1AB-1C540A03245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Merkmale und Aspekte eines Problems</a:t>
          </a:r>
          <a:endParaRPr lang="de-DE" sz="1400" b="0" i="0" u="none" dirty="0"/>
        </a:p>
      </dgm:t>
    </dgm:pt>
    <dgm:pt modelId="{699E88A6-743E-418B-9D67-D65361625CF0}" type="parTrans" cxnId="{D345DB97-5ED3-4FB6-85BF-050DC6BE1436}">
      <dgm:prSet/>
      <dgm:spPr/>
      <dgm:t>
        <a:bodyPr/>
        <a:lstStyle/>
        <a:p>
          <a:endParaRPr lang="de-DE"/>
        </a:p>
      </dgm:t>
    </dgm:pt>
    <dgm:pt modelId="{6CDB979B-57A8-4941-8989-E1F008A9D80D}" type="sibTrans" cxnId="{D345DB97-5ED3-4FB6-85BF-050DC6BE143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05BCA-5DE1-4E0C-B998-AA2328F05CCF}" type="pres">
      <dgm:prSet presAssocID="{BF6E3DEB-0988-446A-857B-789758B302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47C64EF-0F6E-4A23-8DA1-2E36A47690B9}" type="presOf" srcId="{CBF409F0-BEFA-4201-9AD8-0EFA5EB100C8}" destId="{38605BCA-5DE1-4E0C-B998-AA2328F05CCF}" srcOrd="0" destOrd="0" presId="urn:microsoft.com/office/officeart/2005/8/layout/vList5"/>
    <dgm:cxn modelId="{B9A1D200-E316-4B6E-A54C-CEF0F425CE61}" srcId="{02A484BF-FF66-4DDE-B014-3A71230972D6}" destId="{BF6E3DEB-0988-446A-857B-789758B30226}" srcOrd="0" destOrd="0" parTransId="{47BE9E89-3A51-4E7B-A907-0D0566C49A69}" sibTransId="{4557D759-5707-4FD5-89C8-7816E9D27ED6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345DB97-5ED3-4FB6-85BF-050DC6BE1436}" srcId="{BF6E3DEB-0988-446A-857B-789758B30226}" destId="{1AF329C5-40C2-440C-B1AB-1C540A03245C}" srcOrd="1" destOrd="0" parTransId="{699E88A6-743E-418B-9D67-D65361625CF0}" sibTransId="{6CDB979B-57A8-4941-8989-E1F008A9D80D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DDFEC81F-6439-4ECA-BFBB-82386CADCC69}" srcId="{BF6E3DEB-0988-446A-857B-789758B30226}" destId="{CBF409F0-BEFA-4201-9AD8-0EFA5EB100C8}" srcOrd="0" destOrd="0" parTransId="{36ABE947-48ED-47A8-813D-3388EE67304D}" sibTransId="{D8D2DC76-E787-4319-8AC2-F4AF1885362B}"/>
    <dgm:cxn modelId="{3156FD52-99AE-4B4E-80BD-60BB8273280B}" type="presOf" srcId="{1AF329C5-40C2-440C-B1AB-1C540A03245C}" destId="{38605BCA-5DE1-4E0C-B998-AA2328F05CCF}" srcOrd="0" destOrd="1" presId="urn:microsoft.com/office/officeart/2005/8/layout/vList5"/>
    <dgm:cxn modelId="{D3C588CC-51B9-4E81-9086-6EDD38BD444D}" type="presParOf" srcId="{4DDDE7E6-40D6-46CD-A540-855460FAC54F}" destId="{9BB6EFB3-4065-487A-BCC3-6FCDB4D2D262}" srcOrd="0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1EC26EFE-D59D-4D82-B494-58318A897AA2}" type="presParOf" srcId="{9BB6EFB3-4065-487A-BCC3-6FCDB4D2D262}" destId="{38605BCA-5DE1-4E0C-B998-AA2328F05C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3BE75708-C541-40FB-9AFD-ADBC1BB8FEAE}">
      <dgm:prSet phldrT="[Text]" custT="1"/>
      <dgm:spPr/>
      <dgm:t>
        <a:bodyPr/>
        <a:lstStyle/>
        <a:p>
          <a:r>
            <a:rPr lang="de-DE" sz="1800" dirty="0" smtClean="0"/>
            <a:t>Gewichtung der Faktoren trotz Teamarbeit subjektiv</a:t>
          </a:r>
          <a:endParaRPr lang="de-DE" sz="1800" dirty="0"/>
        </a:p>
      </dgm:t>
    </dgm:pt>
    <dgm:pt modelId="{0B462F8F-26C1-478A-9053-415BD3350227}" type="parTrans" cxnId="{BC459048-CA5C-4457-8C7E-11617E1BD875}">
      <dgm:prSet/>
      <dgm:spPr/>
      <dgm:t>
        <a:bodyPr/>
        <a:lstStyle/>
        <a:p>
          <a:endParaRPr lang="de-DE"/>
        </a:p>
      </dgm:t>
    </dgm:pt>
    <dgm:pt modelId="{97F3F86C-010F-4E01-B99D-12407B0CB5E7}" type="sibTrans" cxnId="{BC459048-CA5C-4457-8C7E-11617E1BD875}">
      <dgm:prSet/>
      <dgm:spPr/>
      <dgm:t>
        <a:bodyPr/>
        <a:lstStyle/>
        <a:p>
          <a:endParaRPr lang="de-DE"/>
        </a:p>
      </dgm:t>
    </dgm:pt>
    <dgm:pt modelId="{D8837F95-7FAA-423F-A296-C1EF62E34A63}">
      <dgm:prSet custT="1"/>
      <dgm:spPr/>
      <dgm:t>
        <a:bodyPr/>
        <a:lstStyle/>
        <a:p>
          <a:r>
            <a:rPr lang="de-DE" sz="1800" dirty="0" smtClean="0"/>
            <a:t>zeitlicher Aufwand steigt mit zunehmender Anzahl zu vergleichender Merkmale</a:t>
          </a:r>
          <a:endParaRPr lang="de-DE" sz="1800" dirty="0"/>
        </a:p>
      </dgm:t>
    </dgm:pt>
    <dgm:pt modelId="{17505B67-97D9-4522-9802-58C697542486}" type="parTrans" cxnId="{45D38073-2CEB-47C3-B005-6F89C1E712A8}">
      <dgm:prSet/>
      <dgm:spPr/>
      <dgm:t>
        <a:bodyPr/>
        <a:lstStyle/>
        <a:p>
          <a:endParaRPr lang="de-DE"/>
        </a:p>
      </dgm:t>
    </dgm:pt>
    <dgm:pt modelId="{4CE28B7E-46D0-4B08-9862-78475B855F09}" type="sibTrans" cxnId="{45D38073-2CEB-47C3-B005-6F89C1E712A8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0" presStyleCnt="1" custLinFactNeighborX="-133" custLinFactNeighborY="8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B454A-20EA-4C5B-A2C9-F39E918AB462}" type="pres">
      <dgm:prSet presAssocID="{6DC273ED-E6C9-4117-9D32-3E6EBFB451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459048-CA5C-4457-8C7E-11617E1BD875}" srcId="{6DC273ED-E6C9-4117-9D32-3E6EBFB45165}" destId="{3BE75708-C541-40FB-9AFD-ADBC1BB8FEAE}" srcOrd="0" destOrd="0" parTransId="{0B462F8F-26C1-478A-9053-415BD3350227}" sibTransId="{97F3F86C-010F-4E01-B99D-12407B0CB5E7}"/>
    <dgm:cxn modelId="{F0573608-FDBF-445D-89EA-DDDB9925365B}" type="presOf" srcId="{D8837F95-7FAA-423F-A296-C1EF62E34A63}" destId="{8F5B454A-20EA-4C5B-A2C9-F39E918AB462}" srcOrd="0" destOrd="1" presId="urn:microsoft.com/office/officeart/2005/8/layout/vList5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599E7AF5-458F-4A6A-8DFE-6CD00131FCE7}" type="presOf" srcId="{3BE75708-C541-40FB-9AFD-ADBC1BB8FEAE}" destId="{8F5B454A-20EA-4C5B-A2C9-F39E918AB462}" srcOrd="0" destOrd="0" presId="urn:microsoft.com/office/officeart/2005/8/layout/vList5"/>
    <dgm:cxn modelId="{65776D8B-DF97-488E-AF90-534B551C4ECA}" srcId="{018A7BB6-30A0-4AEA-A81C-A08A3A24BFEE}" destId="{6DC273ED-E6C9-4117-9D32-3E6EBFB45165}" srcOrd="0" destOrd="0" parTransId="{EA3B8BEA-3BD7-480C-9A63-2444892B7580}" sibTransId="{92D467CE-F2A9-46AB-B723-7F7B7CF8D06F}"/>
    <dgm:cxn modelId="{45D38073-2CEB-47C3-B005-6F89C1E712A8}" srcId="{6DC273ED-E6C9-4117-9D32-3E6EBFB45165}" destId="{D8837F95-7FAA-423F-A296-C1EF62E34A63}" srcOrd="1" destOrd="0" parTransId="{17505B67-97D9-4522-9802-58C697542486}" sibTransId="{4CE28B7E-46D0-4B08-9862-78475B855F09}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8B2A40FB-5347-473F-8946-CC712EC65C79}" type="presParOf" srcId="{01E1AFE0-3C20-4648-ADF9-336248629483}" destId="{6355B987-C6C9-44B9-8E0F-BF24DD543281}" srcOrd="0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  <dgm:cxn modelId="{8EDB6FD3-C261-4FE9-BEE4-DB428DE9C274}" type="presParOf" srcId="{6355B987-C6C9-44B9-8E0F-BF24DD543281}" destId="{8F5B454A-20EA-4C5B-A2C9-F39E918AB4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F9ED6-28AA-47A6-BE91-3DDAE0F6B7B9}" type="pres">
      <dgm:prSet presAssocID="{EF18BEC4-BB4C-465E-8AE0-68DDADC7E7BF}" presName="sp" presStyleCnt="0"/>
      <dgm:spPr/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1" presStyleCnt="4" custLinFactNeighborX="-993" custLinFactNeighborY="2516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A8864-21C8-4810-98C5-99FA60893AF1}" type="pres">
      <dgm:prSet presAssocID="{78A63004-F721-461B-863C-0A7EE08B1908}" presName="sp" presStyleCnt="0"/>
      <dgm:spPr/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2" presStyleCnt="4" custLinFactNeighborX="9" custLinFactNeighborY="404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201AD-C4F7-4D83-BBFC-23ED79AF9440}" type="pres">
      <dgm:prSet presAssocID="{449B5744-3194-433E-ACF1-10995C4B0AC5}" presName="sp" presStyleCnt="0"/>
      <dgm:spPr/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65776D8B-DF97-488E-AF90-534B551C4ECA}" srcId="{018A7BB6-30A0-4AEA-A81C-A08A3A24BFEE}" destId="{6DC273ED-E6C9-4117-9D32-3E6EBFB45165}" srcOrd="3" destOrd="0" parTransId="{EA3B8BEA-3BD7-480C-9A63-2444892B7580}" sibTransId="{92D467CE-F2A9-46AB-B723-7F7B7CF8D06F}"/>
    <dgm:cxn modelId="{BA9BB059-ECEF-4F14-B53A-655367EC0FCF}" srcId="{018A7BB6-30A0-4AEA-A81C-A08A3A24BFEE}" destId="{71439A05-CE42-4BCB-BE79-9F14F5953C65}" srcOrd="2" destOrd="0" parTransId="{6E966790-58FD-4417-827E-C4B60D372DA2}" sibTransId="{449B5744-3194-433E-ACF1-10995C4B0AC5}"/>
    <dgm:cxn modelId="{486692F2-0DFB-4E23-A418-2FA3FF6FE93E}" srcId="{018A7BB6-30A0-4AEA-A81C-A08A3A24BFEE}" destId="{6AC78196-FF5F-4357-97C2-A02602509A38}" srcOrd="1" destOrd="0" parTransId="{AB9C04FB-A6EA-444B-A803-115518C6382D}" sibTransId="{78A63004-F721-461B-863C-0A7EE08B1908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F39AAB6F-A1EC-481B-9CB4-23B9A9DE19EB}" type="presParOf" srcId="{01E1AFE0-3C20-4648-ADF9-336248629483}" destId="{690F9ED6-28AA-47A6-BE91-3DDAE0F6B7B9}" srcOrd="1" destOrd="0" presId="urn:microsoft.com/office/officeart/2005/8/layout/vList5"/>
    <dgm:cxn modelId="{662161AF-91FE-4A4B-B4DA-D298A1C1E5D6}" type="presParOf" srcId="{01E1AFE0-3C20-4648-ADF9-336248629483}" destId="{6A6CBAEC-5EBD-4B95-9B3E-49C3563CC8D8}" srcOrd="2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242CC012-EC02-4CF7-93FC-B1C2604E3549}" type="presParOf" srcId="{01E1AFE0-3C20-4648-ADF9-336248629483}" destId="{1C4A8864-21C8-4810-98C5-99FA60893AF1}" srcOrd="3" destOrd="0" presId="urn:microsoft.com/office/officeart/2005/8/layout/vList5"/>
    <dgm:cxn modelId="{A3F65A44-EDAF-41AB-8D1D-F28D3B0BF5C7}" type="presParOf" srcId="{01E1AFE0-3C20-4648-ADF9-336248629483}" destId="{0C347709-B75C-4256-8E6B-C3540AE297AC}" srcOrd="4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10B78FF4-1563-419C-9075-CE16A848156C}" type="presParOf" srcId="{01E1AFE0-3C20-4648-ADF9-336248629483}" destId="{45E201AD-C4F7-4D83-BBFC-23ED79AF9440}" srcOrd="5" destOrd="0" presId="urn:microsoft.com/office/officeart/2005/8/layout/vList5"/>
    <dgm:cxn modelId="{8B2A40FB-5347-473F-8946-CC712EC65C79}" type="presParOf" srcId="{01E1AFE0-3C20-4648-ADF9-336248629483}" destId="{6355B987-C6C9-44B9-8E0F-BF24DD543281}" srcOrd="6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800" b="0" i="0" u="none" dirty="0" smtClean="0"/>
            <a:t>Fehlersammelliste</a:t>
          </a:r>
          <a:endParaRPr lang="de-DE" sz="28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97A92895-89D9-48BD-9C9A-B2B87260FFA0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Ziel: Strukturierte Erfassung von Fehleranzahlen</a:t>
          </a:r>
          <a:endParaRPr lang="de-DE" sz="1400" b="0" dirty="0"/>
        </a:p>
      </dgm:t>
    </dgm:pt>
    <dgm:pt modelId="{ABF9032B-8BAA-44B4-BAE9-90281C2964E6}" type="parTrans" cxnId="{0E2E22A9-0699-4961-BE73-F0FF5DA0C65B}">
      <dgm:prSet/>
      <dgm:spPr/>
      <dgm:t>
        <a:bodyPr/>
        <a:lstStyle/>
        <a:p>
          <a:endParaRPr lang="de-DE"/>
        </a:p>
      </dgm:t>
    </dgm:pt>
    <dgm:pt modelId="{08D79D85-AA93-4B26-ADBE-1B25DAFC36A0}" type="sibTrans" cxnId="{0E2E22A9-0699-4961-BE73-F0FF5DA0C65B}">
      <dgm:prSet/>
      <dgm:spPr/>
      <dgm:t>
        <a:bodyPr/>
        <a:lstStyle/>
        <a:p>
          <a:endParaRPr lang="de-DE"/>
        </a:p>
      </dgm:t>
    </dgm:pt>
    <dgm:pt modelId="{C8E96AC0-3F46-435E-A6DE-AC58F54B3BD2}">
      <dgm:prSet phldrT="[Text]" custT="1"/>
      <dgm:spPr/>
      <dgm:t>
        <a:bodyPr/>
        <a:lstStyle/>
        <a:p>
          <a:r>
            <a:rPr lang="de-DE" sz="1400" dirty="0" smtClean="0">
              <a:effectLst/>
            </a:rPr>
            <a:t>Eingabedaten: </a:t>
          </a:r>
          <a:r>
            <a:rPr lang="de-DE" sz="1400" dirty="0" err="1" smtClean="0">
              <a:effectLst/>
            </a:rPr>
            <a:t>Meßwerte</a:t>
          </a:r>
          <a:r>
            <a:rPr lang="de-DE" sz="1400" dirty="0" smtClean="0">
              <a:effectLst/>
            </a:rPr>
            <a:t>, Merkmale, Fehler</a:t>
          </a:r>
          <a:endParaRPr lang="de-DE" sz="1400" b="0" dirty="0"/>
        </a:p>
      </dgm:t>
    </dgm:pt>
    <dgm:pt modelId="{F31EC7A4-846D-4A08-BA3B-F187FF53AA3E}" type="parTrans" cxnId="{3471A7AC-EA1E-41CC-A3E6-96807AE46758}">
      <dgm:prSet/>
      <dgm:spPr/>
      <dgm:t>
        <a:bodyPr/>
        <a:lstStyle/>
        <a:p>
          <a:endParaRPr lang="de-DE"/>
        </a:p>
      </dgm:t>
    </dgm:pt>
    <dgm:pt modelId="{BEF3D1BA-C861-479D-93E3-2713F8B5B9B7}" type="sibTrans" cxnId="{3471A7AC-EA1E-41CC-A3E6-96807AE4675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B9202-768A-4DA4-999E-133886B54955}" type="pres">
      <dgm:prSet presAssocID="{383703A8-AC4C-49EB-B4A6-BB3428E99353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A74971F8-8363-4670-A652-670D43FA2AD7}" type="presOf" srcId="{C8E96AC0-3F46-435E-A6DE-AC58F54B3BD2}" destId="{FDAB9202-768A-4DA4-999E-133886B54955}" srcOrd="0" destOrd="1" presId="urn:microsoft.com/office/officeart/2005/8/layout/vList5"/>
    <dgm:cxn modelId="{0E2E22A9-0699-4961-BE73-F0FF5DA0C65B}" srcId="{383703A8-AC4C-49EB-B4A6-BB3428E99353}" destId="{97A92895-89D9-48BD-9C9A-B2B87260FFA0}" srcOrd="0" destOrd="0" parTransId="{ABF9032B-8BAA-44B4-BAE9-90281C2964E6}" sibTransId="{08D79D85-AA93-4B26-ADBE-1B25DAFC36A0}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3471A7AC-EA1E-41CC-A3E6-96807AE46758}" srcId="{383703A8-AC4C-49EB-B4A6-BB3428E99353}" destId="{C8E96AC0-3F46-435E-A6DE-AC58F54B3BD2}" srcOrd="1" destOrd="0" parTransId="{F31EC7A4-846D-4A08-BA3B-F187FF53AA3E}" sibTransId="{BEF3D1BA-C861-479D-93E3-2713F8B5B9B7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D6DE885-1E52-459A-A550-71D01982CEE5}" type="presOf" srcId="{97A92895-89D9-48BD-9C9A-B2B87260FFA0}" destId="{FDAB9202-768A-4DA4-999E-133886B54955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6DC7D544-5975-4FD0-840E-4B1C300D3876}" type="presParOf" srcId="{3834B94B-C21F-462B-9BB6-43504E69431D}" destId="{FDAB9202-768A-4DA4-999E-133886B54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800" b="0" i="0" u="none" dirty="0" smtClean="0"/>
            <a:t>Portfolio</a:t>
          </a:r>
          <a:endParaRPr lang="de-DE" sz="28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der Haupteinflussgrößen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Große Datenmengen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B4218247-2FD0-4B90-AA5B-B139C847C097}">
      <dgm:prSet phldrT="[Text]"/>
      <dgm:spPr/>
      <dgm:t>
        <a:bodyPr/>
        <a:lstStyle/>
        <a:p>
          <a:r>
            <a:rPr lang="de-DE" dirty="0" smtClean="0"/>
            <a:t>mehrere Objekte (Produkte, Unternehmen, Geschäftsprozesse, Abteilungen, ...) gegenüberstellen</a:t>
          </a:r>
          <a:endParaRPr lang="de-DE" dirty="0"/>
        </a:p>
      </dgm:t>
    </dgm:pt>
    <dgm:pt modelId="{2EC122FD-2D55-4572-B3F6-02EB298F0BF6}" type="parTrans" cxnId="{27EDC25E-FA30-4CDC-B0AD-2DBA0F5C0EBD}">
      <dgm:prSet/>
      <dgm:spPr/>
      <dgm:t>
        <a:bodyPr/>
        <a:lstStyle/>
        <a:p>
          <a:endParaRPr lang="de-DE"/>
        </a:p>
      </dgm:t>
    </dgm:pt>
    <dgm:pt modelId="{883507AA-B5D9-41F7-8DA0-A72A958FC326}" type="sibTrans" cxnId="{27EDC25E-FA30-4CDC-B0AD-2DBA0F5C0EBD}">
      <dgm:prSet/>
      <dgm:spPr/>
      <dgm:t>
        <a:bodyPr/>
        <a:lstStyle/>
        <a:p>
          <a:endParaRPr lang="de-DE"/>
        </a:p>
      </dgm:t>
    </dgm:pt>
    <dgm:pt modelId="{29941A3F-1DA4-41E5-9FAF-D8731F8D1B22}">
      <dgm:prSet/>
      <dgm:spPr/>
      <dgm:t>
        <a:bodyPr/>
        <a:lstStyle/>
        <a:p>
          <a:r>
            <a:rPr lang="de-DE" dirty="0" smtClean="0"/>
            <a:t>analysieren von z.B. Ist-Situation, Entwicklungsmöglichkeiten, angestrebten Zielen</a:t>
          </a:r>
          <a:endParaRPr lang="de-DE" dirty="0"/>
        </a:p>
      </dgm:t>
    </dgm:pt>
    <dgm:pt modelId="{DF8B77C0-7C6A-4B59-BE04-FA1E8522F09E}" type="parTrans" cxnId="{F0D0A261-AA8C-4070-A52D-5586A26AB399}">
      <dgm:prSet/>
      <dgm:spPr/>
      <dgm:t>
        <a:bodyPr/>
        <a:lstStyle/>
        <a:p>
          <a:endParaRPr lang="de-DE"/>
        </a:p>
      </dgm:t>
    </dgm:pt>
    <dgm:pt modelId="{55B756E1-3714-4EAB-8F85-562F1481BD35}" type="sibTrans" cxnId="{F0D0A261-AA8C-4070-A52D-5586A26AB399}">
      <dgm:prSet/>
      <dgm:spPr/>
      <dgm:t>
        <a:bodyPr/>
        <a:lstStyle/>
        <a:p>
          <a:endParaRPr lang="de-DE"/>
        </a:p>
      </dgm:t>
    </dgm:pt>
    <dgm:pt modelId="{B1C73336-9166-4E22-B74B-7F0DE36E22C0}">
      <dgm:prSet/>
      <dgm:spPr/>
      <dgm:t>
        <a:bodyPr/>
        <a:lstStyle/>
        <a:p>
          <a:r>
            <a:rPr lang="de-DE" dirty="0" smtClean="0"/>
            <a:t>Verdichtung/Übertragung großer Datenmengen in übersichtliche, graphische Darstellung</a:t>
          </a:r>
          <a:endParaRPr lang="de-DE" dirty="0"/>
        </a:p>
      </dgm:t>
    </dgm:pt>
    <dgm:pt modelId="{69E8027B-3218-4245-805E-AE0BF2604A22}" type="parTrans" cxnId="{DF9CD4CD-BAB2-46BC-881F-39E5AB72CDC8}">
      <dgm:prSet/>
      <dgm:spPr/>
      <dgm:t>
        <a:bodyPr/>
        <a:lstStyle/>
        <a:p>
          <a:endParaRPr lang="de-DE"/>
        </a:p>
      </dgm:t>
    </dgm:pt>
    <dgm:pt modelId="{0C808E20-D8A3-4D09-9F22-B90184F62AE2}" type="sibTrans" cxnId="{DF9CD4CD-BAB2-46BC-881F-39E5AB72CDC8}">
      <dgm:prSet/>
      <dgm:spPr/>
      <dgm:t>
        <a:bodyPr/>
        <a:lstStyle/>
        <a:p>
          <a:endParaRPr lang="de-DE"/>
        </a:p>
      </dgm:t>
    </dgm:pt>
    <dgm:pt modelId="{EA7D31B1-2242-42C3-B6BA-051F83D1A51D}">
      <dgm:prSet/>
      <dgm:spPr/>
      <dgm:t>
        <a:bodyPr/>
        <a:lstStyle/>
        <a:p>
          <a:r>
            <a:rPr lang="de-DE" dirty="0" smtClean="0"/>
            <a:t>graphische Unterstützung zur Entscheidungsfindung in Diskussion</a:t>
          </a:r>
          <a:endParaRPr lang="de-DE" dirty="0"/>
        </a:p>
      </dgm:t>
    </dgm:pt>
    <dgm:pt modelId="{93A041FA-A84C-4062-8D81-8168110908D2}" type="parTrans" cxnId="{D3A097A3-A9F6-41E9-8CE9-7F01B398EA37}">
      <dgm:prSet/>
      <dgm:spPr/>
      <dgm:t>
        <a:bodyPr/>
        <a:lstStyle/>
        <a:p>
          <a:endParaRPr lang="de-DE"/>
        </a:p>
      </dgm:t>
    </dgm:pt>
    <dgm:pt modelId="{FC214ED6-EB62-4754-95B4-8033DB90BACD}" type="sibTrans" cxnId="{D3A097A3-A9F6-41E9-8CE9-7F01B398EA37}">
      <dgm:prSet/>
      <dgm:spPr/>
      <dgm:t>
        <a:bodyPr/>
        <a:lstStyle/>
        <a:p>
          <a:endParaRPr lang="de-DE"/>
        </a:p>
      </dgm:t>
    </dgm:pt>
    <dgm:pt modelId="{AD9FF85F-F0B7-4CAD-A385-C050FAE8669F}">
      <dgm:prSet/>
      <dgm:spPr/>
      <dgm:t>
        <a:bodyPr/>
        <a:lstStyle/>
        <a:p>
          <a:r>
            <a:rPr lang="de-DE" dirty="0" smtClean="0"/>
            <a:t>ermöglicht Aussage: für Objekt über Beziehungen zwischen betrachteten Kriterien und über Unterschiede zwischen verschiedenen betrachteten Objekten</a:t>
          </a:r>
          <a:endParaRPr lang="de-DE" dirty="0"/>
        </a:p>
      </dgm:t>
    </dgm:pt>
    <dgm:pt modelId="{62C705AB-8ADD-4D30-B499-05005169545D}" type="parTrans" cxnId="{457C7FFD-2438-4629-BAF6-7A9CFF7F3256}">
      <dgm:prSet/>
      <dgm:spPr/>
      <dgm:t>
        <a:bodyPr/>
        <a:lstStyle/>
        <a:p>
          <a:endParaRPr lang="de-DE"/>
        </a:p>
      </dgm:t>
    </dgm:pt>
    <dgm:pt modelId="{5BA4487E-1C9C-44FC-8A5B-BE103467FA15}" type="sibTrans" cxnId="{457C7FFD-2438-4629-BAF6-7A9CFF7F3256}">
      <dgm:prSet/>
      <dgm:spPr/>
      <dgm:t>
        <a:bodyPr/>
        <a:lstStyle/>
        <a:p>
          <a:endParaRPr lang="de-DE"/>
        </a:p>
      </dgm:t>
    </dgm:pt>
    <dgm:pt modelId="{53734A73-F6A7-482A-97EF-686CAC026643}">
      <dgm:prSet/>
      <dgm:spPr/>
      <dgm:t>
        <a:bodyPr/>
        <a:lstStyle/>
        <a:p>
          <a:r>
            <a:rPr lang="de-DE" dirty="0" smtClean="0"/>
            <a:t>häufige Anwendung bei Unternehmens- oder Produktvergleich</a:t>
          </a:r>
          <a:endParaRPr lang="de-DE" dirty="0"/>
        </a:p>
      </dgm:t>
    </dgm:pt>
    <dgm:pt modelId="{BE344F9B-9DFB-4926-9023-E2B69BC6BFA7}" type="parTrans" cxnId="{0F55F6F4-8DCE-470E-B1EC-28BFF38385F5}">
      <dgm:prSet/>
      <dgm:spPr/>
      <dgm:t>
        <a:bodyPr/>
        <a:lstStyle/>
        <a:p>
          <a:endParaRPr lang="de-DE"/>
        </a:p>
      </dgm:t>
    </dgm:pt>
    <dgm:pt modelId="{9529AA6C-9108-49D2-99FB-79D8396CF315}" type="sibTrans" cxnId="{0F55F6F4-8DCE-470E-B1EC-28BFF38385F5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404150-7581-4981-9CBE-5F0AB4BBA43E}" type="pres">
      <dgm:prSet presAssocID="{A1FA77C0-B938-496B-A605-510327C0627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27EDC25E-FA30-4CDC-B0AD-2DBA0F5C0EBD}" srcId="{A1FA77C0-B938-496B-A605-510327C0627F}" destId="{B4218247-2FD0-4B90-AA5B-B139C847C097}" srcOrd="0" destOrd="0" parTransId="{2EC122FD-2D55-4572-B3F6-02EB298F0BF6}" sibTransId="{883507AA-B5D9-41F7-8DA0-A72A958FC326}"/>
    <dgm:cxn modelId="{D3A097A3-A9F6-41E9-8CE9-7F01B398EA37}" srcId="{A1FA77C0-B938-496B-A605-510327C0627F}" destId="{EA7D31B1-2242-42C3-B6BA-051F83D1A51D}" srcOrd="3" destOrd="0" parTransId="{93A041FA-A84C-4062-8D81-8168110908D2}" sibTransId="{FC214ED6-EB62-4754-95B4-8033DB90BACD}"/>
    <dgm:cxn modelId="{B827C06B-5A5E-49CE-89DF-88C40B94E7B8}" type="presOf" srcId="{B4218247-2FD0-4B90-AA5B-B139C847C097}" destId="{B7404150-7581-4981-9CBE-5F0AB4BBA43E}" srcOrd="0" destOrd="0" presId="urn:microsoft.com/office/officeart/2005/8/layout/vList5"/>
    <dgm:cxn modelId="{0C7F62F0-1E32-46ED-8371-3E77DF7FA6C3}" type="presOf" srcId="{29941A3F-1DA4-41E5-9FAF-D8731F8D1B22}" destId="{B7404150-7581-4981-9CBE-5F0AB4BBA43E}" srcOrd="0" destOrd="1" presId="urn:microsoft.com/office/officeart/2005/8/layout/vList5"/>
    <dgm:cxn modelId="{F0D0A261-AA8C-4070-A52D-5586A26AB399}" srcId="{A1FA77C0-B938-496B-A605-510327C0627F}" destId="{29941A3F-1DA4-41E5-9FAF-D8731F8D1B22}" srcOrd="1" destOrd="0" parTransId="{DF8B77C0-7C6A-4B59-BE04-FA1E8522F09E}" sibTransId="{55B756E1-3714-4EAB-8F85-562F1481BD35}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56608748-3169-4872-9B08-60FB8A570B73}" type="presOf" srcId="{AD9FF85F-F0B7-4CAD-A385-C050FAE8669F}" destId="{B7404150-7581-4981-9CBE-5F0AB4BBA43E}" srcOrd="0" destOrd="4" presId="urn:microsoft.com/office/officeart/2005/8/layout/vList5"/>
    <dgm:cxn modelId="{37997481-3D3D-4A8E-8150-0188255395F1}" type="presOf" srcId="{EA7D31B1-2242-42C3-B6BA-051F83D1A51D}" destId="{B7404150-7581-4981-9CBE-5F0AB4BBA43E}" srcOrd="0" destOrd="3" presId="urn:microsoft.com/office/officeart/2005/8/layout/vList5"/>
    <dgm:cxn modelId="{457C7FFD-2438-4629-BAF6-7A9CFF7F3256}" srcId="{A1FA77C0-B938-496B-A605-510327C0627F}" destId="{AD9FF85F-F0B7-4CAD-A385-C050FAE8669F}" srcOrd="4" destOrd="0" parTransId="{62C705AB-8ADD-4D30-B499-05005169545D}" sibTransId="{5BA4487E-1C9C-44FC-8A5B-BE103467FA15}"/>
    <dgm:cxn modelId="{CE6EA79D-9583-4EA2-981D-984C988EC7E6}" type="presOf" srcId="{53734A73-F6A7-482A-97EF-686CAC026643}" destId="{B7404150-7581-4981-9CBE-5F0AB4BBA43E}" srcOrd="0" destOrd="5" presId="urn:microsoft.com/office/officeart/2005/8/layout/vList5"/>
    <dgm:cxn modelId="{A0DA17B6-C0F4-490C-92D9-F71F64623B08}" type="presOf" srcId="{B1C73336-9166-4E22-B74B-7F0DE36E22C0}" destId="{B7404150-7581-4981-9CBE-5F0AB4BBA43E}" srcOrd="0" destOrd="2" presId="urn:microsoft.com/office/officeart/2005/8/layout/vList5"/>
    <dgm:cxn modelId="{0F55F6F4-8DCE-470E-B1EC-28BFF38385F5}" srcId="{A1FA77C0-B938-496B-A605-510327C0627F}" destId="{53734A73-F6A7-482A-97EF-686CAC026643}" srcOrd="5" destOrd="0" parTransId="{BE344F9B-9DFB-4926-9023-E2B69BC6BFA7}" sibTransId="{9529AA6C-9108-49D2-99FB-79D8396CF315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DF9CD4CD-BAB2-46BC-881F-39E5AB72CDC8}" srcId="{A1FA77C0-B938-496B-A605-510327C0627F}" destId="{B1C73336-9166-4E22-B74B-7F0DE36E22C0}" srcOrd="2" destOrd="0" parTransId="{69E8027B-3218-4245-805E-AE0BF2604A22}" sibTransId="{0C808E20-D8A3-4D09-9F22-B90184F62AE2}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18A65A30-0985-4FEF-B345-C6075154B83A}" type="presParOf" srcId="{CA8C562E-81DD-4B84-88EA-27A44EFB3F8B}" destId="{B7404150-7581-4981-9CBE-5F0AB4BB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800" b="0" i="0" u="none" dirty="0" smtClean="0"/>
            <a:t>Portfolio</a:t>
          </a:r>
          <a:endParaRPr lang="de-DE" sz="28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der Haupteinflussgrößen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Große Datenmengen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962A26E1-A668-4EB5-97BC-5095CE5F9126}">
      <dgm:prSet phldrT="[Text]" custT="1"/>
      <dgm:spPr/>
      <dgm:t>
        <a:bodyPr/>
        <a:lstStyle/>
        <a:p>
          <a:r>
            <a:rPr lang="de-DE" sz="1800" dirty="0" smtClean="0"/>
            <a:t>Ausgangsdaten zur Erstellung eines Portfolios sollten in numerischer Form vorliegen</a:t>
          </a:r>
          <a:endParaRPr lang="de-DE" sz="1800" dirty="0"/>
        </a:p>
      </dgm:t>
    </dgm:pt>
    <dgm:pt modelId="{367BABBA-3116-4921-9BE6-2EE5D5AE9F13}" type="parTrans" cxnId="{EDA46E3E-C5E7-4D2E-8B6B-BFBB68026688}">
      <dgm:prSet/>
      <dgm:spPr/>
      <dgm:t>
        <a:bodyPr/>
        <a:lstStyle/>
        <a:p>
          <a:endParaRPr lang="de-DE"/>
        </a:p>
      </dgm:t>
    </dgm:pt>
    <dgm:pt modelId="{B7EB4B9B-4D5B-44E6-A4FA-0FE69E5F5C11}" type="sibTrans" cxnId="{EDA46E3E-C5E7-4D2E-8B6B-BFBB68026688}">
      <dgm:prSet/>
      <dgm:spPr/>
      <dgm:t>
        <a:bodyPr/>
        <a:lstStyle/>
        <a:p>
          <a:endParaRPr lang="de-DE"/>
        </a:p>
      </dgm:t>
    </dgm:pt>
    <dgm:pt modelId="{13FB868B-7717-489D-A5B0-565ACE057C8C}">
      <dgm:prSet custT="1"/>
      <dgm:spPr/>
      <dgm:t>
        <a:bodyPr/>
        <a:lstStyle/>
        <a:p>
          <a:r>
            <a:rPr lang="de-DE" sz="1800" dirty="0" smtClean="0"/>
            <a:t>Ansonsten für exakte Darstellung Daten in skalierbare Größen übertragen</a:t>
          </a:r>
          <a:endParaRPr lang="de-DE" sz="1800" dirty="0"/>
        </a:p>
      </dgm:t>
    </dgm:pt>
    <dgm:pt modelId="{136EEC84-0B09-446C-8C22-3E01B92A9F0B}" type="parTrans" cxnId="{D46AF6D3-797B-496C-B368-D8AE11E281C6}">
      <dgm:prSet/>
      <dgm:spPr/>
      <dgm:t>
        <a:bodyPr/>
        <a:lstStyle/>
        <a:p>
          <a:endParaRPr lang="de-DE"/>
        </a:p>
      </dgm:t>
    </dgm:pt>
    <dgm:pt modelId="{45063468-10BA-4767-A34D-54BB7B706632}" type="sibTrans" cxnId="{D46AF6D3-797B-496C-B368-D8AE11E281C6}">
      <dgm:prSet/>
      <dgm:spPr/>
      <dgm:t>
        <a:bodyPr/>
        <a:lstStyle/>
        <a:p>
          <a:endParaRPr lang="de-DE"/>
        </a:p>
      </dgm:t>
    </dgm:pt>
    <dgm:pt modelId="{33DF7BA8-F209-4C78-B676-A98322F6731F}">
      <dgm:prSet custT="1"/>
      <dgm:spPr/>
      <dgm:t>
        <a:bodyPr/>
        <a:lstStyle/>
        <a:p>
          <a:r>
            <a:rPr lang="de-DE" sz="1800" dirty="0" smtClean="0"/>
            <a:t>exakte mathematische Auswertung großer Datenmengen</a:t>
          </a:r>
          <a:endParaRPr lang="de-DE" sz="1800" dirty="0"/>
        </a:p>
      </dgm:t>
    </dgm:pt>
    <dgm:pt modelId="{989E20BD-B331-47D7-AF6A-978527C2F0A7}" type="parTrans" cxnId="{ABCBA005-3A19-4D72-9A7F-ED75E1637674}">
      <dgm:prSet/>
      <dgm:spPr/>
      <dgm:t>
        <a:bodyPr/>
        <a:lstStyle/>
        <a:p>
          <a:endParaRPr lang="de-DE"/>
        </a:p>
      </dgm:t>
    </dgm:pt>
    <dgm:pt modelId="{D34ADB43-06B5-4689-B136-0B023245F663}" type="sibTrans" cxnId="{ABCBA005-3A19-4D72-9A7F-ED75E1637674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0" presStyleCnt="1" custLinFactNeighborX="365" custLinFactNeighborY="133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08EADC-044F-4350-A88F-5F08FEF14FAA}" type="pres">
      <dgm:prSet presAssocID="{6AC78196-FF5F-4357-97C2-A02602509A38}" presName="descendantText" presStyleLbl="alignAccFollowNode1" presStyleIdx="0" presStyleCnt="1" custLinFactNeighborX="2505" custLinFactNeighborY="792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EDA46E3E-C5E7-4D2E-8B6B-BFBB68026688}" srcId="{6AC78196-FF5F-4357-97C2-A02602509A38}" destId="{962A26E1-A668-4EB5-97BC-5095CE5F9126}" srcOrd="0" destOrd="0" parTransId="{367BABBA-3116-4921-9BE6-2EE5D5AE9F13}" sibTransId="{B7EB4B9B-4D5B-44E6-A4FA-0FE69E5F5C11}"/>
    <dgm:cxn modelId="{4A2E8B67-03DD-4C3D-B106-3119D99DA7E8}" type="presOf" srcId="{962A26E1-A668-4EB5-97BC-5095CE5F9126}" destId="{9C08EADC-044F-4350-A88F-5F08FEF14FAA}" srcOrd="0" destOrd="0" presId="urn:microsoft.com/office/officeart/2005/8/layout/vList5"/>
    <dgm:cxn modelId="{7A74C6B8-1706-4829-AA15-3A7A4905B34E}" type="presOf" srcId="{33DF7BA8-F209-4C78-B676-A98322F6731F}" destId="{9C08EADC-044F-4350-A88F-5F08FEF14FAA}" srcOrd="0" destOrd="2" presId="urn:microsoft.com/office/officeart/2005/8/layout/vList5"/>
    <dgm:cxn modelId="{98E2E10F-A97B-4820-A5BE-54226BE9146C}" type="presOf" srcId="{13FB868B-7717-489D-A5B0-565ACE057C8C}" destId="{9C08EADC-044F-4350-A88F-5F08FEF14FAA}" srcOrd="0" destOrd="1" presId="urn:microsoft.com/office/officeart/2005/8/layout/vList5"/>
    <dgm:cxn modelId="{D46AF6D3-797B-496C-B368-D8AE11E281C6}" srcId="{6AC78196-FF5F-4357-97C2-A02602509A38}" destId="{13FB868B-7717-489D-A5B0-565ACE057C8C}" srcOrd="1" destOrd="0" parTransId="{136EEC84-0B09-446C-8C22-3E01B92A9F0B}" sibTransId="{45063468-10BA-4767-A34D-54BB7B706632}"/>
    <dgm:cxn modelId="{ABCBA005-3A19-4D72-9A7F-ED75E1637674}" srcId="{6AC78196-FF5F-4357-97C2-A02602509A38}" destId="{33DF7BA8-F209-4C78-B676-A98322F6731F}" srcOrd="2" destOrd="0" parTransId="{989E20BD-B331-47D7-AF6A-978527C2F0A7}" sibTransId="{D34ADB43-06B5-4689-B136-0B023245F663}"/>
    <dgm:cxn modelId="{486692F2-0DFB-4E23-A418-2FA3FF6FE93E}" srcId="{018A7BB6-30A0-4AEA-A81C-A08A3A24BFEE}" destId="{6AC78196-FF5F-4357-97C2-A02602509A38}" srcOrd="0" destOrd="0" parTransId="{AB9C04FB-A6EA-444B-A803-115518C6382D}" sibTransId="{78A63004-F721-461B-863C-0A7EE08B1908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662161AF-91FE-4A4B-B4DA-D298A1C1E5D6}" type="presParOf" srcId="{01E1AFE0-3C20-4648-ADF9-336248629483}" destId="{6A6CBAEC-5EBD-4B95-9B3E-49C3563CC8D8}" srcOrd="0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8807D45D-8BDD-467A-BD04-CEFCD71D56A3}" type="presParOf" srcId="{6A6CBAEC-5EBD-4B95-9B3E-49C3563CC8D8}" destId="{9C08EADC-044F-4350-A88F-5F08FEF14F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800" b="0" i="0" u="none" dirty="0" smtClean="0"/>
            <a:t>Portfolio</a:t>
          </a:r>
          <a:endParaRPr lang="de-DE" sz="28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der Haupteinflussgrößen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Große Datenmengen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8324B4C-FADB-4B3B-A613-64A24518A8A8}">
      <dgm:prSet phldrT="[Text]" custT="1"/>
      <dgm:spPr/>
      <dgm:t>
        <a:bodyPr/>
        <a:lstStyle/>
        <a:p>
          <a:r>
            <a:rPr lang="de-DE" sz="1800" dirty="0" smtClean="0"/>
            <a:t>Vergleich Objekte anhand mehrerer Kriterien in Portfolio: Objekte können zusätzlich zur Lage im Achsenkreuz quantifiziert werden, z.B. indem Kreis um Datenpunkt weitere Kenngröße angibt</a:t>
          </a:r>
          <a:endParaRPr lang="de-DE" sz="1800" dirty="0"/>
        </a:p>
      </dgm:t>
    </dgm:pt>
    <dgm:pt modelId="{6B8D3DD9-660D-4AB4-A152-3A2DDC41A1FE}" type="parTrans" cxnId="{8E81969B-2CF7-4E9B-97C4-8A19B6A972C7}">
      <dgm:prSet/>
      <dgm:spPr/>
      <dgm:t>
        <a:bodyPr/>
        <a:lstStyle/>
        <a:p>
          <a:endParaRPr lang="de-DE"/>
        </a:p>
      </dgm:t>
    </dgm:pt>
    <dgm:pt modelId="{AEE8CA8D-D4C8-4B3F-B1C6-9713A25F9C2C}" type="sibTrans" cxnId="{8E81969B-2CF7-4E9B-97C4-8A19B6A972C7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33036DC2-5922-4A1A-8ED7-0139282F9792}">
      <dgm:prSet custT="1"/>
      <dgm:spPr/>
      <dgm:t>
        <a:bodyPr/>
        <a:lstStyle/>
        <a:p>
          <a:r>
            <a:rPr lang="de-DE" sz="1800" dirty="0" smtClean="0"/>
            <a:t>graphische Darstellung erleichtert Auswertung/Entscheidungsfindung</a:t>
          </a:r>
          <a:endParaRPr lang="de-DE" sz="1800" dirty="0"/>
        </a:p>
      </dgm:t>
    </dgm:pt>
    <dgm:pt modelId="{CD327B32-5AFE-4824-BFD0-B99D710717AE}" type="parTrans" cxnId="{268EE040-C96F-46BC-A6E8-F4DF119EE081}">
      <dgm:prSet/>
      <dgm:spPr/>
      <dgm:t>
        <a:bodyPr/>
        <a:lstStyle/>
        <a:p>
          <a:endParaRPr lang="de-DE"/>
        </a:p>
      </dgm:t>
    </dgm:pt>
    <dgm:pt modelId="{7E941601-FD5B-4DFF-B007-8F2E215AEA40}" type="sibTrans" cxnId="{268EE040-C96F-46BC-A6E8-F4DF119EE081}">
      <dgm:prSet/>
      <dgm:spPr/>
      <dgm:t>
        <a:bodyPr/>
        <a:lstStyle/>
        <a:p>
          <a:endParaRPr lang="de-DE"/>
        </a:p>
      </dgm:t>
    </dgm:pt>
    <dgm:pt modelId="{85AEAAE5-E642-4506-8A26-11B460C40DD7}">
      <dgm:prSet custT="1"/>
      <dgm:spPr/>
      <dgm:t>
        <a:bodyPr/>
        <a:lstStyle/>
        <a:p>
          <a:r>
            <a:rPr lang="de-DE" sz="1800" dirty="0" smtClean="0"/>
            <a:t>große Datenmengen bei Einsatz Matrix-Daten-Analyse auf wesentliche Aussagen reduziert übersichtlich dargestellt</a:t>
          </a:r>
          <a:endParaRPr lang="de-DE" sz="1800" dirty="0"/>
        </a:p>
      </dgm:t>
    </dgm:pt>
    <dgm:pt modelId="{FE665C87-1B02-4CA7-BC82-5DFE48950A48}" type="parTrans" cxnId="{A527A57C-A240-42D9-A0C3-4258D22AF11B}">
      <dgm:prSet/>
      <dgm:spPr/>
      <dgm:t>
        <a:bodyPr/>
        <a:lstStyle/>
        <a:p>
          <a:endParaRPr lang="de-DE"/>
        </a:p>
      </dgm:t>
    </dgm:pt>
    <dgm:pt modelId="{6C2E8841-1FD9-4F56-B093-B0BE647FFEB3}" type="sibTrans" cxnId="{A527A57C-A240-42D9-A0C3-4258D22AF11B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0" presStyleCnt="1" custLinFactNeighborX="-466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8C420D-60DE-4F75-9DF3-F25D7B621E2E}" type="pres">
      <dgm:prSet presAssocID="{71439A05-CE42-4BCB-BE79-9F14F5953C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77BB7D09-6FF8-4E47-BFD2-DBA8E5968959}" type="presOf" srcId="{E8324B4C-FADB-4B3B-A613-64A24518A8A8}" destId="{0B8C420D-60DE-4F75-9DF3-F25D7B621E2E}" srcOrd="0" destOrd="0" presId="urn:microsoft.com/office/officeart/2005/8/layout/vList5"/>
    <dgm:cxn modelId="{268EE040-C96F-46BC-A6E8-F4DF119EE081}" srcId="{71439A05-CE42-4BCB-BE79-9F14F5953C65}" destId="{33036DC2-5922-4A1A-8ED7-0139282F9792}" srcOrd="1" destOrd="0" parTransId="{CD327B32-5AFE-4824-BFD0-B99D710717AE}" sibTransId="{7E941601-FD5B-4DFF-B007-8F2E215AEA40}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A527A57C-A240-42D9-A0C3-4258D22AF11B}" srcId="{71439A05-CE42-4BCB-BE79-9F14F5953C65}" destId="{85AEAAE5-E642-4506-8A26-11B460C40DD7}" srcOrd="2" destOrd="0" parTransId="{FE665C87-1B02-4CA7-BC82-5DFE48950A48}" sibTransId="{6C2E8841-1FD9-4F56-B093-B0BE647FFEB3}"/>
    <dgm:cxn modelId="{636126E6-E9DF-4665-B9E5-66F408310FC7}" type="presOf" srcId="{33036DC2-5922-4A1A-8ED7-0139282F9792}" destId="{0B8C420D-60DE-4F75-9DF3-F25D7B621E2E}" srcOrd="0" destOrd="1" presId="urn:microsoft.com/office/officeart/2005/8/layout/vList5"/>
    <dgm:cxn modelId="{134AC7AD-EC08-4AFD-A031-F033806DC0F9}" type="presOf" srcId="{85AEAAE5-E642-4506-8A26-11B460C40DD7}" destId="{0B8C420D-60DE-4F75-9DF3-F25D7B621E2E}" srcOrd="0" destOrd="2" presId="urn:microsoft.com/office/officeart/2005/8/layout/vList5"/>
    <dgm:cxn modelId="{8E81969B-2CF7-4E9B-97C4-8A19B6A972C7}" srcId="{71439A05-CE42-4BCB-BE79-9F14F5953C65}" destId="{E8324B4C-FADB-4B3B-A613-64A24518A8A8}" srcOrd="0" destOrd="0" parTransId="{6B8D3DD9-660D-4AB4-A152-3A2DDC41A1FE}" sibTransId="{AEE8CA8D-D4C8-4B3F-B1C6-9713A25F9C2C}"/>
    <dgm:cxn modelId="{BA9BB059-ECEF-4F14-B53A-655367EC0FCF}" srcId="{018A7BB6-30A0-4AEA-A81C-A08A3A24BFEE}" destId="{71439A05-CE42-4BCB-BE79-9F14F5953C65}" srcOrd="0" destOrd="0" parTransId="{6E966790-58FD-4417-827E-C4B60D372DA2}" sibTransId="{449B5744-3194-433E-ACF1-10995C4B0AC5}"/>
    <dgm:cxn modelId="{A3F65A44-EDAF-41AB-8D1D-F28D3B0BF5C7}" type="presParOf" srcId="{01E1AFE0-3C20-4648-ADF9-336248629483}" destId="{0C347709-B75C-4256-8E6B-C3540AE297AC}" srcOrd="0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024F55A9-DAE6-4752-8521-2DEC77237500}" type="presParOf" srcId="{0C347709-B75C-4256-8E6B-C3540AE297AC}" destId="{0B8C420D-60DE-4F75-9DF3-F25D7B621E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800" b="0" i="0" u="none" dirty="0" smtClean="0"/>
            <a:t>Portfolio</a:t>
          </a:r>
          <a:endParaRPr lang="de-DE" sz="28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der Haupteinflussgrößen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Große Datenmengen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3BE75708-C541-40FB-9AFD-ADBC1BB8FEAE}">
      <dgm:prSet phldrT="[Text]" custT="1"/>
      <dgm:spPr/>
      <dgm:t>
        <a:bodyPr/>
        <a:lstStyle/>
        <a:p>
          <a:r>
            <a:rPr lang="de-DE" sz="1800" dirty="0" smtClean="0"/>
            <a:t>hoher Rechenaufwand</a:t>
          </a:r>
          <a:endParaRPr lang="de-DE" sz="1800" dirty="0"/>
        </a:p>
      </dgm:t>
    </dgm:pt>
    <dgm:pt modelId="{0B462F8F-26C1-478A-9053-415BD3350227}" type="parTrans" cxnId="{BC459048-CA5C-4457-8C7E-11617E1BD875}">
      <dgm:prSet/>
      <dgm:spPr/>
      <dgm:t>
        <a:bodyPr/>
        <a:lstStyle/>
        <a:p>
          <a:endParaRPr lang="de-DE"/>
        </a:p>
      </dgm:t>
    </dgm:pt>
    <dgm:pt modelId="{97F3F86C-010F-4E01-B99D-12407B0CB5E7}" type="sibTrans" cxnId="{BC459048-CA5C-4457-8C7E-11617E1BD875}">
      <dgm:prSet/>
      <dgm:spPr/>
      <dgm:t>
        <a:bodyPr/>
        <a:lstStyle/>
        <a:p>
          <a:endParaRPr lang="de-DE"/>
        </a:p>
      </dgm:t>
    </dgm:pt>
    <dgm:pt modelId="{66E20059-6987-401F-8B87-FC17F3B0267A}">
      <dgm:prSet custT="1"/>
      <dgm:spPr/>
      <dgm:t>
        <a:bodyPr/>
        <a:lstStyle/>
        <a:p>
          <a:r>
            <a:rPr lang="de-DE" sz="1800" dirty="0" smtClean="0"/>
            <a:t>Rechnerunterstützung notwendig</a:t>
          </a:r>
          <a:endParaRPr lang="de-DE" sz="1800" dirty="0"/>
        </a:p>
      </dgm:t>
    </dgm:pt>
    <dgm:pt modelId="{D466FF75-888F-4F55-A16E-CD1DDD42AA68}" type="parTrans" cxnId="{81653FD6-B9D6-40DF-9301-40C45599EBA3}">
      <dgm:prSet/>
      <dgm:spPr/>
      <dgm:t>
        <a:bodyPr/>
        <a:lstStyle/>
        <a:p>
          <a:endParaRPr lang="de-DE"/>
        </a:p>
      </dgm:t>
    </dgm:pt>
    <dgm:pt modelId="{1AF99AA9-5F13-48BE-8324-B4B9ADDBDF95}" type="sibTrans" cxnId="{81653FD6-B9D6-40DF-9301-40C45599EBA3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B454A-20EA-4C5B-A2C9-F39E918AB462}" type="pres">
      <dgm:prSet presAssocID="{6DC273ED-E6C9-4117-9D32-3E6EBFB451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459048-CA5C-4457-8C7E-11617E1BD875}" srcId="{6DC273ED-E6C9-4117-9D32-3E6EBFB45165}" destId="{3BE75708-C541-40FB-9AFD-ADBC1BB8FEAE}" srcOrd="0" destOrd="0" parTransId="{0B462F8F-26C1-478A-9053-415BD3350227}" sibTransId="{97F3F86C-010F-4E01-B99D-12407B0CB5E7}"/>
    <dgm:cxn modelId="{AB602962-0F83-4826-9133-B5B374DC8AA6}" type="presOf" srcId="{66E20059-6987-401F-8B87-FC17F3B0267A}" destId="{8F5B454A-20EA-4C5B-A2C9-F39E918AB462}" srcOrd="0" destOrd="1" presId="urn:microsoft.com/office/officeart/2005/8/layout/vList5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599E7AF5-458F-4A6A-8DFE-6CD00131FCE7}" type="presOf" srcId="{3BE75708-C541-40FB-9AFD-ADBC1BB8FEAE}" destId="{8F5B454A-20EA-4C5B-A2C9-F39E918AB462}" srcOrd="0" destOrd="0" presId="urn:microsoft.com/office/officeart/2005/8/layout/vList5"/>
    <dgm:cxn modelId="{65776D8B-DF97-488E-AF90-534B551C4ECA}" srcId="{018A7BB6-30A0-4AEA-A81C-A08A3A24BFEE}" destId="{6DC273ED-E6C9-4117-9D32-3E6EBFB45165}" srcOrd="0" destOrd="0" parTransId="{EA3B8BEA-3BD7-480C-9A63-2444892B7580}" sibTransId="{92D467CE-F2A9-46AB-B723-7F7B7CF8D06F}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81653FD6-B9D6-40DF-9301-40C45599EBA3}" srcId="{6DC273ED-E6C9-4117-9D32-3E6EBFB45165}" destId="{66E20059-6987-401F-8B87-FC17F3B0267A}" srcOrd="1" destOrd="0" parTransId="{D466FF75-888F-4F55-A16E-CD1DDD42AA68}" sibTransId="{1AF99AA9-5F13-48BE-8324-B4B9ADDBDF95}"/>
    <dgm:cxn modelId="{8B2A40FB-5347-473F-8946-CC712EC65C79}" type="presParOf" srcId="{01E1AFE0-3C20-4648-ADF9-336248629483}" destId="{6355B987-C6C9-44B9-8E0F-BF24DD543281}" srcOrd="0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  <dgm:cxn modelId="{8EDB6FD3-C261-4FE9-BEE4-DB428DE9C274}" type="presParOf" srcId="{6355B987-C6C9-44B9-8E0F-BF24DD543281}" destId="{8F5B454A-20EA-4C5B-A2C9-F39E918AB4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800" b="0" i="0" u="none" dirty="0" smtClean="0"/>
            <a:t>Portfolio</a:t>
          </a:r>
          <a:endParaRPr lang="de-DE" sz="28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77FCE831-5A12-484B-8773-5B961691538E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der Haupteinflussgrößen</a:t>
          </a:r>
          <a:endParaRPr lang="de-DE" sz="1400" b="0" i="0" u="none" dirty="0"/>
        </a:p>
      </dgm:t>
    </dgm:pt>
    <dgm:pt modelId="{62A5EFAB-A1AF-418F-AFA0-7E96747E14BF}" type="parTrans" cxnId="{7471D293-126E-4B20-878D-092952182DD7}">
      <dgm:prSet/>
      <dgm:spPr/>
      <dgm:t>
        <a:bodyPr/>
        <a:lstStyle/>
        <a:p>
          <a:endParaRPr lang="de-DE"/>
        </a:p>
      </dgm:t>
    </dgm:pt>
    <dgm:pt modelId="{330ED88D-5FF2-4FC7-9A3A-7725D87D31EC}" type="sibTrans" cxnId="{7471D293-126E-4B20-878D-092952182DD7}">
      <dgm:prSet/>
      <dgm:spPr/>
      <dgm:t>
        <a:bodyPr/>
        <a:lstStyle/>
        <a:p>
          <a:endParaRPr lang="de-DE"/>
        </a:p>
      </dgm:t>
    </dgm:pt>
    <dgm:pt modelId="{E1DCBE81-0C82-4DA8-B1EB-A6A7582B0F55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Große Datenmengen</a:t>
          </a:r>
          <a:endParaRPr lang="de-DE" sz="1400" b="0" i="0" u="none" dirty="0"/>
        </a:p>
      </dgm:t>
    </dgm:pt>
    <dgm:pt modelId="{B95C9570-6C3D-434B-8606-599FE7DB42E1}" type="parTrans" cxnId="{B873498E-26B1-46BB-B77E-0E95DBDCECFA}">
      <dgm:prSet/>
      <dgm:spPr/>
      <dgm:t>
        <a:bodyPr/>
        <a:lstStyle/>
        <a:p>
          <a:endParaRPr lang="de-DE"/>
        </a:p>
      </dgm:t>
    </dgm:pt>
    <dgm:pt modelId="{ACC84194-6AB3-4F70-8697-0D08724F7A63}" type="sibTrans" cxnId="{B873498E-26B1-46BB-B77E-0E95DBDCECFA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D81B0B-47B7-4621-AE65-7D71DAF66C4E}" type="pres">
      <dgm:prSet presAssocID="{ED116471-6FB9-4239-9E9E-86E72570433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873498E-26B1-46BB-B77E-0E95DBDCECFA}" srcId="{ED116471-6FB9-4239-9E9E-86E72570433E}" destId="{E1DCBE81-0C82-4DA8-B1EB-A6A7582B0F55}" srcOrd="1" destOrd="0" parTransId="{B95C9570-6C3D-434B-8606-599FE7DB42E1}" sibTransId="{ACC84194-6AB3-4F70-8697-0D08724F7A63}"/>
    <dgm:cxn modelId="{0C2531E8-30A8-4444-AFB1-64D47FC8B4A6}" type="presOf" srcId="{E1DCBE81-0C82-4DA8-B1EB-A6A7582B0F55}" destId="{2DD81B0B-47B7-4621-AE65-7D71DAF66C4E}" srcOrd="0" destOrd="1" presId="urn:microsoft.com/office/officeart/2005/8/layout/vList5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50349945-DE3E-49C7-BD0E-A2F3A3FE411F}" type="presOf" srcId="{77FCE831-5A12-484B-8773-5B961691538E}" destId="{2DD81B0B-47B7-4621-AE65-7D71DAF66C4E}" srcOrd="0" destOrd="0" presId="urn:microsoft.com/office/officeart/2005/8/layout/vList5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0" destOrd="0" parTransId="{B6895176-2FB8-4DBC-8CBF-E4BF18568022}" sibTransId="{732E8F87-A0D8-4F2A-83EA-C30E098B35B8}"/>
    <dgm:cxn modelId="{7471D293-126E-4B20-878D-092952182DD7}" srcId="{ED116471-6FB9-4239-9E9E-86E72570433E}" destId="{77FCE831-5A12-484B-8773-5B961691538E}" srcOrd="0" destOrd="0" parTransId="{62A5EFAB-A1AF-418F-AFA0-7E96747E14BF}" sibTransId="{330ED88D-5FF2-4FC7-9A3A-7725D87D31EC}"/>
    <dgm:cxn modelId="{0AEC9A1D-5B99-4FC6-9246-D777BC9FF64B}" type="presParOf" srcId="{4DDDE7E6-40D6-46CD-A540-855460FAC54F}" destId="{00595F44-F219-49EC-9844-87408F24B43C}" srcOrd="0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D4CA58D3-559C-4875-9211-A7E131AEEDEF}" type="presParOf" srcId="{00595F44-F219-49EC-9844-87408F24B43C}" destId="{2DD81B0B-47B7-4621-AE65-7D71DAF66C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800" b="0" i="0" u="none" dirty="0" smtClean="0"/>
            <a:t>Baumdiagramm</a:t>
          </a:r>
          <a:endParaRPr lang="de-DE" sz="28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49C5E2E0-ABDF-467C-91BC-62F4160AA28A}">
      <dgm:prSet custT="1"/>
      <dgm:spPr/>
      <dgm:t>
        <a:bodyPr/>
        <a:lstStyle/>
        <a:p>
          <a:r>
            <a:rPr lang="de-DE" sz="1400" dirty="0" smtClean="0">
              <a:effectLst/>
            </a:rPr>
            <a:t>Ziel: Strukturierte Ermittlung von Teilzielen</a:t>
          </a:r>
          <a:endParaRPr lang="de-DE" sz="1400" b="0" i="0" u="none" dirty="0"/>
        </a:p>
      </dgm:t>
    </dgm:pt>
    <dgm:pt modelId="{EBA2E41B-E95F-4DD2-B35D-8940D61329B9}" type="sibTrans" cxnId="{F39A715A-AEA3-469C-AF69-CA3FE77C7D00}">
      <dgm:prSet/>
      <dgm:spPr/>
      <dgm:t>
        <a:bodyPr/>
        <a:lstStyle/>
        <a:p>
          <a:endParaRPr lang="de-DE"/>
        </a:p>
      </dgm:t>
    </dgm:pt>
    <dgm:pt modelId="{FA62A593-51E8-424D-B432-DA8E107A0FD5}" type="parTrans" cxnId="{F39A715A-AEA3-469C-AF69-CA3FE77C7D00}">
      <dgm:prSet/>
      <dgm:spPr/>
      <dgm:t>
        <a:bodyPr/>
        <a:lstStyle/>
        <a:p>
          <a:endParaRPr lang="de-DE"/>
        </a:p>
      </dgm:t>
    </dgm:pt>
    <dgm:pt modelId="{E4322C9E-7BBF-48AE-9846-869B70A71297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Übergeordnetes Ziel</a:t>
          </a:r>
          <a:endParaRPr lang="de-DE" sz="1400" b="0" i="0" u="none" dirty="0"/>
        </a:p>
      </dgm:t>
    </dgm:pt>
    <dgm:pt modelId="{CE5966DB-7DC4-4A9E-96CA-93CC462EC3D3}" type="sibTrans" cxnId="{4CDEA4E4-327F-4379-AFD3-68A23D99C8E6}">
      <dgm:prSet/>
      <dgm:spPr/>
      <dgm:t>
        <a:bodyPr/>
        <a:lstStyle/>
        <a:p>
          <a:endParaRPr lang="de-DE"/>
        </a:p>
      </dgm:t>
    </dgm:pt>
    <dgm:pt modelId="{2552062A-6056-413E-AF2B-F25E2C2CA3B2}" type="parTrans" cxnId="{4CDEA4E4-327F-4379-AFD3-68A23D99C8E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EEEE3E-C569-475A-8456-CC983B84C34E}" type="pres">
      <dgm:prSet presAssocID="{831DB5C6-85CB-4625-9C84-710FFC1804D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F39A715A-AEA3-469C-AF69-CA3FE77C7D00}" srcId="{831DB5C6-85CB-4625-9C84-710FFC1804D2}" destId="{49C5E2E0-ABDF-467C-91BC-62F4160AA28A}" srcOrd="0" destOrd="0" parTransId="{FA62A593-51E8-424D-B432-DA8E107A0FD5}" sibTransId="{EBA2E41B-E95F-4DD2-B35D-8940D61329B9}"/>
    <dgm:cxn modelId="{6E1C70CE-6160-4398-BBEE-BD67F1454B1E}" srcId="{02A484BF-FF66-4DDE-B014-3A71230972D6}" destId="{831DB5C6-85CB-4625-9C84-710FFC1804D2}" srcOrd="0" destOrd="0" parTransId="{CB8FBCD9-B6C1-4CC6-98D6-347EC2AE8413}" sibTransId="{580B80C7-B871-473B-A414-883D900455CE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89BA83B-86AF-44EC-ACB4-C4169AF2788D}" type="presOf" srcId="{49C5E2E0-ABDF-467C-91BC-62F4160AA28A}" destId="{47EEEE3E-C569-475A-8456-CC983B84C34E}" srcOrd="0" destOrd="0" presId="urn:microsoft.com/office/officeart/2005/8/layout/vList5"/>
    <dgm:cxn modelId="{4CDEA4E4-327F-4379-AFD3-68A23D99C8E6}" srcId="{831DB5C6-85CB-4625-9C84-710FFC1804D2}" destId="{E4322C9E-7BBF-48AE-9846-869B70A71297}" srcOrd="1" destOrd="0" parTransId="{2552062A-6056-413E-AF2B-F25E2C2CA3B2}" sibTransId="{CE5966DB-7DC4-4A9E-96CA-93CC462EC3D3}"/>
    <dgm:cxn modelId="{539A28AF-5D1F-43B0-BA3F-88E44C4DD220}" type="presOf" srcId="{E4322C9E-7BBF-48AE-9846-869B70A71297}" destId="{47EEEE3E-C569-475A-8456-CC983B84C34E}" srcOrd="0" destOrd="1" presId="urn:microsoft.com/office/officeart/2005/8/layout/vList5"/>
    <dgm:cxn modelId="{4067CA38-B979-456D-BA46-F70904181314}" type="presParOf" srcId="{4DDDE7E6-40D6-46CD-A540-855460FAC54F}" destId="{84236E2D-FB2F-469B-8467-AB2DD0C7BB01}" srcOrd="0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  <dgm:cxn modelId="{8E4AC3B1-080B-4DB8-A24F-36C4C8B35FFC}" type="presParOf" srcId="{84236E2D-FB2F-469B-8467-AB2DD0C7BB01}" destId="{47EEEE3E-C569-475A-8456-CC983B84C3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A8ABC5-1259-4679-BB8C-6E84B9DAD105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CBBEC99-A40C-4CBE-ABD3-9C32EA7057E7}">
      <dgm:prSet phldrT="[Text]" custT="1"/>
      <dgm:spPr/>
      <dgm:t>
        <a:bodyPr/>
        <a:lstStyle/>
        <a:p>
          <a:r>
            <a:rPr lang="de-DE" sz="1800" dirty="0" smtClean="0">
              <a:latin typeface="+mn-lt"/>
            </a:rPr>
            <a:t>Leicht umzusetzen</a:t>
          </a:r>
        </a:p>
        <a:p>
          <a:r>
            <a:rPr lang="de-DE" sz="1800" dirty="0" smtClean="0">
              <a:latin typeface="+mn-lt"/>
            </a:rPr>
            <a:t>Keine Schulung notwendig</a:t>
          </a:r>
          <a:endParaRPr lang="de-DE" sz="1800" dirty="0">
            <a:latin typeface="+mn-lt"/>
          </a:endParaRPr>
        </a:p>
      </dgm:t>
    </dgm:pt>
    <dgm:pt modelId="{BDBA0171-14B3-4CC3-A71D-E88E25D5969D}" type="parTrans" cxnId="{391C960E-7D3C-4440-BE6F-E2C24074CA3F}">
      <dgm:prSet/>
      <dgm:spPr/>
      <dgm:t>
        <a:bodyPr/>
        <a:lstStyle/>
        <a:p>
          <a:endParaRPr lang="de-DE"/>
        </a:p>
      </dgm:t>
    </dgm:pt>
    <dgm:pt modelId="{9DF20BC6-8ED1-41EB-90D9-7ED8A16BF784}" type="sibTrans" cxnId="{391C960E-7D3C-4440-BE6F-E2C24074CA3F}">
      <dgm:prSet/>
      <dgm:spPr/>
      <dgm:t>
        <a:bodyPr/>
        <a:lstStyle/>
        <a:p>
          <a:endParaRPr lang="de-DE"/>
        </a:p>
      </dgm:t>
    </dgm:pt>
    <dgm:pt modelId="{69F7BCAD-B9B4-49B5-8850-FE6ECFD19E13}">
      <dgm:prSet phldrT="[Text]" custT="1"/>
      <dgm:spPr/>
      <dgm:t>
        <a:bodyPr/>
        <a:lstStyle/>
        <a:p>
          <a:r>
            <a:rPr lang="de-DE" sz="1800" dirty="0" smtClean="0">
              <a:latin typeface="+mn-lt"/>
            </a:rPr>
            <a:t>Keine Analyse der Fehlerursachen möglich</a:t>
          </a:r>
        </a:p>
        <a:p>
          <a:r>
            <a:rPr lang="de-DE" sz="1800" dirty="0" smtClean="0">
              <a:latin typeface="+mn-lt"/>
            </a:rPr>
            <a:t>Übersichtlichkeit lässt mit ansteigender Anzahl der erfassten Fehlerarten nach</a:t>
          </a:r>
          <a:endParaRPr lang="de-DE" sz="1800" dirty="0">
            <a:latin typeface="+mn-lt"/>
          </a:endParaRPr>
        </a:p>
      </dgm:t>
    </dgm:pt>
    <dgm:pt modelId="{F7B18879-9A02-46B6-BDA5-8F63B71D7EEB}" type="parTrans" cxnId="{B972F2C5-9CDE-438D-86BD-CF08C90408B1}">
      <dgm:prSet/>
      <dgm:spPr/>
      <dgm:t>
        <a:bodyPr/>
        <a:lstStyle/>
        <a:p>
          <a:endParaRPr lang="de-DE"/>
        </a:p>
      </dgm:t>
    </dgm:pt>
    <dgm:pt modelId="{11A3F670-9A5D-4673-9643-E16EED41EF56}" type="sibTrans" cxnId="{B972F2C5-9CDE-438D-86BD-CF08C90408B1}">
      <dgm:prSet/>
      <dgm:spPr/>
      <dgm:t>
        <a:bodyPr/>
        <a:lstStyle/>
        <a:p>
          <a:endParaRPr lang="de-DE"/>
        </a:p>
      </dgm:t>
    </dgm:pt>
    <dgm:pt modelId="{83EE474E-E7AB-4370-A4EB-6CB8536A7CD7}" type="pres">
      <dgm:prSet presAssocID="{92A8ABC5-1259-4679-BB8C-6E84B9DAD10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2063E92-D7CC-495B-8F21-63B3A317B92F}" type="pres">
      <dgm:prSet presAssocID="{92A8ABC5-1259-4679-BB8C-6E84B9DAD105}" presName="Background" presStyleLbl="bgImgPlace1" presStyleIdx="0" presStyleCnt="1"/>
      <dgm:spPr/>
    </dgm:pt>
    <dgm:pt modelId="{C892E942-4258-47AE-9CA5-F61C8F098CE0}" type="pres">
      <dgm:prSet presAssocID="{92A8ABC5-1259-4679-BB8C-6E84B9DAD105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7227B5-D3C3-46CE-A0F8-00CD4906C9C3}" type="pres">
      <dgm:prSet presAssocID="{92A8ABC5-1259-4679-BB8C-6E84B9DAD105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5B3416-584B-4D26-B768-3CD90B849C18}" type="pres">
      <dgm:prSet presAssocID="{92A8ABC5-1259-4679-BB8C-6E84B9DAD105}" presName="Plus" presStyleLbl="alignNode1" presStyleIdx="0" presStyleCnt="2"/>
      <dgm:spPr/>
    </dgm:pt>
    <dgm:pt modelId="{8A823DCC-8078-4B2F-B495-E143452AE1A4}" type="pres">
      <dgm:prSet presAssocID="{92A8ABC5-1259-4679-BB8C-6E84B9DAD105}" presName="Minus" presStyleLbl="alignNode1" presStyleIdx="1" presStyleCnt="2"/>
      <dgm:spPr/>
    </dgm:pt>
    <dgm:pt modelId="{AF18B62C-6575-4B3B-98DB-11B56D5A1808}" type="pres">
      <dgm:prSet presAssocID="{92A8ABC5-1259-4679-BB8C-6E84B9DAD105}" presName="Divider" presStyleLbl="parChTrans1D1" presStyleIdx="0" presStyleCnt="1"/>
      <dgm:spPr/>
    </dgm:pt>
  </dgm:ptLst>
  <dgm:cxnLst>
    <dgm:cxn modelId="{1E23D540-FA8C-49D6-A465-79BEEF331F97}" type="presOf" srcId="{69F7BCAD-B9B4-49B5-8850-FE6ECFD19E13}" destId="{8E7227B5-D3C3-46CE-A0F8-00CD4906C9C3}" srcOrd="0" destOrd="0" presId="urn:microsoft.com/office/officeart/2009/3/layout/PlusandMinus"/>
    <dgm:cxn modelId="{461F2C63-BF20-4D76-A9D5-2E75C08991DF}" type="presOf" srcId="{DCBBEC99-A40C-4CBE-ABD3-9C32EA7057E7}" destId="{C892E942-4258-47AE-9CA5-F61C8F098CE0}" srcOrd="0" destOrd="0" presId="urn:microsoft.com/office/officeart/2009/3/layout/PlusandMinus"/>
    <dgm:cxn modelId="{B972F2C5-9CDE-438D-86BD-CF08C90408B1}" srcId="{92A8ABC5-1259-4679-BB8C-6E84B9DAD105}" destId="{69F7BCAD-B9B4-49B5-8850-FE6ECFD19E13}" srcOrd="1" destOrd="0" parTransId="{F7B18879-9A02-46B6-BDA5-8F63B71D7EEB}" sibTransId="{11A3F670-9A5D-4673-9643-E16EED41EF56}"/>
    <dgm:cxn modelId="{391C960E-7D3C-4440-BE6F-E2C24074CA3F}" srcId="{92A8ABC5-1259-4679-BB8C-6E84B9DAD105}" destId="{DCBBEC99-A40C-4CBE-ABD3-9C32EA7057E7}" srcOrd="0" destOrd="0" parTransId="{BDBA0171-14B3-4CC3-A71D-E88E25D5969D}" sibTransId="{9DF20BC6-8ED1-41EB-90D9-7ED8A16BF784}"/>
    <dgm:cxn modelId="{53246260-A8FA-4A07-83AF-D2AE209CCE85}" type="presOf" srcId="{92A8ABC5-1259-4679-BB8C-6E84B9DAD105}" destId="{83EE474E-E7AB-4370-A4EB-6CB8536A7CD7}" srcOrd="0" destOrd="0" presId="urn:microsoft.com/office/officeart/2009/3/layout/PlusandMinus"/>
    <dgm:cxn modelId="{CD0BB858-7A1A-40FB-98D6-19483B146EB1}" type="presParOf" srcId="{83EE474E-E7AB-4370-A4EB-6CB8536A7CD7}" destId="{D2063E92-D7CC-495B-8F21-63B3A317B92F}" srcOrd="0" destOrd="0" presId="urn:microsoft.com/office/officeart/2009/3/layout/PlusandMinus"/>
    <dgm:cxn modelId="{4442DF36-C95B-44D7-8A65-02C2AF0447C1}" type="presParOf" srcId="{83EE474E-E7AB-4370-A4EB-6CB8536A7CD7}" destId="{C892E942-4258-47AE-9CA5-F61C8F098CE0}" srcOrd="1" destOrd="0" presId="urn:microsoft.com/office/officeart/2009/3/layout/PlusandMinus"/>
    <dgm:cxn modelId="{5B749F56-DFBD-4F0E-A7C5-7711115BD351}" type="presParOf" srcId="{83EE474E-E7AB-4370-A4EB-6CB8536A7CD7}" destId="{8E7227B5-D3C3-46CE-A0F8-00CD4906C9C3}" srcOrd="2" destOrd="0" presId="urn:microsoft.com/office/officeart/2009/3/layout/PlusandMinus"/>
    <dgm:cxn modelId="{C8751C00-687A-4575-AFD7-724B2229D926}" type="presParOf" srcId="{83EE474E-E7AB-4370-A4EB-6CB8536A7CD7}" destId="{F55B3416-584B-4D26-B768-3CD90B849C18}" srcOrd="3" destOrd="0" presId="urn:microsoft.com/office/officeart/2009/3/layout/PlusandMinus"/>
    <dgm:cxn modelId="{281AD1A2-A912-455C-83C7-3619728B6255}" type="presParOf" srcId="{83EE474E-E7AB-4370-A4EB-6CB8536A7CD7}" destId="{8A823DCC-8078-4B2F-B495-E143452AE1A4}" srcOrd="4" destOrd="0" presId="urn:microsoft.com/office/officeart/2009/3/layout/PlusandMinus"/>
    <dgm:cxn modelId="{4A2A977D-4E1B-448A-BF9D-6883CC65D466}" type="presParOf" srcId="{83EE474E-E7AB-4370-A4EB-6CB8536A7CD7}" destId="{AF18B62C-6575-4B3B-98DB-11B56D5A180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F9ED6-28AA-47A6-BE91-3DDAE0F6B7B9}" type="pres">
      <dgm:prSet presAssocID="{EF18BEC4-BB4C-465E-8AE0-68DDADC7E7BF}" presName="sp" presStyleCnt="0"/>
      <dgm:spPr/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A8864-21C8-4810-98C5-99FA60893AF1}" type="pres">
      <dgm:prSet presAssocID="{78A63004-F721-461B-863C-0A7EE08B1908}" presName="sp" presStyleCnt="0"/>
      <dgm:spPr/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2" presStyleCnt="4" custLinFactNeighborX="9" custLinFactNeighborY="-252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201AD-C4F7-4D83-BBFC-23ED79AF9440}" type="pres">
      <dgm:prSet presAssocID="{449B5744-3194-433E-ACF1-10995C4B0AC5}" presName="sp" presStyleCnt="0"/>
      <dgm:spPr/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65776D8B-DF97-488E-AF90-534B551C4ECA}" srcId="{018A7BB6-30A0-4AEA-A81C-A08A3A24BFEE}" destId="{6DC273ED-E6C9-4117-9D32-3E6EBFB45165}" srcOrd="3" destOrd="0" parTransId="{EA3B8BEA-3BD7-480C-9A63-2444892B7580}" sibTransId="{92D467CE-F2A9-46AB-B723-7F7B7CF8D06F}"/>
    <dgm:cxn modelId="{BA9BB059-ECEF-4F14-B53A-655367EC0FCF}" srcId="{018A7BB6-30A0-4AEA-A81C-A08A3A24BFEE}" destId="{71439A05-CE42-4BCB-BE79-9F14F5953C65}" srcOrd="2" destOrd="0" parTransId="{6E966790-58FD-4417-827E-C4B60D372DA2}" sibTransId="{449B5744-3194-433E-ACF1-10995C4B0AC5}"/>
    <dgm:cxn modelId="{486692F2-0DFB-4E23-A418-2FA3FF6FE93E}" srcId="{018A7BB6-30A0-4AEA-A81C-A08A3A24BFEE}" destId="{6AC78196-FF5F-4357-97C2-A02602509A38}" srcOrd="1" destOrd="0" parTransId="{AB9C04FB-A6EA-444B-A803-115518C6382D}" sibTransId="{78A63004-F721-461B-863C-0A7EE08B1908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F39AAB6F-A1EC-481B-9CB4-23B9A9DE19EB}" type="presParOf" srcId="{01E1AFE0-3C20-4648-ADF9-336248629483}" destId="{690F9ED6-28AA-47A6-BE91-3DDAE0F6B7B9}" srcOrd="1" destOrd="0" presId="urn:microsoft.com/office/officeart/2005/8/layout/vList5"/>
    <dgm:cxn modelId="{662161AF-91FE-4A4B-B4DA-D298A1C1E5D6}" type="presParOf" srcId="{01E1AFE0-3C20-4648-ADF9-336248629483}" destId="{6A6CBAEC-5EBD-4B95-9B3E-49C3563CC8D8}" srcOrd="2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242CC012-EC02-4CF7-93FC-B1C2604E3549}" type="presParOf" srcId="{01E1AFE0-3C20-4648-ADF9-336248629483}" destId="{1C4A8864-21C8-4810-98C5-99FA60893AF1}" srcOrd="3" destOrd="0" presId="urn:microsoft.com/office/officeart/2005/8/layout/vList5"/>
    <dgm:cxn modelId="{A3F65A44-EDAF-41AB-8D1D-F28D3B0BF5C7}" type="presParOf" srcId="{01E1AFE0-3C20-4648-ADF9-336248629483}" destId="{0C347709-B75C-4256-8E6B-C3540AE297AC}" srcOrd="4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10B78FF4-1563-419C-9075-CE16A848156C}" type="presParOf" srcId="{01E1AFE0-3C20-4648-ADF9-336248629483}" destId="{45E201AD-C4F7-4D83-BBFC-23ED79AF9440}" srcOrd="5" destOrd="0" presId="urn:microsoft.com/office/officeart/2005/8/layout/vList5"/>
    <dgm:cxn modelId="{8B2A40FB-5347-473F-8946-CC712EC65C79}" type="presParOf" srcId="{01E1AFE0-3C20-4648-ADF9-336248629483}" destId="{6355B987-C6C9-44B9-8E0F-BF24DD543281}" srcOrd="6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800" b="0" i="0" u="none" dirty="0" smtClean="0"/>
            <a:t>Baumdiagramm</a:t>
          </a:r>
          <a:endParaRPr lang="de-DE" sz="28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49C5E2E0-ABDF-467C-91BC-62F4160AA28A}">
      <dgm:prSet custT="1"/>
      <dgm:spPr/>
      <dgm:t>
        <a:bodyPr/>
        <a:lstStyle/>
        <a:p>
          <a:r>
            <a:rPr lang="de-DE" sz="1400" dirty="0" smtClean="0">
              <a:effectLst/>
            </a:rPr>
            <a:t>Ziel: Strukturierte Ermittlung von Teilzielen</a:t>
          </a:r>
          <a:endParaRPr lang="de-DE" sz="1400" b="0" i="0" u="none" dirty="0"/>
        </a:p>
      </dgm:t>
    </dgm:pt>
    <dgm:pt modelId="{EBA2E41B-E95F-4DD2-B35D-8940D61329B9}" type="sibTrans" cxnId="{F39A715A-AEA3-469C-AF69-CA3FE77C7D00}">
      <dgm:prSet/>
      <dgm:spPr/>
      <dgm:t>
        <a:bodyPr/>
        <a:lstStyle/>
        <a:p>
          <a:endParaRPr lang="de-DE"/>
        </a:p>
      </dgm:t>
    </dgm:pt>
    <dgm:pt modelId="{FA62A593-51E8-424D-B432-DA8E107A0FD5}" type="parTrans" cxnId="{F39A715A-AEA3-469C-AF69-CA3FE77C7D00}">
      <dgm:prSet/>
      <dgm:spPr/>
      <dgm:t>
        <a:bodyPr/>
        <a:lstStyle/>
        <a:p>
          <a:endParaRPr lang="de-DE"/>
        </a:p>
      </dgm:t>
    </dgm:pt>
    <dgm:pt modelId="{E4322C9E-7BBF-48AE-9846-869B70A71297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Übergeordnetes Ziel</a:t>
          </a:r>
          <a:endParaRPr lang="de-DE" sz="1400" b="0" i="0" u="none" dirty="0"/>
        </a:p>
      </dgm:t>
    </dgm:pt>
    <dgm:pt modelId="{CE5966DB-7DC4-4A9E-96CA-93CC462EC3D3}" type="sibTrans" cxnId="{4CDEA4E4-327F-4379-AFD3-68A23D99C8E6}">
      <dgm:prSet/>
      <dgm:spPr/>
      <dgm:t>
        <a:bodyPr/>
        <a:lstStyle/>
        <a:p>
          <a:endParaRPr lang="de-DE"/>
        </a:p>
      </dgm:t>
    </dgm:pt>
    <dgm:pt modelId="{2552062A-6056-413E-AF2B-F25E2C2CA3B2}" type="parTrans" cxnId="{4CDEA4E4-327F-4379-AFD3-68A23D99C8E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EEEE3E-C569-475A-8456-CC983B84C34E}" type="pres">
      <dgm:prSet presAssocID="{831DB5C6-85CB-4625-9C84-710FFC1804D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F39A715A-AEA3-469C-AF69-CA3FE77C7D00}" srcId="{831DB5C6-85CB-4625-9C84-710FFC1804D2}" destId="{49C5E2E0-ABDF-467C-91BC-62F4160AA28A}" srcOrd="0" destOrd="0" parTransId="{FA62A593-51E8-424D-B432-DA8E107A0FD5}" sibTransId="{EBA2E41B-E95F-4DD2-B35D-8940D61329B9}"/>
    <dgm:cxn modelId="{6E1C70CE-6160-4398-BBEE-BD67F1454B1E}" srcId="{02A484BF-FF66-4DDE-B014-3A71230972D6}" destId="{831DB5C6-85CB-4625-9C84-710FFC1804D2}" srcOrd="0" destOrd="0" parTransId="{CB8FBCD9-B6C1-4CC6-98D6-347EC2AE8413}" sibTransId="{580B80C7-B871-473B-A414-883D900455CE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4CDEA4E4-327F-4379-AFD3-68A23D99C8E6}" srcId="{831DB5C6-85CB-4625-9C84-710FFC1804D2}" destId="{E4322C9E-7BBF-48AE-9846-869B70A71297}" srcOrd="1" destOrd="0" parTransId="{2552062A-6056-413E-AF2B-F25E2C2CA3B2}" sibTransId="{CE5966DB-7DC4-4A9E-96CA-93CC462EC3D3}"/>
    <dgm:cxn modelId="{D89BA83B-86AF-44EC-ACB4-C4169AF2788D}" type="presOf" srcId="{49C5E2E0-ABDF-467C-91BC-62F4160AA28A}" destId="{47EEEE3E-C569-475A-8456-CC983B84C34E}" srcOrd="0" destOrd="0" presId="urn:microsoft.com/office/officeart/2005/8/layout/vList5"/>
    <dgm:cxn modelId="{539A28AF-5D1F-43B0-BA3F-88E44C4DD220}" type="presOf" srcId="{E4322C9E-7BBF-48AE-9846-869B70A71297}" destId="{47EEEE3E-C569-475A-8456-CC983B84C34E}" srcOrd="0" destOrd="1" presId="urn:microsoft.com/office/officeart/2005/8/layout/vList5"/>
    <dgm:cxn modelId="{4067CA38-B979-456D-BA46-F70904181314}" type="presParOf" srcId="{4DDDE7E6-40D6-46CD-A540-855460FAC54F}" destId="{84236E2D-FB2F-469B-8467-AB2DD0C7BB01}" srcOrd="0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  <dgm:cxn modelId="{8E4AC3B1-080B-4DB8-A24F-36C4C8B35FFC}" type="presParOf" srcId="{84236E2D-FB2F-469B-8467-AB2DD0C7BB01}" destId="{47EEEE3E-C569-475A-8456-CC983B84C3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B4218247-2FD0-4B90-AA5B-B139C847C097}">
      <dgm:prSet phldrT="[Text]"/>
      <dgm:spPr/>
      <dgm:t>
        <a:bodyPr/>
        <a:lstStyle/>
        <a:p>
          <a:r>
            <a:rPr lang="de-DE" dirty="0" smtClean="0"/>
            <a:t>stufenweise Zerlegung eines Hauptthemas in einzelne Unterpunkte</a:t>
          </a:r>
          <a:endParaRPr lang="de-DE" dirty="0"/>
        </a:p>
      </dgm:t>
    </dgm:pt>
    <dgm:pt modelId="{2EC122FD-2D55-4572-B3F6-02EB298F0BF6}" type="parTrans" cxnId="{27EDC25E-FA30-4CDC-B0AD-2DBA0F5C0EBD}">
      <dgm:prSet/>
      <dgm:spPr/>
      <dgm:t>
        <a:bodyPr/>
        <a:lstStyle/>
        <a:p>
          <a:endParaRPr lang="de-DE"/>
        </a:p>
      </dgm:t>
    </dgm:pt>
    <dgm:pt modelId="{883507AA-B5D9-41F7-8DA0-A72A958FC326}" type="sibTrans" cxnId="{27EDC25E-FA30-4CDC-B0AD-2DBA0F5C0EBD}">
      <dgm:prSet/>
      <dgm:spPr/>
      <dgm:t>
        <a:bodyPr/>
        <a:lstStyle/>
        <a:p>
          <a:endParaRPr lang="de-DE"/>
        </a:p>
      </dgm:t>
    </dgm:pt>
    <dgm:pt modelId="{9157E061-CC23-4894-9E80-F13E70D6A98B}">
      <dgm:prSet/>
      <dgm:spPr/>
      <dgm:t>
        <a:bodyPr/>
        <a:lstStyle/>
        <a:p>
          <a:r>
            <a:rPr lang="de-DE" smtClean="0"/>
            <a:t>zunehmende Genauigkeit von Ebene zu Ebene graphische Darstellung der Beziehung zwischen Hauptthema und Unterpunkten auf den verschiedenen Detaillierungsebenen</a:t>
          </a:r>
          <a:endParaRPr lang="de-DE" dirty="0"/>
        </a:p>
      </dgm:t>
    </dgm:pt>
    <dgm:pt modelId="{6AA904B1-E9B1-4F3C-B2DB-02CB08849755}" type="parTrans" cxnId="{632A5A51-0327-4575-A6C3-9D7FC8019DD8}">
      <dgm:prSet/>
      <dgm:spPr/>
      <dgm:t>
        <a:bodyPr/>
        <a:lstStyle/>
        <a:p>
          <a:endParaRPr lang="de-DE"/>
        </a:p>
      </dgm:t>
    </dgm:pt>
    <dgm:pt modelId="{43055BA4-1000-43F1-B76A-59D7D93A8AEB}" type="sibTrans" cxnId="{632A5A51-0327-4575-A6C3-9D7FC8019DD8}">
      <dgm:prSet/>
      <dgm:spPr/>
      <dgm:t>
        <a:bodyPr/>
        <a:lstStyle/>
        <a:p>
          <a:endParaRPr lang="de-DE"/>
        </a:p>
      </dgm:t>
    </dgm:pt>
    <dgm:pt modelId="{8CB946E8-25D4-4A16-89F0-ED97F44DBB17}">
      <dgm:prSet/>
      <dgm:spPr/>
      <dgm:t>
        <a:bodyPr/>
        <a:lstStyle/>
        <a:p>
          <a:r>
            <a:rPr lang="de-DE" smtClean="0"/>
            <a:t>Verdeutlichung und Bearbeitung komplizierter und komplexer Zusammenhänge</a:t>
          </a:r>
          <a:endParaRPr lang="de-DE" dirty="0"/>
        </a:p>
      </dgm:t>
    </dgm:pt>
    <dgm:pt modelId="{E104A1B4-523F-48A6-83A1-E090639567AA}" type="parTrans" cxnId="{83004F32-0F8E-4D8F-BD35-E1F7DFCA3EF1}">
      <dgm:prSet/>
      <dgm:spPr/>
      <dgm:t>
        <a:bodyPr/>
        <a:lstStyle/>
        <a:p>
          <a:endParaRPr lang="de-DE"/>
        </a:p>
      </dgm:t>
    </dgm:pt>
    <dgm:pt modelId="{80E9FF7D-CF69-40C7-AC40-5DF71EFD9210}" type="sibTrans" cxnId="{83004F32-0F8E-4D8F-BD35-E1F7DFCA3EF1}">
      <dgm:prSet/>
      <dgm:spPr/>
      <dgm:t>
        <a:bodyPr/>
        <a:lstStyle/>
        <a:p>
          <a:endParaRPr lang="de-DE"/>
        </a:p>
      </dgm:t>
    </dgm:pt>
    <dgm:pt modelId="{E6917550-634A-459F-BAC1-630E35A1AAE7}">
      <dgm:prSet/>
      <dgm:spPr/>
      <dgm:t>
        <a:bodyPr/>
        <a:lstStyle/>
        <a:p>
          <a:r>
            <a:rPr lang="de-DE" smtClean="0"/>
            <a:t>unterstützt dabei aus theoretischem Ziel, praktische Aufgaben zur Umsetzung abzuleiten (Theorie </a:t>
          </a:r>
          <a:r>
            <a:rPr lang="de-DE" smtClean="0">
              <a:sym typeface="Wingdings" panose="05000000000000000000" pitchFamily="2" charset="2"/>
            </a:rPr>
            <a:t> </a:t>
          </a:r>
          <a:r>
            <a:rPr lang="de-DE" smtClean="0"/>
            <a:t>Realität)</a:t>
          </a:r>
          <a:endParaRPr lang="de-DE" dirty="0"/>
        </a:p>
      </dgm:t>
    </dgm:pt>
    <dgm:pt modelId="{87E0F281-C40E-42F9-8CAE-BFC022BFA573}" type="parTrans" cxnId="{7B10E0AE-917E-4552-915E-33E25F8F8BE5}">
      <dgm:prSet/>
      <dgm:spPr/>
      <dgm:t>
        <a:bodyPr/>
        <a:lstStyle/>
        <a:p>
          <a:endParaRPr lang="de-DE"/>
        </a:p>
      </dgm:t>
    </dgm:pt>
    <dgm:pt modelId="{A9166405-D7FF-4A48-9307-D1B9E6524423}" type="sibTrans" cxnId="{7B10E0AE-917E-4552-915E-33E25F8F8BE5}">
      <dgm:prSet/>
      <dgm:spPr/>
      <dgm:t>
        <a:bodyPr/>
        <a:lstStyle/>
        <a:p>
          <a:endParaRPr lang="de-DE"/>
        </a:p>
      </dgm:t>
    </dgm:pt>
    <dgm:pt modelId="{06C0AA95-646B-45C6-BC58-7F33760FF215}">
      <dgm:prSet/>
      <dgm:spPr/>
      <dgm:t>
        <a:bodyPr/>
        <a:lstStyle/>
        <a:p>
          <a:r>
            <a:rPr lang="de-DE" smtClean="0"/>
            <a:t>besonders geeignet zur Ausarbeitung einer Lösungsstruktur</a:t>
          </a:r>
          <a:endParaRPr lang="de-DE" dirty="0"/>
        </a:p>
      </dgm:t>
    </dgm:pt>
    <dgm:pt modelId="{3FD97A04-0AA8-4446-A1B1-31AD3602C0C0}" type="parTrans" cxnId="{69695632-4E8C-481B-A567-121F2AC2C1A5}">
      <dgm:prSet/>
      <dgm:spPr/>
      <dgm:t>
        <a:bodyPr/>
        <a:lstStyle/>
        <a:p>
          <a:endParaRPr lang="de-DE"/>
        </a:p>
      </dgm:t>
    </dgm:pt>
    <dgm:pt modelId="{1C53469A-92A4-43B1-8477-62E4D41F261C}" type="sibTrans" cxnId="{69695632-4E8C-481B-A567-121F2AC2C1A5}">
      <dgm:prSet/>
      <dgm:spPr/>
      <dgm:t>
        <a:bodyPr/>
        <a:lstStyle/>
        <a:p>
          <a:endParaRPr lang="de-DE"/>
        </a:p>
      </dgm:t>
    </dgm:pt>
    <dgm:pt modelId="{9EA16A9E-7F65-4912-B42B-29F1042F8EAF}">
      <dgm:prSet/>
      <dgm:spPr/>
      <dgm:t>
        <a:bodyPr/>
        <a:lstStyle/>
        <a:p>
          <a:r>
            <a:rPr lang="de-DE" dirty="0" smtClean="0"/>
            <a:t>häufig angewandt für z.B. Ausarbeitung von Maßnahmen zur Zielerreichung und Entwicklung/Planung von Arbeitsabläufen</a:t>
          </a:r>
          <a:endParaRPr lang="de-DE" dirty="0"/>
        </a:p>
      </dgm:t>
    </dgm:pt>
    <dgm:pt modelId="{C35E1FDF-4692-4329-A760-FA9056C30A8E}" type="parTrans" cxnId="{D8739036-DE2D-4ACD-8CED-F9D9A3A421B0}">
      <dgm:prSet/>
      <dgm:spPr/>
      <dgm:t>
        <a:bodyPr/>
        <a:lstStyle/>
        <a:p>
          <a:endParaRPr lang="de-DE"/>
        </a:p>
      </dgm:t>
    </dgm:pt>
    <dgm:pt modelId="{062883EC-6C0C-44F5-A97C-2247B0077968}" type="sibTrans" cxnId="{D8739036-DE2D-4ACD-8CED-F9D9A3A421B0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404150-7581-4981-9CBE-5F0AB4BBA43E}" type="pres">
      <dgm:prSet presAssocID="{A1FA77C0-B938-496B-A605-510327C0627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B10E0AE-917E-4552-915E-33E25F8F8BE5}" srcId="{A1FA77C0-B938-496B-A605-510327C0627F}" destId="{E6917550-634A-459F-BAC1-630E35A1AAE7}" srcOrd="3" destOrd="0" parTransId="{87E0F281-C40E-42F9-8CAE-BFC022BFA573}" sibTransId="{A9166405-D7FF-4A48-9307-D1B9E6524423}"/>
    <dgm:cxn modelId="{D8042BE8-FC29-4894-A960-F42E7254CF53}" type="presOf" srcId="{06C0AA95-646B-45C6-BC58-7F33760FF215}" destId="{B7404150-7581-4981-9CBE-5F0AB4BBA43E}" srcOrd="0" destOrd="4" presId="urn:microsoft.com/office/officeart/2005/8/layout/vList5"/>
    <dgm:cxn modelId="{27EDC25E-FA30-4CDC-B0AD-2DBA0F5C0EBD}" srcId="{A1FA77C0-B938-496B-A605-510327C0627F}" destId="{B4218247-2FD0-4B90-AA5B-B139C847C097}" srcOrd="0" destOrd="0" parTransId="{2EC122FD-2D55-4572-B3F6-02EB298F0BF6}" sibTransId="{883507AA-B5D9-41F7-8DA0-A72A958FC326}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B827C06B-5A5E-49CE-89DF-88C40B94E7B8}" type="presOf" srcId="{B4218247-2FD0-4B90-AA5B-B139C847C097}" destId="{B7404150-7581-4981-9CBE-5F0AB4BBA43E}" srcOrd="0" destOrd="0" presId="urn:microsoft.com/office/officeart/2005/8/layout/vList5"/>
    <dgm:cxn modelId="{D8739036-DE2D-4ACD-8CED-F9D9A3A421B0}" srcId="{A1FA77C0-B938-496B-A605-510327C0627F}" destId="{9EA16A9E-7F65-4912-B42B-29F1042F8EAF}" srcOrd="5" destOrd="0" parTransId="{C35E1FDF-4692-4329-A760-FA9056C30A8E}" sibTransId="{062883EC-6C0C-44F5-A97C-2247B0077968}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83004F32-0F8E-4D8F-BD35-E1F7DFCA3EF1}" srcId="{A1FA77C0-B938-496B-A605-510327C0627F}" destId="{8CB946E8-25D4-4A16-89F0-ED97F44DBB17}" srcOrd="2" destOrd="0" parTransId="{E104A1B4-523F-48A6-83A1-E090639567AA}" sibTransId="{80E9FF7D-CF69-40C7-AC40-5DF71EFD9210}"/>
    <dgm:cxn modelId="{C7AE4608-2DB0-4197-BC01-364E2FC0F877}" type="presOf" srcId="{8CB946E8-25D4-4A16-89F0-ED97F44DBB17}" destId="{B7404150-7581-4981-9CBE-5F0AB4BBA43E}" srcOrd="0" destOrd="2" presId="urn:microsoft.com/office/officeart/2005/8/layout/vList5"/>
    <dgm:cxn modelId="{738B4CF8-C9E3-4A9F-A66B-7C386B4BD247}" type="presOf" srcId="{9157E061-CC23-4894-9E80-F13E70D6A98B}" destId="{B7404150-7581-4981-9CBE-5F0AB4BBA43E}" srcOrd="0" destOrd="1" presId="urn:microsoft.com/office/officeart/2005/8/layout/vList5"/>
    <dgm:cxn modelId="{B6802505-81EC-44FD-91A5-206DE2A0C639}" type="presOf" srcId="{9EA16A9E-7F65-4912-B42B-29F1042F8EAF}" destId="{B7404150-7581-4981-9CBE-5F0AB4BBA43E}" srcOrd="0" destOrd="5" presId="urn:microsoft.com/office/officeart/2005/8/layout/vList5"/>
    <dgm:cxn modelId="{68199AE6-734D-4693-8EE8-114CC78243FE}" type="presOf" srcId="{E6917550-634A-459F-BAC1-630E35A1AAE7}" destId="{B7404150-7581-4981-9CBE-5F0AB4BBA43E}" srcOrd="0" destOrd="3" presId="urn:microsoft.com/office/officeart/2005/8/layout/vList5"/>
    <dgm:cxn modelId="{632A5A51-0327-4575-A6C3-9D7FC8019DD8}" srcId="{A1FA77C0-B938-496B-A605-510327C0627F}" destId="{9157E061-CC23-4894-9E80-F13E70D6A98B}" srcOrd="1" destOrd="0" parTransId="{6AA904B1-E9B1-4F3C-B2DB-02CB08849755}" sibTransId="{43055BA4-1000-43F1-B76A-59D7D93A8AEB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69695632-4E8C-481B-A567-121F2AC2C1A5}" srcId="{A1FA77C0-B938-496B-A605-510327C0627F}" destId="{06C0AA95-646B-45C6-BC58-7F33760FF215}" srcOrd="4" destOrd="0" parTransId="{3FD97A04-0AA8-4446-A1B1-31AD3602C0C0}" sibTransId="{1C53469A-92A4-43B1-8477-62E4D41F261C}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18A65A30-0985-4FEF-B345-C6075154B83A}" type="presParOf" srcId="{CA8C562E-81DD-4B84-88EA-27A44EFB3F8B}" destId="{B7404150-7581-4981-9CBE-5F0AB4BB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800" b="0" i="0" u="none" dirty="0" smtClean="0"/>
            <a:t>Baumdiagramm</a:t>
          </a:r>
          <a:endParaRPr lang="de-DE" sz="28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49C5E2E0-ABDF-467C-91BC-62F4160AA28A}">
      <dgm:prSet custT="1"/>
      <dgm:spPr/>
      <dgm:t>
        <a:bodyPr/>
        <a:lstStyle/>
        <a:p>
          <a:r>
            <a:rPr lang="de-DE" sz="1400" dirty="0" smtClean="0">
              <a:effectLst/>
            </a:rPr>
            <a:t>Ziel: Strukturierte Ermittlung von Teilzielen</a:t>
          </a:r>
          <a:endParaRPr lang="de-DE" sz="1400" b="0" i="0" u="none" dirty="0"/>
        </a:p>
      </dgm:t>
    </dgm:pt>
    <dgm:pt modelId="{EBA2E41B-E95F-4DD2-B35D-8940D61329B9}" type="sibTrans" cxnId="{F39A715A-AEA3-469C-AF69-CA3FE77C7D00}">
      <dgm:prSet/>
      <dgm:spPr/>
      <dgm:t>
        <a:bodyPr/>
        <a:lstStyle/>
        <a:p>
          <a:endParaRPr lang="de-DE"/>
        </a:p>
      </dgm:t>
    </dgm:pt>
    <dgm:pt modelId="{FA62A593-51E8-424D-B432-DA8E107A0FD5}" type="parTrans" cxnId="{F39A715A-AEA3-469C-AF69-CA3FE77C7D00}">
      <dgm:prSet/>
      <dgm:spPr/>
      <dgm:t>
        <a:bodyPr/>
        <a:lstStyle/>
        <a:p>
          <a:endParaRPr lang="de-DE"/>
        </a:p>
      </dgm:t>
    </dgm:pt>
    <dgm:pt modelId="{E4322C9E-7BBF-48AE-9846-869B70A71297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Übergeordnetes Ziel</a:t>
          </a:r>
          <a:endParaRPr lang="de-DE" sz="1400" b="0" i="0" u="none" dirty="0"/>
        </a:p>
      </dgm:t>
    </dgm:pt>
    <dgm:pt modelId="{CE5966DB-7DC4-4A9E-96CA-93CC462EC3D3}" type="sibTrans" cxnId="{4CDEA4E4-327F-4379-AFD3-68A23D99C8E6}">
      <dgm:prSet/>
      <dgm:spPr/>
      <dgm:t>
        <a:bodyPr/>
        <a:lstStyle/>
        <a:p>
          <a:endParaRPr lang="de-DE"/>
        </a:p>
      </dgm:t>
    </dgm:pt>
    <dgm:pt modelId="{2552062A-6056-413E-AF2B-F25E2C2CA3B2}" type="parTrans" cxnId="{4CDEA4E4-327F-4379-AFD3-68A23D99C8E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EEEE3E-C569-475A-8456-CC983B84C34E}" type="pres">
      <dgm:prSet presAssocID="{831DB5C6-85CB-4625-9C84-710FFC1804D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F39A715A-AEA3-469C-AF69-CA3FE77C7D00}" srcId="{831DB5C6-85CB-4625-9C84-710FFC1804D2}" destId="{49C5E2E0-ABDF-467C-91BC-62F4160AA28A}" srcOrd="0" destOrd="0" parTransId="{FA62A593-51E8-424D-B432-DA8E107A0FD5}" sibTransId="{EBA2E41B-E95F-4DD2-B35D-8940D61329B9}"/>
    <dgm:cxn modelId="{6E1C70CE-6160-4398-BBEE-BD67F1454B1E}" srcId="{02A484BF-FF66-4DDE-B014-3A71230972D6}" destId="{831DB5C6-85CB-4625-9C84-710FFC1804D2}" srcOrd="0" destOrd="0" parTransId="{CB8FBCD9-B6C1-4CC6-98D6-347EC2AE8413}" sibTransId="{580B80C7-B871-473B-A414-883D900455CE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89BA83B-86AF-44EC-ACB4-C4169AF2788D}" type="presOf" srcId="{49C5E2E0-ABDF-467C-91BC-62F4160AA28A}" destId="{47EEEE3E-C569-475A-8456-CC983B84C34E}" srcOrd="0" destOrd="0" presId="urn:microsoft.com/office/officeart/2005/8/layout/vList5"/>
    <dgm:cxn modelId="{4CDEA4E4-327F-4379-AFD3-68A23D99C8E6}" srcId="{831DB5C6-85CB-4625-9C84-710FFC1804D2}" destId="{E4322C9E-7BBF-48AE-9846-869B70A71297}" srcOrd="1" destOrd="0" parTransId="{2552062A-6056-413E-AF2B-F25E2C2CA3B2}" sibTransId="{CE5966DB-7DC4-4A9E-96CA-93CC462EC3D3}"/>
    <dgm:cxn modelId="{539A28AF-5D1F-43B0-BA3F-88E44C4DD220}" type="presOf" srcId="{E4322C9E-7BBF-48AE-9846-869B70A71297}" destId="{47EEEE3E-C569-475A-8456-CC983B84C34E}" srcOrd="0" destOrd="1" presId="urn:microsoft.com/office/officeart/2005/8/layout/vList5"/>
    <dgm:cxn modelId="{4067CA38-B979-456D-BA46-F70904181314}" type="presParOf" srcId="{4DDDE7E6-40D6-46CD-A540-855460FAC54F}" destId="{84236E2D-FB2F-469B-8467-AB2DD0C7BB01}" srcOrd="0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  <dgm:cxn modelId="{8E4AC3B1-080B-4DB8-A24F-36C4C8B35FFC}" type="presParOf" srcId="{84236E2D-FB2F-469B-8467-AB2DD0C7BB01}" destId="{47EEEE3E-C569-475A-8456-CC983B84C3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962A26E1-A668-4EB5-97BC-5095CE5F9126}">
      <dgm:prSet phldrT="[Text]" custT="1"/>
      <dgm:spPr/>
      <dgm:t>
        <a:bodyPr/>
        <a:lstStyle/>
        <a:p>
          <a:r>
            <a:rPr lang="de-DE" sz="1800" dirty="0" smtClean="0"/>
            <a:t>Hauptziel muss definiert sein</a:t>
          </a:r>
          <a:endParaRPr lang="de-DE" sz="1800" dirty="0"/>
        </a:p>
      </dgm:t>
    </dgm:pt>
    <dgm:pt modelId="{367BABBA-3116-4921-9BE6-2EE5D5AE9F13}" type="parTrans" cxnId="{EDA46E3E-C5E7-4D2E-8B6B-BFBB68026688}">
      <dgm:prSet/>
      <dgm:spPr/>
      <dgm:t>
        <a:bodyPr/>
        <a:lstStyle/>
        <a:p>
          <a:endParaRPr lang="de-DE"/>
        </a:p>
      </dgm:t>
    </dgm:pt>
    <dgm:pt modelId="{B7EB4B9B-4D5B-44E6-A4FA-0FE69E5F5C11}" type="sibTrans" cxnId="{EDA46E3E-C5E7-4D2E-8B6B-BFBB68026688}">
      <dgm:prSet/>
      <dgm:spPr/>
      <dgm:t>
        <a:bodyPr/>
        <a:lstStyle/>
        <a:p>
          <a:endParaRPr lang="de-DE"/>
        </a:p>
      </dgm:t>
    </dgm:pt>
    <dgm:pt modelId="{9C68A5EF-93C6-4B39-A5DE-94D2531C6B86}">
      <dgm:prSet custT="1"/>
      <dgm:spPr/>
      <dgm:t>
        <a:bodyPr/>
        <a:lstStyle/>
        <a:p>
          <a:r>
            <a:rPr lang="de-DE" sz="1800" dirty="0" smtClean="0"/>
            <a:t>Beschreibungen der Maßnahmen kurz/einfach</a:t>
          </a:r>
          <a:endParaRPr lang="de-DE" sz="1800" dirty="0"/>
        </a:p>
      </dgm:t>
    </dgm:pt>
    <dgm:pt modelId="{5127E5E7-CE46-4E52-BF53-B0542FFCC3E7}" type="parTrans" cxnId="{A95DF2FE-C053-4783-9A44-F0CE7CA642B6}">
      <dgm:prSet/>
      <dgm:spPr/>
      <dgm:t>
        <a:bodyPr/>
        <a:lstStyle/>
        <a:p>
          <a:endParaRPr lang="de-DE"/>
        </a:p>
      </dgm:t>
    </dgm:pt>
    <dgm:pt modelId="{F77A8725-C73D-490B-BB2D-9428D700616B}" type="sibTrans" cxnId="{A95DF2FE-C053-4783-9A44-F0CE7CA642B6}">
      <dgm:prSet/>
      <dgm:spPr/>
      <dgm:t>
        <a:bodyPr/>
        <a:lstStyle/>
        <a:p>
          <a:endParaRPr lang="de-DE"/>
        </a:p>
      </dgm:t>
    </dgm:pt>
    <dgm:pt modelId="{0B5EFFD7-6B4C-4F14-B9E3-5EF54554CECE}">
      <dgm:prSet custT="1"/>
      <dgm:spPr/>
      <dgm:t>
        <a:bodyPr/>
        <a:lstStyle/>
        <a:p>
          <a:r>
            <a:rPr lang="de-DE" sz="1800" dirty="0" smtClean="0"/>
            <a:t>Teamarbeit: Mitglieder aus allen beteiligten Abteilungen integrieren</a:t>
          </a:r>
          <a:endParaRPr lang="de-DE" sz="1800" dirty="0"/>
        </a:p>
      </dgm:t>
    </dgm:pt>
    <dgm:pt modelId="{5E760C94-BAEB-454A-BEF7-651609A990AB}" type="parTrans" cxnId="{AB9D65E2-CA7F-466D-9B9E-AD79C833919F}">
      <dgm:prSet/>
      <dgm:spPr/>
      <dgm:t>
        <a:bodyPr/>
        <a:lstStyle/>
        <a:p>
          <a:endParaRPr lang="de-DE"/>
        </a:p>
      </dgm:t>
    </dgm:pt>
    <dgm:pt modelId="{C8442136-C0CB-4C43-B487-236CDA45E462}" type="sibTrans" cxnId="{AB9D65E2-CA7F-466D-9B9E-AD79C833919F}">
      <dgm:prSet/>
      <dgm:spPr/>
      <dgm:t>
        <a:bodyPr/>
        <a:lstStyle/>
        <a:p>
          <a:endParaRPr lang="de-DE"/>
        </a:p>
      </dgm:t>
    </dgm:pt>
    <dgm:pt modelId="{86CA5274-D646-40EB-8719-B722DC2FCE95}">
      <dgm:prSet custT="1"/>
      <dgm:spPr/>
      <dgm:t>
        <a:bodyPr/>
        <a:lstStyle/>
        <a:p>
          <a:r>
            <a:rPr lang="de-DE" sz="1800" dirty="0" smtClean="0"/>
            <a:t>Vorbereitung: Hauptthema/Hauptziel in Teamsitzung eindeutig definieren, Wege zur Zielerreichung sowie Gesichtspunkte zum Problem sammeln und Informationen mit Affinitätsdiagramm darstellen</a:t>
          </a:r>
          <a:endParaRPr lang="de-DE" sz="1800" dirty="0"/>
        </a:p>
      </dgm:t>
    </dgm:pt>
    <dgm:pt modelId="{D7636EBF-E453-4D29-A9C8-26963B2D4F06}" type="parTrans" cxnId="{F4A7CCDB-D109-4D34-BC6C-0640057210BA}">
      <dgm:prSet/>
      <dgm:spPr/>
      <dgm:t>
        <a:bodyPr/>
        <a:lstStyle/>
        <a:p>
          <a:endParaRPr lang="de-DE"/>
        </a:p>
      </dgm:t>
    </dgm:pt>
    <dgm:pt modelId="{B8B9586A-B48B-4017-837C-FE533C85AE26}" type="sibTrans" cxnId="{F4A7CCDB-D109-4D34-BC6C-0640057210BA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0" presStyleCnt="1" custLinFactNeighborX="-133" custLinFactNeighborY="8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08EADC-044F-4350-A88F-5F08FEF14FAA}" type="pres">
      <dgm:prSet presAssocID="{6AC78196-FF5F-4357-97C2-A02602509A38}" presName="descendantText" presStyleLbl="alignAccFollowNode1" presStyleIdx="0" presStyleCnt="1" custLinFactNeighborX="9" custLinFactNeighborY="67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54B66F3-25DA-47A2-9A4D-F624C923DE93}" type="presOf" srcId="{9C68A5EF-93C6-4B39-A5DE-94D2531C6B86}" destId="{9C08EADC-044F-4350-A88F-5F08FEF14FAA}" srcOrd="0" destOrd="1" presId="urn:microsoft.com/office/officeart/2005/8/layout/vList5"/>
    <dgm:cxn modelId="{AB9D65E2-CA7F-466D-9B9E-AD79C833919F}" srcId="{6AC78196-FF5F-4357-97C2-A02602509A38}" destId="{0B5EFFD7-6B4C-4F14-B9E3-5EF54554CECE}" srcOrd="2" destOrd="0" parTransId="{5E760C94-BAEB-454A-BEF7-651609A990AB}" sibTransId="{C8442136-C0CB-4C43-B487-236CDA45E462}"/>
    <dgm:cxn modelId="{4A2E8B67-03DD-4C3D-B106-3119D99DA7E8}" type="presOf" srcId="{962A26E1-A668-4EB5-97BC-5095CE5F9126}" destId="{9C08EADC-044F-4350-A88F-5F08FEF14FAA}" srcOrd="0" destOrd="0" presId="urn:microsoft.com/office/officeart/2005/8/layout/vList5"/>
    <dgm:cxn modelId="{EDA46E3E-C5E7-4D2E-8B6B-BFBB68026688}" srcId="{6AC78196-FF5F-4357-97C2-A02602509A38}" destId="{962A26E1-A668-4EB5-97BC-5095CE5F9126}" srcOrd="0" destOrd="0" parTransId="{367BABBA-3116-4921-9BE6-2EE5D5AE9F13}" sibTransId="{B7EB4B9B-4D5B-44E6-A4FA-0FE69E5F5C11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7E8280D6-A565-42E8-831D-B79C73A80B10}" type="presOf" srcId="{0B5EFFD7-6B4C-4F14-B9E3-5EF54554CECE}" destId="{9C08EADC-044F-4350-A88F-5F08FEF14FAA}" srcOrd="0" destOrd="2" presId="urn:microsoft.com/office/officeart/2005/8/layout/vList5"/>
    <dgm:cxn modelId="{F4A7CCDB-D109-4D34-BC6C-0640057210BA}" srcId="{6AC78196-FF5F-4357-97C2-A02602509A38}" destId="{86CA5274-D646-40EB-8719-B722DC2FCE95}" srcOrd="3" destOrd="0" parTransId="{D7636EBF-E453-4D29-A9C8-26963B2D4F06}" sibTransId="{B8B9586A-B48B-4017-837C-FE533C85AE26}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A95DF2FE-C053-4783-9A44-F0CE7CA642B6}" srcId="{6AC78196-FF5F-4357-97C2-A02602509A38}" destId="{9C68A5EF-93C6-4B39-A5DE-94D2531C6B86}" srcOrd="1" destOrd="0" parTransId="{5127E5E7-CE46-4E52-BF53-B0542FFCC3E7}" sibTransId="{F77A8725-C73D-490B-BB2D-9428D700616B}"/>
    <dgm:cxn modelId="{392A406E-4213-4B76-8803-89A1DC772230}" type="presOf" srcId="{86CA5274-D646-40EB-8719-B722DC2FCE95}" destId="{9C08EADC-044F-4350-A88F-5F08FEF14FAA}" srcOrd="0" destOrd="3" presId="urn:microsoft.com/office/officeart/2005/8/layout/vList5"/>
    <dgm:cxn modelId="{486692F2-0DFB-4E23-A418-2FA3FF6FE93E}" srcId="{018A7BB6-30A0-4AEA-A81C-A08A3A24BFEE}" destId="{6AC78196-FF5F-4357-97C2-A02602509A38}" srcOrd="0" destOrd="0" parTransId="{AB9C04FB-A6EA-444B-A803-115518C6382D}" sibTransId="{78A63004-F721-461B-863C-0A7EE08B1908}"/>
    <dgm:cxn modelId="{662161AF-91FE-4A4B-B4DA-D298A1C1E5D6}" type="presParOf" srcId="{01E1AFE0-3C20-4648-ADF9-336248629483}" destId="{6A6CBAEC-5EBD-4B95-9B3E-49C3563CC8D8}" srcOrd="0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8807D45D-8BDD-467A-BD04-CEFCD71D56A3}" type="presParOf" srcId="{6A6CBAEC-5EBD-4B95-9B3E-49C3563CC8D8}" destId="{9C08EADC-044F-4350-A88F-5F08FEF14F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800" b="0" i="0" u="none" dirty="0" smtClean="0"/>
            <a:t>Baumdiagramm</a:t>
          </a:r>
          <a:endParaRPr lang="de-DE" sz="28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49C5E2E0-ABDF-467C-91BC-62F4160AA28A}">
      <dgm:prSet custT="1"/>
      <dgm:spPr/>
      <dgm:t>
        <a:bodyPr/>
        <a:lstStyle/>
        <a:p>
          <a:r>
            <a:rPr lang="de-DE" sz="1400" dirty="0" smtClean="0">
              <a:effectLst/>
            </a:rPr>
            <a:t>Ziel: Strukturierte Ermittlung von Teilzielen</a:t>
          </a:r>
          <a:endParaRPr lang="de-DE" sz="1400" b="0" i="0" u="none" dirty="0"/>
        </a:p>
      </dgm:t>
    </dgm:pt>
    <dgm:pt modelId="{EBA2E41B-E95F-4DD2-B35D-8940D61329B9}" type="sibTrans" cxnId="{F39A715A-AEA3-469C-AF69-CA3FE77C7D00}">
      <dgm:prSet/>
      <dgm:spPr/>
      <dgm:t>
        <a:bodyPr/>
        <a:lstStyle/>
        <a:p>
          <a:endParaRPr lang="de-DE"/>
        </a:p>
      </dgm:t>
    </dgm:pt>
    <dgm:pt modelId="{FA62A593-51E8-424D-B432-DA8E107A0FD5}" type="parTrans" cxnId="{F39A715A-AEA3-469C-AF69-CA3FE77C7D00}">
      <dgm:prSet/>
      <dgm:spPr/>
      <dgm:t>
        <a:bodyPr/>
        <a:lstStyle/>
        <a:p>
          <a:endParaRPr lang="de-DE"/>
        </a:p>
      </dgm:t>
    </dgm:pt>
    <dgm:pt modelId="{E4322C9E-7BBF-48AE-9846-869B70A71297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Übergeordnetes Ziel</a:t>
          </a:r>
          <a:endParaRPr lang="de-DE" sz="1400" b="0" i="0" u="none" dirty="0"/>
        </a:p>
      </dgm:t>
    </dgm:pt>
    <dgm:pt modelId="{CE5966DB-7DC4-4A9E-96CA-93CC462EC3D3}" type="sibTrans" cxnId="{4CDEA4E4-327F-4379-AFD3-68A23D99C8E6}">
      <dgm:prSet/>
      <dgm:spPr/>
      <dgm:t>
        <a:bodyPr/>
        <a:lstStyle/>
        <a:p>
          <a:endParaRPr lang="de-DE"/>
        </a:p>
      </dgm:t>
    </dgm:pt>
    <dgm:pt modelId="{2552062A-6056-413E-AF2B-F25E2C2CA3B2}" type="parTrans" cxnId="{4CDEA4E4-327F-4379-AFD3-68A23D99C8E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EEEE3E-C569-475A-8456-CC983B84C34E}" type="pres">
      <dgm:prSet presAssocID="{831DB5C6-85CB-4625-9C84-710FFC1804D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F39A715A-AEA3-469C-AF69-CA3FE77C7D00}" srcId="{831DB5C6-85CB-4625-9C84-710FFC1804D2}" destId="{49C5E2E0-ABDF-467C-91BC-62F4160AA28A}" srcOrd="0" destOrd="0" parTransId="{FA62A593-51E8-424D-B432-DA8E107A0FD5}" sibTransId="{EBA2E41B-E95F-4DD2-B35D-8940D61329B9}"/>
    <dgm:cxn modelId="{6E1C70CE-6160-4398-BBEE-BD67F1454B1E}" srcId="{02A484BF-FF66-4DDE-B014-3A71230972D6}" destId="{831DB5C6-85CB-4625-9C84-710FFC1804D2}" srcOrd="0" destOrd="0" parTransId="{CB8FBCD9-B6C1-4CC6-98D6-347EC2AE8413}" sibTransId="{580B80C7-B871-473B-A414-883D900455CE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89BA83B-86AF-44EC-ACB4-C4169AF2788D}" type="presOf" srcId="{49C5E2E0-ABDF-467C-91BC-62F4160AA28A}" destId="{47EEEE3E-C569-475A-8456-CC983B84C34E}" srcOrd="0" destOrd="0" presId="urn:microsoft.com/office/officeart/2005/8/layout/vList5"/>
    <dgm:cxn modelId="{4CDEA4E4-327F-4379-AFD3-68A23D99C8E6}" srcId="{831DB5C6-85CB-4625-9C84-710FFC1804D2}" destId="{E4322C9E-7BBF-48AE-9846-869B70A71297}" srcOrd="1" destOrd="0" parTransId="{2552062A-6056-413E-AF2B-F25E2C2CA3B2}" sibTransId="{CE5966DB-7DC4-4A9E-96CA-93CC462EC3D3}"/>
    <dgm:cxn modelId="{539A28AF-5D1F-43B0-BA3F-88E44C4DD220}" type="presOf" srcId="{E4322C9E-7BBF-48AE-9846-869B70A71297}" destId="{47EEEE3E-C569-475A-8456-CC983B84C34E}" srcOrd="0" destOrd="1" presId="urn:microsoft.com/office/officeart/2005/8/layout/vList5"/>
    <dgm:cxn modelId="{4067CA38-B979-456D-BA46-F70904181314}" type="presParOf" srcId="{4DDDE7E6-40D6-46CD-A540-855460FAC54F}" destId="{84236E2D-FB2F-469B-8467-AB2DD0C7BB01}" srcOrd="0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  <dgm:cxn modelId="{8E4AC3B1-080B-4DB8-A24F-36C4C8B35FFC}" type="presParOf" srcId="{84236E2D-FB2F-469B-8467-AB2DD0C7BB01}" destId="{47EEEE3E-C569-475A-8456-CC983B84C3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8324B4C-FADB-4B3B-A613-64A24518A8A8}">
      <dgm:prSet phldrT="[Text]" custT="1"/>
      <dgm:spPr/>
      <dgm:t>
        <a:bodyPr/>
        <a:lstStyle/>
        <a:p>
          <a:r>
            <a:rPr lang="de-DE" sz="1800" dirty="0" smtClean="0"/>
            <a:t>schneller Überblick über alle Primär-/Sekundärmaßnahmen etc., die zum angestrebten Ziel führen</a:t>
          </a:r>
          <a:endParaRPr lang="de-DE" sz="1800" dirty="0"/>
        </a:p>
      </dgm:t>
    </dgm:pt>
    <dgm:pt modelId="{6B8D3DD9-660D-4AB4-A152-3A2DDC41A1FE}" type="parTrans" cxnId="{8E81969B-2CF7-4E9B-97C4-8A19B6A972C7}">
      <dgm:prSet/>
      <dgm:spPr/>
      <dgm:t>
        <a:bodyPr/>
        <a:lstStyle/>
        <a:p>
          <a:endParaRPr lang="de-DE"/>
        </a:p>
      </dgm:t>
    </dgm:pt>
    <dgm:pt modelId="{AEE8CA8D-D4C8-4B3F-B1C6-9713A25F9C2C}" type="sibTrans" cxnId="{8E81969B-2CF7-4E9B-97C4-8A19B6A972C7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AAB8DE6E-19BA-4C6C-B6B2-1130EBF08F0B}">
      <dgm:prSet custT="1"/>
      <dgm:spPr/>
      <dgm:t>
        <a:bodyPr/>
        <a:lstStyle/>
        <a:p>
          <a:r>
            <a:rPr lang="de-DE" sz="1800" dirty="0" smtClean="0"/>
            <a:t>es werden keine Maßnahmen vergessen</a:t>
          </a:r>
          <a:endParaRPr lang="de-DE" sz="1800" dirty="0"/>
        </a:p>
      </dgm:t>
    </dgm:pt>
    <dgm:pt modelId="{AF4FBF42-B16C-4B91-A1A8-8D3AD35BBF90}" type="parTrans" cxnId="{02D96D1A-D2A5-4BE7-B585-6CCD38786BD0}">
      <dgm:prSet/>
      <dgm:spPr/>
      <dgm:t>
        <a:bodyPr/>
        <a:lstStyle/>
        <a:p>
          <a:endParaRPr lang="de-DE"/>
        </a:p>
      </dgm:t>
    </dgm:pt>
    <dgm:pt modelId="{09D6E3A2-F88C-480B-BB9B-FAF52CDEC10D}" type="sibTrans" cxnId="{02D96D1A-D2A5-4BE7-B585-6CCD38786BD0}">
      <dgm:prSet/>
      <dgm:spPr/>
      <dgm:t>
        <a:bodyPr/>
        <a:lstStyle/>
        <a:p>
          <a:endParaRPr lang="de-DE"/>
        </a:p>
      </dgm:t>
    </dgm:pt>
    <dgm:pt modelId="{C7100FD9-4341-42C6-90BD-6E37078CACBB}">
      <dgm:prSet custT="1"/>
      <dgm:spPr/>
      <dgm:t>
        <a:bodyPr/>
        <a:lstStyle/>
        <a:p>
          <a:r>
            <a:rPr lang="de-DE" sz="1800" dirty="0" smtClean="0"/>
            <a:t>Strukturierung von Maßnahmen</a:t>
          </a:r>
          <a:endParaRPr lang="de-DE" sz="1800" dirty="0"/>
        </a:p>
      </dgm:t>
    </dgm:pt>
    <dgm:pt modelId="{39DBB1F3-C56D-410F-BAC3-6AA15087270F}" type="parTrans" cxnId="{E3ACF4A5-AB10-4D12-B038-CB4FF150C9A8}">
      <dgm:prSet/>
      <dgm:spPr/>
      <dgm:t>
        <a:bodyPr/>
        <a:lstStyle/>
        <a:p>
          <a:endParaRPr lang="de-DE"/>
        </a:p>
      </dgm:t>
    </dgm:pt>
    <dgm:pt modelId="{42C16BA8-A4B3-4131-94A2-60AF4F025FE0}" type="sibTrans" cxnId="{E3ACF4A5-AB10-4D12-B038-CB4FF150C9A8}">
      <dgm:prSet/>
      <dgm:spPr/>
      <dgm:t>
        <a:bodyPr/>
        <a:lstStyle/>
        <a:p>
          <a:endParaRPr lang="de-DE"/>
        </a:p>
      </dgm:t>
    </dgm:pt>
    <dgm:pt modelId="{D4FAF665-A682-43D2-8EF6-2045AAB95B27}">
      <dgm:prSet custT="1"/>
      <dgm:spPr/>
      <dgm:t>
        <a:bodyPr/>
        <a:lstStyle/>
        <a:p>
          <a:r>
            <a:rPr lang="de-DE" sz="1800" dirty="0" smtClean="0"/>
            <a:t>graphische Darstellung ermöglicht Bewertung auf Durchführbarkeit der Maßnahmen und Abstimmung der Äste im Maßnahmenbaum</a:t>
          </a:r>
          <a:endParaRPr lang="de-DE" sz="1800" dirty="0"/>
        </a:p>
      </dgm:t>
    </dgm:pt>
    <dgm:pt modelId="{B42C584D-F2AD-40DF-9DD2-46938142DFD8}" type="parTrans" cxnId="{4D55042C-959D-4175-8533-4F16628B4CEF}">
      <dgm:prSet/>
      <dgm:spPr/>
      <dgm:t>
        <a:bodyPr/>
        <a:lstStyle/>
        <a:p>
          <a:endParaRPr lang="de-DE"/>
        </a:p>
      </dgm:t>
    </dgm:pt>
    <dgm:pt modelId="{3D133E32-D8A7-4631-BF0A-42CF2CFF2CBA}" type="sibTrans" cxnId="{4D55042C-959D-4175-8533-4F16628B4CEF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0" presStyleCnt="1" custLinFactNeighborX="-266" custLinFactNeighborY="8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8C420D-60DE-4F75-9DF3-F25D7B621E2E}" type="pres">
      <dgm:prSet presAssocID="{71439A05-CE42-4BCB-BE79-9F14F5953C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77BB7D09-6FF8-4E47-BFD2-DBA8E5968959}" type="presOf" srcId="{E8324B4C-FADB-4B3B-A613-64A24518A8A8}" destId="{0B8C420D-60DE-4F75-9DF3-F25D7B621E2E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4D55042C-959D-4175-8533-4F16628B4CEF}" srcId="{71439A05-CE42-4BCB-BE79-9F14F5953C65}" destId="{D4FAF665-A682-43D2-8EF6-2045AAB95B27}" srcOrd="3" destOrd="0" parTransId="{B42C584D-F2AD-40DF-9DD2-46938142DFD8}" sibTransId="{3D133E32-D8A7-4631-BF0A-42CF2CFF2CBA}"/>
    <dgm:cxn modelId="{20344420-7009-451A-9BB6-A02B3D884CBF}" type="presOf" srcId="{D4FAF665-A682-43D2-8EF6-2045AAB95B27}" destId="{0B8C420D-60DE-4F75-9DF3-F25D7B621E2E}" srcOrd="0" destOrd="3" presId="urn:microsoft.com/office/officeart/2005/8/layout/vList5"/>
    <dgm:cxn modelId="{E3ACF4A5-AB10-4D12-B038-CB4FF150C9A8}" srcId="{71439A05-CE42-4BCB-BE79-9F14F5953C65}" destId="{C7100FD9-4341-42C6-90BD-6E37078CACBB}" srcOrd="2" destOrd="0" parTransId="{39DBB1F3-C56D-410F-BAC3-6AA15087270F}" sibTransId="{42C16BA8-A4B3-4131-94A2-60AF4F025FE0}"/>
    <dgm:cxn modelId="{02D96D1A-D2A5-4BE7-B585-6CCD38786BD0}" srcId="{71439A05-CE42-4BCB-BE79-9F14F5953C65}" destId="{AAB8DE6E-19BA-4C6C-B6B2-1130EBF08F0B}" srcOrd="1" destOrd="0" parTransId="{AF4FBF42-B16C-4B91-A1A8-8D3AD35BBF90}" sibTransId="{09D6E3A2-F88C-480B-BB9B-FAF52CDEC10D}"/>
    <dgm:cxn modelId="{8E81969B-2CF7-4E9B-97C4-8A19B6A972C7}" srcId="{71439A05-CE42-4BCB-BE79-9F14F5953C65}" destId="{E8324B4C-FADB-4B3B-A613-64A24518A8A8}" srcOrd="0" destOrd="0" parTransId="{6B8D3DD9-660D-4AB4-A152-3A2DDC41A1FE}" sibTransId="{AEE8CA8D-D4C8-4B3F-B1C6-9713A25F9C2C}"/>
    <dgm:cxn modelId="{BA9BB059-ECEF-4F14-B53A-655367EC0FCF}" srcId="{018A7BB6-30A0-4AEA-A81C-A08A3A24BFEE}" destId="{71439A05-CE42-4BCB-BE79-9F14F5953C65}" srcOrd="0" destOrd="0" parTransId="{6E966790-58FD-4417-827E-C4B60D372DA2}" sibTransId="{449B5744-3194-433E-ACF1-10995C4B0AC5}"/>
    <dgm:cxn modelId="{8999AB6E-1C57-472C-9048-27E5661EF22C}" type="presOf" srcId="{C7100FD9-4341-42C6-90BD-6E37078CACBB}" destId="{0B8C420D-60DE-4F75-9DF3-F25D7B621E2E}" srcOrd="0" destOrd="2" presId="urn:microsoft.com/office/officeart/2005/8/layout/vList5"/>
    <dgm:cxn modelId="{E9ACE47A-CC55-442B-9507-5A49D012920F}" type="presOf" srcId="{AAB8DE6E-19BA-4C6C-B6B2-1130EBF08F0B}" destId="{0B8C420D-60DE-4F75-9DF3-F25D7B621E2E}" srcOrd="0" destOrd="1" presId="urn:microsoft.com/office/officeart/2005/8/layout/vList5"/>
    <dgm:cxn modelId="{A3F65A44-EDAF-41AB-8D1D-F28D3B0BF5C7}" type="presParOf" srcId="{01E1AFE0-3C20-4648-ADF9-336248629483}" destId="{0C347709-B75C-4256-8E6B-C3540AE297AC}" srcOrd="0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024F55A9-DAE6-4752-8521-2DEC77237500}" type="presParOf" srcId="{0C347709-B75C-4256-8E6B-C3540AE297AC}" destId="{0B8C420D-60DE-4F75-9DF3-F25D7B621E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800" b="0" i="0" u="none" dirty="0" smtClean="0"/>
            <a:t>Baumdiagramm</a:t>
          </a:r>
          <a:endParaRPr lang="de-DE" sz="28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49C5E2E0-ABDF-467C-91BC-62F4160AA28A}">
      <dgm:prSet custT="1"/>
      <dgm:spPr/>
      <dgm:t>
        <a:bodyPr/>
        <a:lstStyle/>
        <a:p>
          <a:r>
            <a:rPr lang="de-DE" sz="1400" dirty="0" smtClean="0">
              <a:effectLst/>
            </a:rPr>
            <a:t>Ziel: Strukturierte Ermittlung von Teilzielen</a:t>
          </a:r>
          <a:endParaRPr lang="de-DE" sz="1400" b="0" i="0" u="none" dirty="0"/>
        </a:p>
      </dgm:t>
    </dgm:pt>
    <dgm:pt modelId="{EBA2E41B-E95F-4DD2-B35D-8940D61329B9}" type="sibTrans" cxnId="{F39A715A-AEA3-469C-AF69-CA3FE77C7D00}">
      <dgm:prSet/>
      <dgm:spPr/>
      <dgm:t>
        <a:bodyPr/>
        <a:lstStyle/>
        <a:p>
          <a:endParaRPr lang="de-DE"/>
        </a:p>
      </dgm:t>
    </dgm:pt>
    <dgm:pt modelId="{FA62A593-51E8-424D-B432-DA8E107A0FD5}" type="parTrans" cxnId="{F39A715A-AEA3-469C-AF69-CA3FE77C7D00}">
      <dgm:prSet/>
      <dgm:spPr/>
      <dgm:t>
        <a:bodyPr/>
        <a:lstStyle/>
        <a:p>
          <a:endParaRPr lang="de-DE"/>
        </a:p>
      </dgm:t>
    </dgm:pt>
    <dgm:pt modelId="{E4322C9E-7BBF-48AE-9846-869B70A71297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Übergeordnetes Ziel</a:t>
          </a:r>
          <a:endParaRPr lang="de-DE" sz="1400" b="0" i="0" u="none" dirty="0"/>
        </a:p>
      </dgm:t>
    </dgm:pt>
    <dgm:pt modelId="{CE5966DB-7DC4-4A9E-96CA-93CC462EC3D3}" type="sibTrans" cxnId="{4CDEA4E4-327F-4379-AFD3-68A23D99C8E6}">
      <dgm:prSet/>
      <dgm:spPr/>
      <dgm:t>
        <a:bodyPr/>
        <a:lstStyle/>
        <a:p>
          <a:endParaRPr lang="de-DE"/>
        </a:p>
      </dgm:t>
    </dgm:pt>
    <dgm:pt modelId="{2552062A-6056-413E-AF2B-F25E2C2CA3B2}" type="parTrans" cxnId="{4CDEA4E4-327F-4379-AFD3-68A23D99C8E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EEEE3E-C569-475A-8456-CC983B84C34E}" type="pres">
      <dgm:prSet presAssocID="{831DB5C6-85CB-4625-9C84-710FFC1804D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F39A715A-AEA3-469C-AF69-CA3FE77C7D00}" srcId="{831DB5C6-85CB-4625-9C84-710FFC1804D2}" destId="{49C5E2E0-ABDF-467C-91BC-62F4160AA28A}" srcOrd="0" destOrd="0" parTransId="{FA62A593-51E8-424D-B432-DA8E107A0FD5}" sibTransId="{EBA2E41B-E95F-4DD2-B35D-8940D61329B9}"/>
    <dgm:cxn modelId="{6E1C70CE-6160-4398-BBEE-BD67F1454B1E}" srcId="{02A484BF-FF66-4DDE-B014-3A71230972D6}" destId="{831DB5C6-85CB-4625-9C84-710FFC1804D2}" srcOrd="0" destOrd="0" parTransId="{CB8FBCD9-B6C1-4CC6-98D6-347EC2AE8413}" sibTransId="{580B80C7-B871-473B-A414-883D900455CE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89BA83B-86AF-44EC-ACB4-C4169AF2788D}" type="presOf" srcId="{49C5E2E0-ABDF-467C-91BC-62F4160AA28A}" destId="{47EEEE3E-C569-475A-8456-CC983B84C34E}" srcOrd="0" destOrd="0" presId="urn:microsoft.com/office/officeart/2005/8/layout/vList5"/>
    <dgm:cxn modelId="{4CDEA4E4-327F-4379-AFD3-68A23D99C8E6}" srcId="{831DB5C6-85CB-4625-9C84-710FFC1804D2}" destId="{E4322C9E-7BBF-48AE-9846-869B70A71297}" srcOrd="1" destOrd="0" parTransId="{2552062A-6056-413E-AF2B-F25E2C2CA3B2}" sibTransId="{CE5966DB-7DC4-4A9E-96CA-93CC462EC3D3}"/>
    <dgm:cxn modelId="{539A28AF-5D1F-43B0-BA3F-88E44C4DD220}" type="presOf" srcId="{E4322C9E-7BBF-48AE-9846-869B70A71297}" destId="{47EEEE3E-C569-475A-8456-CC983B84C34E}" srcOrd="0" destOrd="1" presId="urn:microsoft.com/office/officeart/2005/8/layout/vList5"/>
    <dgm:cxn modelId="{4067CA38-B979-456D-BA46-F70904181314}" type="presParOf" srcId="{4DDDE7E6-40D6-46CD-A540-855460FAC54F}" destId="{84236E2D-FB2F-469B-8467-AB2DD0C7BB01}" srcOrd="0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  <dgm:cxn modelId="{8E4AC3B1-080B-4DB8-A24F-36C4C8B35FFC}" type="presParOf" srcId="{84236E2D-FB2F-469B-8467-AB2DD0C7BB01}" destId="{47EEEE3E-C569-475A-8456-CC983B84C3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3BE75708-C541-40FB-9AFD-ADBC1BB8FEAE}">
      <dgm:prSet phldrT="[Text]" custT="1"/>
      <dgm:spPr/>
      <dgm:t>
        <a:bodyPr/>
        <a:lstStyle/>
        <a:p>
          <a:r>
            <a:rPr lang="de-DE" sz="1800" dirty="0" smtClean="0"/>
            <a:t>nur lineare und keine wechselseitigen Beziehungen dargestellt</a:t>
          </a:r>
          <a:endParaRPr lang="de-DE" sz="1800" dirty="0"/>
        </a:p>
      </dgm:t>
    </dgm:pt>
    <dgm:pt modelId="{0B462F8F-26C1-478A-9053-415BD3350227}" type="parTrans" cxnId="{BC459048-CA5C-4457-8C7E-11617E1BD875}">
      <dgm:prSet/>
      <dgm:spPr/>
      <dgm:t>
        <a:bodyPr/>
        <a:lstStyle/>
        <a:p>
          <a:endParaRPr lang="de-DE"/>
        </a:p>
      </dgm:t>
    </dgm:pt>
    <dgm:pt modelId="{97F3F86C-010F-4E01-B99D-12407B0CB5E7}" type="sibTrans" cxnId="{BC459048-CA5C-4457-8C7E-11617E1BD875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B454A-20EA-4C5B-A2C9-F39E918AB462}" type="pres">
      <dgm:prSet presAssocID="{6DC273ED-E6C9-4117-9D32-3E6EBFB451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459048-CA5C-4457-8C7E-11617E1BD875}" srcId="{6DC273ED-E6C9-4117-9D32-3E6EBFB45165}" destId="{3BE75708-C541-40FB-9AFD-ADBC1BB8FEAE}" srcOrd="0" destOrd="0" parTransId="{0B462F8F-26C1-478A-9053-415BD3350227}" sibTransId="{97F3F86C-010F-4E01-B99D-12407B0CB5E7}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599E7AF5-458F-4A6A-8DFE-6CD00131FCE7}" type="presOf" srcId="{3BE75708-C541-40FB-9AFD-ADBC1BB8FEAE}" destId="{8F5B454A-20EA-4C5B-A2C9-F39E918AB462}" srcOrd="0" destOrd="0" presId="urn:microsoft.com/office/officeart/2005/8/layout/vList5"/>
    <dgm:cxn modelId="{65776D8B-DF97-488E-AF90-534B551C4ECA}" srcId="{018A7BB6-30A0-4AEA-A81C-A08A3A24BFEE}" destId="{6DC273ED-E6C9-4117-9D32-3E6EBFB45165}" srcOrd="0" destOrd="0" parTransId="{EA3B8BEA-3BD7-480C-9A63-2444892B7580}" sibTransId="{92D467CE-F2A9-46AB-B723-7F7B7CF8D06F}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8B2A40FB-5347-473F-8946-CC712EC65C79}" type="presParOf" srcId="{01E1AFE0-3C20-4648-ADF9-336248629483}" destId="{6355B987-C6C9-44B9-8E0F-BF24DD543281}" srcOrd="0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  <dgm:cxn modelId="{8EDB6FD3-C261-4FE9-BEE4-DB428DE9C274}" type="presParOf" srcId="{6355B987-C6C9-44B9-8E0F-BF24DD543281}" destId="{8F5B454A-20EA-4C5B-A2C9-F39E918AB4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F9ED6-28AA-47A6-BE91-3DDAE0F6B7B9}" type="pres">
      <dgm:prSet presAssocID="{EF18BEC4-BB4C-465E-8AE0-68DDADC7E7BF}" presName="sp" presStyleCnt="0"/>
      <dgm:spPr/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A8864-21C8-4810-98C5-99FA60893AF1}" type="pres">
      <dgm:prSet presAssocID="{78A63004-F721-461B-863C-0A7EE08B1908}" presName="sp" presStyleCnt="0"/>
      <dgm:spPr/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2" presStyleCnt="4" custLinFactNeighborX="9" custLinFactNeighborY="-1349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201AD-C4F7-4D83-BBFC-23ED79AF9440}" type="pres">
      <dgm:prSet presAssocID="{449B5744-3194-433E-ACF1-10995C4B0AC5}" presName="sp" presStyleCnt="0"/>
      <dgm:spPr/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65776D8B-DF97-488E-AF90-534B551C4ECA}" srcId="{018A7BB6-30A0-4AEA-A81C-A08A3A24BFEE}" destId="{6DC273ED-E6C9-4117-9D32-3E6EBFB45165}" srcOrd="3" destOrd="0" parTransId="{EA3B8BEA-3BD7-480C-9A63-2444892B7580}" sibTransId="{92D467CE-F2A9-46AB-B723-7F7B7CF8D06F}"/>
    <dgm:cxn modelId="{BA9BB059-ECEF-4F14-B53A-655367EC0FCF}" srcId="{018A7BB6-30A0-4AEA-A81C-A08A3A24BFEE}" destId="{71439A05-CE42-4BCB-BE79-9F14F5953C65}" srcOrd="2" destOrd="0" parTransId="{6E966790-58FD-4417-827E-C4B60D372DA2}" sibTransId="{449B5744-3194-433E-ACF1-10995C4B0AC5}"/>
    <dgm:cxn modelId="{486692F2-0DFB-4E23-A418-2FA3FF6FE93E}" srcId="{018A7BB6-30A0-4AEA-A81C-A08A3A24BFEE}" destId="{6AC78196-FF5F-4357-97C2-A02602509A38}" srcOrd="1" destOrd="0" parTransId="{AB9C04FB-A6EA-444B-A803-115518C6382D}" sibTransId="{78A63004-F721-461B-863C-0A7EE08B1908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F39AAB6F-A1EC-481B-9CB4-23B9A9DE19EB}" type="presParOf" srcId="{01E1AFE0-3C20-4648-ADF9-336248629483}" destId="{690F9ED6-28AA-47A6-BE91-3DDAE0F6B7B9}" srcOrd="1" destOrd="0" presId="urn:microsoft.com/office/officeart/2005/8/layout/vList5"/>
    <dgm:cxn modelId="{662161AF-91FE-4A4B-B4DA-D298A1C1E5D6}" type="presParOf" srcId="{01E1AFE0-3C20-4648-ADF9-336248629483}" destId="{6A6CBAEC-5EBD-4B95-9B3E-49C3563CC8D8}" srcOrd="2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242CC012-EC02-4CF7-93FC-B1C2604E3549}" type="presParOf" srcId="{01E1AFE0-3C20-4648-ADF9-336248629483}" destId="{1C4A8864-21C8-4810-98C5-99FA60893AF1}" srcOrd="3" destOrd="0" presId="urn:microsoft.com/office/officeart/2005/8/layout/vList5"/>
    <dgm:cxn modelId="{A3F65A44-EDAF-41AB-8D1D-F28D3B0BF5C7}" type="presParOf" srcId="{01E1AFE0-3C20-4648-ADF9-336248629483}" destId="{0C347709-B75C-4256-8E6B-C3540AE297AC}" srcOrd="4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10B78FF4-1563-419C-9075-CE16A848156C}" type="presParOf" srcId="{01E1AFE0-3C20-4648-ADF9-336248629483}" destId="{45E201AD-C4F7-4D83-BBFC-23ED79AF9440}" srcOrd="5" destOrd="0" presId="urn:microsoft.com/office/officeart/2005/8/layout/vList5"/>
    <dgm:cxn modelId="{8B2A40FB-5347-473F-8946-CC712EC65C79}" type="presParOf" srcId="{01E1AFE0-3C20-4648-ADF9-336248629483}" destId="{6355B987-C6C9-44B9-8E0F-BF24DD543281}" srcOrd="6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800" b="0" i="0" u="none" dirty="0" smtClean="0"/>
            <a:t>Regelkarte</a:t>
          </a:r>
          <a:endParaRPr lang="de-DE" sz="28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4D32D483-2E4E-4475-8C79-1A9D06C71634}">
      <dgm:prSet custT="1"/>
      <dgm:spPr/>
      <dgm:t>
        <a:bodyPr/>
        <a:lstStyle/>
        <a:p>
          <a:r>
            <a:rPr lang="de-DE" sz="1400" dirty="0" smtClean="0">
              <a:effectLst/>
            </a:rPr>
            <a:t>Ziel: graphische Darstellung der Prozessstreuung zur Lenkung</a:t>
          </a:r>
          <a:endParaRPr lang="de-DE" sz="1400" b="0" i="0" u="none" dirty="0"/>
        </a:p>
      </dgm:t>
    </dgm:pt>
    <dgm:pt modelId="{7600AE22-A4CA-4734-884D-ED00CBDCAC99}" type="parTrans" cxnId="{560FA127-B742-4D0A-93A4-339FCA4B2530}">
      <dgm:prSet/>
      <dgm:spPr/>
      <dgm:t>
        <a:bodyPr/>
        <a:lstStyle/>
        <a:p>
          <a:endParaRPr lang="de-DE"/>
        </a:p>
      </dgm:t>
    </dgm:pt>
    <dgm:pt modelId="{28D4DF9A-5396-4AAC-AF1A-6F6BBD0708D8}" type="sibTrans" cxnId="{560FA127-B742-4D0A-93A4-339FCA4B2530}">
      <dgm:prSet/>
      <dgm:spPr/>
      <dgm:t>
        <a:bodyPr/>
        <a:lstStyle/>
        <a:p>
          <a:endParaRPr lang="de-DE"/>
        </a:p>
      </dgm:t>
    </dgm:pt>
    <dgm:pt modelId="{213FC11B-9297-4B2F-943C-C4816E545BFD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</a:t>
          </a:r>
          <a:r>
            <a:rPr lang="de-DE" sz="1400" dirty="0" err="1" smtClean="0">
              <a:effectLst/>
            </a:rPr>
            <a:t>Meßwerte</a:t>
          </a:r>
          <a:r>
            <a:rPr lang="de-DE" sz="1400" dirty="0" smtClean="0">
              <a:effectLst/>
            </a:rPr>
            <a:t> </a:t>
          </a:r>
          <a:endParaRPr lang="de-DE" sz="1400" b="0" i="0" u="none" dirty="0"/>
        </a:p>
      </dgm:t>
    </dgm:pt>
    <dgm:pt modelId="{A1E269E2-BD9C-4B11-81BA-EB85B3354414}" type="parTrans" cxnId="{16E6FE2D-B54D-4390-9498-E90836A036B9}">
      <dgm:prSet/>
      <dgm:spPr/>
      <dgm:t>
        <a:bodyPr/>
        <a:lstStyle/>
        <a:p>
          <a:endParaRPr lang="de-DE"/>
        </a:p>
      </dgm:t>
    </dgm:pt>
    <dgm:pt modelId="{355283F1-3DF1-4409-8E6F-D911F8AB5D8C}" type="sibTrans" cxnId="{16E6FE2D-B54D-4390-9498-E90836A036B9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3A4F67-FB3A-4A34-954A-088BAA8D6CF9}" type="pres">
      <dgm:prSet presAssocID="{F0FD33EC-3CA8-4A99-A7AD-D0C1E76664B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B2B7F4-7D2F-4BCA-BBD6-808AE8CA6EB3}" type="presOf" srcId="{213FC11B-9297-4B2F-943C-C4816E545BFD}" destId="{273A4F67-FB3A-4A34-954A-088BAA8D6CF9}" srcOrd="0" destOrd="1" presId="urn:microsoft.com/office/officeart/2005/8/layout/vList5"/>
    <dgm:cxn modelId="{560FA127-B742-4D0A-93A4-339FCA4B2530}" srcId="{F0FD33EC-3CA8-4A99-A7AD-D0C1E76664B8}" destId="{4D32D483-2E4E-4475-8C79-1A9D06C71634}" srcOrd="0" destOrd="0" parTransId="{7600AE22-A4CA-4734-884D-ED00CBDCAC99}" sibTransId="{28D4DF9A-5396-4AAC-AF1A-6F6BBD0708D8}"/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16E6FE2D-B54D-4390-9498-E90836A036B9}" srcId="{F0FD33EC-3CA8-4A99-A7AD-D0C1E76664B8}" destId="{213FC11B-9297-4B2F-943C-C4816E545BFD}" srcOrd="1" destOrd="0" parTransId="{A1E269E2-BD9C-4B11-81BA-EB85B3354414}" sibTransId="{355283F1-3DF1-4409-8E6F-D911F8AB5D8C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A0A5551D-00D1-409E-9BFD-178D4E7A9711}" type="presOf" srcId="{4D32D483-2E4E-4475-8C79-1A9D06C71634}" destId="{273A4F67-FB3A-4A34-954A-088BAA8D6CF9}" srcOrd="0" destOrd="0" presId="urn:microsoft.com/office/officeart/2005/8/layout/vList5"/>
    <dgm:cxn modelId="{4FCC7E25-FE3D-4C54-A1C9-75A72DE91159}" srcId="{02A484BF-FF66-4DDE-B014-3A71230972D6}" destId="{F0FD33EC-3CA8-4A99-A7AD-D0C1E76664B8}" srcOrd="0" destOrd="0" parTransId="{337B5669-F6CE-46A3-94B9-5787846DEC4A}" sibTransId="{2DED70F6-5FA1-4A2A-911A-53FD13D1D01F}"/>
    <dgm:cxn modelId="{EFAE2A1E-F49D-4448-9486-F79DBB279E96}" type="presParOf" srcId="{4DDDE7E6-40D6-46CD-A540-855460FAC54F}" destId="{AC3A896E-3BAC-4D56-BA37-799E3D465A75}" srcOrd="0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63BC23F-74ED-4339-8883-4748E5989276}" type="presParOf" srcId="{AC3A896E-3BAC-4D56-BA37-799E3D465A75}" destId="{273A4F67-FB3A-4A34-954A-088BAA8D6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3751BF-5893-4F54-90EB-DD78006B2B7A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de-DE" sz="2800" b="0" i="0" u="none" dirty="0" smtClean="0"/>
            <a:t>Netzplan</a:t>
          </a:r>
          <a:endParaRPr lang="de-DE" sz="2800" b="0" i="0" u="none" dirty="0"/>
        </a:p>
      </dgm:t>
    </dgm:pt>
    <dgm:pt modelId="{F80107CF-B67F-4142-99B7-5B0A028391BA}" type="sibTrans" cxnId="{0E0F721C-7C77-4AED-887E-0892EAA34FD6}">
      <dgm:prSet/>
      <dgm:spPr/>
      <dgm:t>
        <a:bodyPr/>
        <a:lstStyle/>
        <a:p>
          <a:endParaRPr lang="de-DE"/>
        </a:p>
      </dgm:t>
    </dgm:pt>
    <dgm:pt modelId="{7F271071-9EBA-444A-A9BE-E9AA6CDC586E}" type="parTrans" cxnId="{0E0F721C-7C77-4AED-887E-0892EAA34FD6}">
      <dgm:prSet/>
      <dgm:spPr/>
      <dgm:t>
        <a:bodyPr/>
        <a:lstStyle/>
        <a:p>
          <a:endParaRPr lang="de-DE"/>
        </a:p>
      </dgm:t>
    </dgm:pt>
    <dgm:pt modelId="{E1F53A4E-5C3A-4AFD-AD12-2BC946C9002A}">
      <dgm:prSet custT="1"/>
      <dgm:spPr/>
      <dgm:t>
        <a:bodyPr/>
        <a:lstStyle/>
        <a:p>
          <a:r>
            <a:rPr lang="de-DE" sz="1400" dirty="0" smtClean="0">
              <a:effectLst/>
            </a:rPr>
            <a:t>Ziel: Zeitbezogene Darstellung eines Zielerreichungsablaufes</a:t>
          </a:r>
          <a:endParaRPr lang="de-DE" sz="1400" b="0" i="0" u="none" dirty="0"/>
        </a:p>
      </dgm:t>
    </dgm:pt>
    <dgm:pt modelId="{70836B48-8B66-46A8-B671-2E735239B620}" type="sibTrans" cxnId="{A4F69523-EEB9-4259-BBFC-A9463CDF6AB7}">
      <dgm:prSet/>
      <dgm:spPr/>
      <dgm:t>
        <a:bodyPr/>
        <a:lstStyle/>
        <a:p>
          <a:endParaRPr lang="de-DE"/>
        </a:p>
      </dgm:t>
    </dgm:pt>
    <dgm:pt modelId="{201DDE47-F3BD-4E36-81C4-BA46572FD4D8}" type="parTrans" cxnId="{A4F69523-EEB9-4259-BBFC-A9463CDF6AB7}">
      <dgm:prSet/>
      <dgm:spPr/>
      <dgm:t>
        <a:bodyPr/>
        <a:lstStyle/>
        <a:p>
          <a:endParaRPr lang="de-DE"/>
        </a:p>
      </dgm:t>
    </dgm:pt>
    <dgm:pt modelId="{2285BE85-BC1A-4D15-AE4C-81E92B7CB97E}">
      <dgm:prSet custT="1"/>
      <dgm:spPr/>
      <dgm:t>
        <a:bodyPr/>
        <a:lstStyle/>
        <a:p>
          <a:r>
            <a:rPr lang="de-DE" sz="1400" smtClean="0">
              <a:effectLst/>
            </a:rPr>
            <a:t>Eingabedaten: Zielerreichungsschritte und deren Dauer</a:t>
          </a:r>
          <a:endParaRPr lang="de-DE" sz="1400" b="0" i="0" u="none" dirty="0"/>
        </a:p>
      </dgm:t>
    </dgm:pt>
    <dgm:pt modelId="{F676D1C0-D20A-4A2E-8A8F-646393ED17FB}" type="sibTrans" cxnId="{66A4B12E-7CA5-4D5B-B0FC-04464533AE62}">
      <dgm:prSet/>
      <dgm:spPr/>
      <dgm:t>
        <a:bodyPr/>
        <a:lstStyle/>
        <a:p>
          <a:endParaRPr lang="de-DE"/>
        </a:p>
      </dgm:t>
    </dgm:pt>
    <dgm:pt modelId="{C4F487D3-4A02-46D5-B88A-959D1D92E011}" type="parTrans" cxnId="{66A4B12E-7CA5-4D5B-B0FC-04464533AE62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7DF1D9C-CA8D-490D-AD0C-D70B2DCCE5B8}" type="pres">
      <dgm:prSet presAssocID="{EE3751BF-5893-4F54-90EB-DD78006B2B7A}" presName="linNode" presStyleCnt="0"/>
      <dgm:spPr/>
    </dgm:pt>
    <dgm:pt modelId="{97AAED94-004F-406E-9891-4A144973E2E2}" type="pres">
      <dgm:prSet presAssocID="{EE3751BF-5893-4F54-90EB-DD78006B2B7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E2CF37-68F3-433D-92ED-7105DC80718B}" type="pres">
      <dgm:prSet presAssocID="{EE3751BF-5893-4F54-90EB-DD78006B2B7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83DE79-F07C-4225-AF69-23260C0513C2}" type="presOf" srcId="{E1F53A4E-5C3A-4AFD-AD12-2BC946C9002A}" destId="{AEE2CF37-68F3-433D-92ED-7105DC80718B}" srcOrd="0" destOrd="0" presId="urn:microsoft.com/office/officeart/2005/8/layout/vList5"/>
    <dgm:cxn modelId="{66A4B12E-7CA5-4D5B-B0FC-04464533AE62}" srcId="{EE3751BF-5893-4F54-90EB-DD78006B2B7A}" destId="{2285BE85-BC1A-4D15-AE4C-81E92B7CB97E}" srcOrd="1" destOrd="0" parTransId="{C4F487D3-4A02-46D5-B88A-959D1D92E011}" sibTransId="{F676D1C0-D20A-4A2E-8A8F-646393ED17FB}"/>
    <dgm:cxn modelId="{0E0F721C-7C77-4AED-887E-0892EAA34FD6}" srcId="{02A484BF-FF66-4DDE-B014-3A71230972D6}" destId="{EE3751BF-5893-4F54-90EB-DD78006B2B7A}" srcOrd="0" destOrd="0" parTransId="{7F271071-9EBA-444A-A9BE-E9AA6CDC586E}" sibTransId="{F80107CF-B67F-4142-99B7-5B0A028391BA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05C4E3E3-DFC7-431F-A0AA-F57FBA4B85BD}" type="presOf" srcId="{EE3751BF-5893-4F54-90EB-DD78006B2B7A}" destId="{97AAED94-004F-406E-9891-4A144973E2E2}" srcOrd="0" destOrd="0" presId="urn:microsoft.com/office/officeart/2005/8/layout/vList5"/>
    <dgm:cxn modelId="{C82337B5-C6B7-4418-9C97-7861FCE06453}" type="presOf" srcId="{2285BE85-BC1A-4D15-AE4C-81E92B7CB97E}" destId="{AEE2CF37-68F3-433D-92ED-7105DC80718B}" srcOrd="0" destOrd="1" presId="urn:microsoft.com/office/officeart/2005/8/layout/vList5"/>
    <dgm:cxn modelId="{A4F69523-EEB9-4259-BBFC-A9463CDF6AB7}" srcId="{EE3751BF-5893-4F54-90EB-DD78006B2B7A}" destId="{E1F53A4E-5C3A-4AFD-AD12-2BC946C9002A}" srcOrd="0" destOrd="0" parTransId="{201DDE47-F3BD-4E36-81C4-BA46572FD4D8}" sibTransId="{70836B48-8B66-46A8-B671-2E735239B620}"/>
    <dgm:cxn modelId="{77F4B56F-B2B2-484E-9BC9-03CEE36669B8}" type="presParOf" srcId="{4DDDE7E6-40D6-46CD-A540-855460FAC54F}" destId="{87DF1D9C-CA8D-490D-AD0C-D70B2DCCE5B8}" srcOrd="0" destOrd="0" presId="urn:microsoft.com/office/officeart/2005/8/layout/vList5"/>
    <dgm:cxn modelId="{8E76DEE6-7833-4550-9442-4D62C330505C}" type="presParOf" srcId="{87DF1D9C-CA8D-490D-AD0C-D70B2DCCE5B8}" destId="{97AAED94-004F-406E-9891-4A144973E2E2}" srcOrd="0" destOrd="0" presId="urn:microsoft.com/office/officeart/2005/8/layout/vList5"/>
    <dgm:cxn modelId="{7B41702E-67BE-46C6-B104-8E80B8B1FF5D}" type="presParOf" srcId="{87DF1D9C-CA8D-490D-AD0C-D70B2DCCE5B8}" destId="{AEE2CF37-68F3-433D-92ED-7105DC8071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B4218247-2FD0-4B90-AA5B-B139C847C097}">
      <dgm:prSet phldrT="[Text]" custT="1"/>
      <dgm:spPr/>
      <dgm:t>
        <a:bodyPr/>
        <a:lstStyle/>
        <a:p>
          <a:r>
            <a:rPr lang="de-DE" sz="1800" dirty="0" smtClean="0"/>
            <a:t>effizientes Vorgehen/realistische Planung für Umsetzung eines Projektes ermitteln</a:t>
          </a:r>
          <a:endParaRPr lang="de-DE" sz="1800" dirty="0"/>
        </a:p>
      </dgm:t>
    </dgm:pt>
    <dgm:pt modelId="{2EC122FD-2D55-4572-B3F6-02EB298F0BF6}" type="parTrans" cxnId="{27EDC25E-FA30-4CDC-B0AD-2DBA0F5C0EBD}">
      <dgm:prSet/>
      <dgm:spPr/>
      <dgm:t>
        <a:bodyPr/>
        <a:lstStyle/>
        <a:p>
          <a:endParaRPr lang="de-DE"/>
        </a:p>
      </dgm:t>
    </dgm:pt>
    <dgm:pt modelId="{883507AA-B5D9-41F7-8DA0-A72A958FC326}" type="sibTrans" cxnId="{27EDC25E-FA30-4CDC-B0AD-2DBA0F5C0EBD}">
      <dgm:prSet/>
      <dgm:spPr/>
      <dgm:t>
        <a:bodyPr/>
        <a:lstStyle/>
        <a:p>
          <a:endParaRPr lang="de-DE"/>
        </a:p>
      </dgm:t>
    </dgm:pt>
    <dgm:pt modelId="{5E72F664-5922-41B4-BCA5-48EAE7280DD5}">
      <dgm:prSet custT="1"/>
      <dgm:spPr/>
      <dgm:t>
        <a:bodyPr/>
        <a:lstStyle/>
        <a:p>
          <a:r>
            <a:rPr lang="de-DE" sz="1800" dirty="0" smtClean="0"/>
            <a:t>Aufdecken/Verbessern unrealistischer Terminpläne bereits in Planungsphase</a:t>
          </a:r>
          <a:endParaRPr lang="de-DE" sz="1800" dirty="0"/>
        </a:p>
      </dgm:t>
    </dgm:pt>
    <dgm:pt modelId="{A3FE9B84-3F38-4991-A7BA-DFFF0080BBEA}" type="parTrans" cxnId="{EC6E745C-3379-453B-9002-DD155B5782EC}">
      <dgm:prSet/>
      <dgm:spPr/>
      <dgm:t>
        <a:bodyPr/>
        <a:lstStyle/>
        <a:p>
          <a:endParaRPr lang="de-DE"/>
        </a:p>
      </dgm:t>
    </dgm:pt>
    <dgm:pt modelId="{0C8ADBD0-DDB7-44CB-9452-925E87023EEE}" type="sibTrans" cxnId="{EC6E745C-3379-453B-9002-DD155B5782EC}">
      <dgm:prSet/>
      <dgm:spPr/>
      <dgm:t>
        <a:bodyPr/>
        <a:lstStyle/>
        <a:p>
          <a:endParaRPr lang="de-DE"/>
        </a:p>
      </dgm:t>
    </dgm:pt>
    <dgm:pt modelId="{4232CF9F-FE67-4318-B524-922159C8BFA4}">
      <dgm:prSet custT="1"/>
      <dgm:spPr/>
      <dgm:t>
        <a:bodyPr/>
        <a:lstStyle/>
        <a:p>
          <a:r>
            <a:rPr lang="de-DE" sz="1800" dirty="0" smtClean="0"/>
            <a:t>übersichtliche Darstellung des zeitlichen Ablaufs voneinander abhängiger Tätigkeiten unter Berücksichtigung von Terminen in Projekt</a:t>
          </a:r>
          <a:endParaRPr lang="de-DE" sz="1800" dirty="0"/>
        </a:p>
      </dgm:t>
    </dgm:pt>
    <dgm:pt modelId="{28B9959D-48A3-4129-A247-E117167EF888}" type="parTrans" cxnId="{B868EF8A-8F56-455D-8634-776BBCF5D0BE}">
      <dgm:prSet/>
      <dgm:spPr/>
      <dgm:t>
        <a:bodyPr/>
        <a:lstStyle/>
        <a:p>
          <a:endParaRPr lang="de-DE"/>
        </a:p>
      </dgm:t>
    </dgm:pt>
    <dgm:pt modelId="{C074CC04-C3A7-4317-9A39-A1DCA15D4F8C}" type="sibTrans" cxnId="{B868EF8A-8F56-455D-8634-776BBCF5D0BE}">
      <dgm:prSet/>
      <dgm:spPr/>
      <dgm:t>
        <a:bodyPr/>
        <a:lstStyle/>
        <a:p>
          <a:endParaRPr lang="de-DE"/>
        </a:p>
      </dgm:t>
    </dgm:pt>
    <dgm:pt modelId="{957BF015-4FD2-464B-B28F-55EF07772431}">
      <dgm:prSet custT="1"/>
      <dgm:spPr/>
      <dgm:t>
        <a:bodyPr/>
        <a:lstStyle/>
        <a:p>
          <a:r>
            <a:rPr lang="de-DE" sz="1800" dirty="0" smtClean="0"/>
            <a:t>Aufzeigen zeitkritischer Zusammenhänge</a:t>
          </a:r>
          <a:endParaRPr lang="de-DE" sz="1800" dirty="0"/>
        </a:p>
      </dgm:t>
    </dgm:pt>
    <dgm:pt modelId="{C4222AE7-8CD7-4B2D-AD94-75F0C9D5CF19}" type="parTrans" cxnId="{4FCA5148-E0B6-4DAA-9237-DF736AC4098B}">
      <dgm:prSet/>
      <dgm:spPr/>
      <dgm:t>
        <a:bodyPr/>
        <a:lstStyle/>
        <a:p>
          <a:endParaRPr lang="de-DE"/>
        </a:p>
      </dgm:t>
    </dgm:pt>
    <dgm:pt modelId="{ADCD74D4-6B4D-4E79-9623-3E99FE736006}" type="sibTrans" cxnId="{4FCA5148-E0B6-4DAA-9237-DF736AC4098B}">
      <dgm:prSet/>
      <dgm:spPr/>
      <dgm:t>
        <a:bodyPr/>
        <a:lstStyle/>
        <a:p>
          <a:endParaRPr lang="de-DE"/>
        </a:p>
      </dgm:t>
    </dgm:pt>
    <dgm:pt modelId="{A671780C-850B-47DB-8926-B3B637C751F9}">
      <dgm:prSet custT="1"/>
      <dgm:spPr/>
      <dgm:t>
        <a:bodyPr/>
        <a:lstStyle/>
        <a:p>
          <a:r>
            <a:rPr lang="de-DE" sz="1800" smtClean="0"/>
            <a:t>Hilfe bei Fokussierung knapper Ressourcen auf Engpässe</a:t>
          </a:r>
          <a:endParaRPr lang="de-DE" sz="1800" dirty="0"/>
        </a:p>
      </dgm:t>
    </dgm:pt>
    <dgm:pt modelId="{6A9D3485-E93D-4EC7-A6F2-BB59240D08A3}" type="parTrans" cxnId="{31984508-4A71-421A-8E6E-46EE96CE527D}">
      <dgm:prSet/>
      <dgm:spPr/>
      <dgm:t>
        <a:bodyPr/>
        <a:lstStyle/>
        <a:p>
          <a:endParaRPr lang="de-DE"/>
        </a:p>
      </dgm:t>
    </dgm:pt>
    <dgm:pt modelId="{58B0081E-F7B3-4612-9809-CD1E7161464A}" type="sibTrans" cxnId="{31984508-4A71-421A-8E6E-46EE96CE527D}">
      <dgm:prSet/>
      <dgm:spPr/>
      <dgm:t>
        <a:bodyPr/>
        <a:lstStyle/>
        <a:p>
          <a:endParaRPr lang="de-DE"/>
        </a:p>
      </dgm:t>
    </dgm:pt>
    <dgm:pt modelId="{872E8AAB-1747-4D5D-AC6C-55021A7CAAC4}">
      <dgm:prSet custT="1"/>
      <dgm:spPr/>
      <dgm:t>
        <a:bodyPr/>
        <a:lstStyle/>
        <a:p>
          <a:r>
            <a:rPr lang="de-DE" sz="1800" dirty="0" smtClean="0"/>
            <a:t>aktive Einbindung aller Beteiligten</a:t>
          </a:r>
          <a:endParaRPr lang="de-DE" sz="1800" dirty="0"/>
        </a:p>
      </dgm:t>
    </dgm:pt>
    <dgm:pt modelId="{6A451C62-C8CF-499B-9198-C4F76EF81F76}" type="parTrans" cxnId="{BDC6D94B-B1A5-4889-9CD4-9D82101465CB}">
      <dgm:prSet/>
      <dgm:spPr/>
      <dgm:t>
        <a:bodyPr/>
        <a:lstStyle/>
        <a:p>
          <a:endParaRPr lang="de-DE"/>
        </a:p>
      </dgm:t>
    </dgm:pt>
    <dgm:pt modelId="{1E4CEC99-74C5-4CB7-9B35-A8F6C9AB72B4}" type="sibTrans" cxnId="{BDC6D94B-B1A5-4889-9CD4-9D82101465CB}">
      <dgm:prSet/>
      <dgm:spPr/>
      <dgm:t>
        <a:bodyPr/>
        <a:lstStyle/>
        <a:p>
          <a:endParaRPr lang="de-DE"/>
        </a:p>
      </dgm:t>
    </dgm:pt>
    <dgm:pt modelId="{EB666C74-6BA7-438C-B4B6-77F01C3FA84D}">
      <dgm:prSet custT="1"/>
      <dgm:spPr/>
      <dgm:t>
        <a:bodyPr/>
        <a:lstStyle/>
        <a:p>
          <a:r>
            <a:rPr lang="de-DE" sz="1800" smtClean="0"/>
            <a:t>Planung/Steuerung von Projekten beliebiger Größe</a:t>
          </a:r>
          <a:endParaRPr lang="de-DE" sz="1800" dirty="0"/>
        </a:p>
      </dgm:t>
    </dgm:pt>
    <dgm:pt modelId="{42E8F2C0-F8BB-4B6C-B547-76DB75ED5A8F}" type="parTrans" cxnId="{D396B85D-C149-4D49-9593-D52AEDE5224E}">
      <dgm:prSet/>
      <dgm:spPr/>
      <dgm:t>
        <a:bodyPr/>
        <a:lstStyle/>
        <a:p>
          <a:endParaRPr lang="de-DE"/>
        </a:p>
      </dgm:t>
    </dgm:pt>
    <dgm:pt modelId="{6C20A584-BE82-4EF1-AAB1-1B07F1D5AA02}" type="sibTrans" cxnId="{D396B85D-C149-4D49-9593-D52AEDE5224E}">
      <dgm:prSet/>
      <dgm:spPr/>
      <dgm:t>
        <a:bodyPr/>
        <a:lstStyle/>
        <a:p>
          <a:endParaRPr lang="de-DE"/>
        </a:p>
      </dgm:t>
    </dgm:pt>
    <dgm:pt modelId="{383FDF22-514F-456B-BCBC-0B46968A2B76}">
      <dgm:prSet custT="1"/>
      <dgm:spPr/>
      <dgm:t>
        <a:bodyPr/>
        <a:lstStyle/>
        <a:p>
          <a:r>
            <a:rPr lang="de-DE" sz="1800" dirty="0" smtClean="0"/>
            <a:t>Anderer Name: Vorgangsnetzplan</a:t>
          </a:r>
          <a:endParaRPr lang="de-DE" sz="1800" dirty="0"/>
        </a:p>
      </dgm:t>
    </dgm:pt>
    <dgm:pt modelId="{406EC335-1B5D-49A5-910E-1A936335E6E3}" type="parTrans" cxnId="{E5EA1CF7-F9F1-4C19-BB40-F7DDE25297A7}">
      <dgm:prSet/>
      <dgm:spPr/>
      <dgm:t>
        <a:bodyPr/>
        <a:lstStyle/>
        <a:p>
          <a:endParaRPr lang="de-DE"/>
        </a:p>
      </dgm:t>
    </dgm:pt>
    <dgm:pt modelId="{4E272EEC-7DC1-4A37-AAF1-D2F72DD6DED2}" type="sibTrans" cxnId="{E5EA1CF7-F9F1-4C19-BB40-F7DDE25297A7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404150-7581-4981-9CBE-5F0AB4BBA43E}" type="pres">
      <dgm:prSet presAssocID="{A1FA77C0-B938-496B-A605-510327C0627F}" presName="descendantText" presStyleLbl="alignAccFollowNode1" presStyleIdx="0" presStyleCnt="1" custScaleY="1154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FCA5148-E0B6-4DAA-9237-DF736AC4098B}" srcId="{A1FA77C0-B938-496B-A605-510327C0627F}" destId="{957BF015-4FD2-464B-B28F-55EF07772431}" srcOrd="3" destOrd="0" parTransId="{C4222AE7-8CD7-4B2D-AD94-75F0C9D5CF19}" sibTransId="{ADCD74D4-6B4D-4E79-9623-3E99FE736006}"/>
    <dgm:cxn modelId="{31984508-4A71-421A-8E6E-46EE96CE527D}" srcId="{A1FA77C0-B938-496B-A605-510327C0627F}" destId="{A671780C-850B-47DB-8926-B3B637C751F9}" srcOrd="4" destOrd="0" parTransId="{6A9D3485-E93D-4EC7-A6F2-BB59240D08A3}" sibTransId="{58B0081E-F7B3-4612-9809-CD1E7161464A}"/>
    <dgm:cxn modelId="{DE3A1379-CC88-4450-BE61-B8E7552B7394}" type="presOf" srcId="{EB666C74-6BA7-438C-B4B6-77F01C3FA84D}" destId="{B7404150-7581-4981-9CBE-5F0AB4BBA43E}" srcOrd="0" destOrd="6" presId="urn:microsoft.com/office/officeart/2005/8/layout/vList5"/>
    <dgm:cxn modelId="{EC6E745C-3379-453B-9002-DD155B5782EC}" srcId="{A1FA77C0-B938-496B-A605-510327C0627F}" destId="{5E72F664-5922-41B4-BCA5-48EAE7280DD5}" srcOrd="1" destOrd="0" parTransId="{A3FE9B84-3F38-4991-A7BA-DFFF0080BBEA}" sibTransId="{0C8ADBD0-DDB7-44CB-9452-925E87023EEE}"/>
    <dgm:cxn modelId="{D396B85D-C149-4D49-9593-D52AEDE5224E}" srcId="{A1FA77C0-B938-496B-A605-510327C0627F}" destId="{EB666C74-6BA7-438C-B4B6-77F01C3FA84D}" srcOrd="6" destOrd="0" parTransId="{42E8F2C0-F8BB-4B6C-B547-76DB75ED5A8F}" sibTransId="{6C20A584-BE82-4EF1-AAB1-1B07F1D5AA02}"/>
    <dgm:cxn modelId="{B868EF8A-8F56-455D-8634-776BBCF5D0BE}" srcId="{A1FA77C0-B938-496B-A605-510327C0627F}" destId="{4232CF9F-FE67-4318-B524-922159C8BFA4}" srcOrd="2" destOrd="0" parTransId="{28B9959D-48A3-4129-A247-E117167EF888}" sibTransId="{C074CC04-C3A7-4317-9A39-A1DCA15D4F8C}"/>
    <dgm:cxn modelId="{D130C07D-0439-4407-8E11-9F8A3DCB0DA5}" type="presOf" srcId="{383FDF22-514F-456B-BCBC-0B46968A2B76}" destId="{B7404150-7581-4981-9CBE-5F0AB4BBA43E}" srcOrd="0" destOrd="7" presId="urn:microsoft.com/office/officeart/2005/8/layout/vList5"/>
    <dgm:cxn modelId="{E5EA1CF7-F9F1-4C19-BB40-F7DDE25297A7}" srcId="{A1FA77C0-B938-496B-A605-510327C0627F}" destId="{383FDF22-514F-456B-BCBC-0B46968A2B76}" srcOrd="7" destOrd="0" parTransId="{406EC335-1B5D-49A5-910E-1A936335E6E3}" sibTransId="{4E272EEC-7DC1-4A37-AAF1-D2F72DD6DED2}"/>
    <dgm:cxn modelId="{6B0038B2-483A-467C-B7D2-6E7ACBFBFD7B}" type="presOf" srcId="{5E72F664-5922-41B4-BCA5-48EAE7280DD5}" destId="{B7404150-7581-4981-9CBE-5F0AB4BBA43E}" srcOrd="0" destOrd="1" presId="urn:microsoft.com/office/officeart/2005/8/layout/vList5"/>
    <dgm:cxn modelId="{086B0034-B3CE-4614-8FAE-4AD669EC9DA2}" type="presOf" srcId="{957BF015-4FD2-464B-B28F-55EF07772431}" destId="{B7404150-7581-4981-9CBE-5F0AB4BBA43E}" srcOrd="0" destOrd="3" presId="urn:microsoft.com/office/officeart/2005/8/layout/vList5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2DC2D0CB-4415-47C0-9371-4490F5B05155}" type="presOf" srcId="{872E8AAB-1747-4D5D-AC6C-55021A7CAAC4}" destId="{B7404150-7581-4981-9CBE-5F0AB4BBA43E}" srcOrd="0" destOrd="5" presId="urn:microsoft.com/office/officeart/2005/8/layout/vList5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C6FBFBD7-B4C1-4051-B622-6C4790935B40}" type="presOf" srcId="{4232CF9F-FE67-4318-B524-922159C8BFA4}" destId="{B7404150-7581-4981-9CBE-5F0AB4BBA43E}" srcOrd="0" destOrd="2" presId="urn:microsoft.com/office/officeart/2005/8/layout/vList5"/>
    <dgm:cxn modelId="{BDC6D94B-B1A5-4889-9CD4-9D82101465CB}" srcId="{A1FA77C0-B938-496B-A605-510327C0627F}" destId="{872E8AAB-1747-4D5D-AC6C-55021A7CAAC4}" srcOrd="5" destOrd="0" parTransId="{6A451C62-C8CF-499B-9198-C4F76EF81F76}" sibTransId="{1E4CEC99-74C5-4CB7-9B35-A8F6C9AB72B4}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95AE55BE-AB0D-45EA-883D-08DDC21D4CB1}" type="presOf" srcId="{A671780C-850B-47DB-8926-B3B637C751F9}" destId="{B7404150-7581-4981-9CBE-5F0AB4BBA43E}" srcOrd="0" destOrd="4" presId="urn:microsoft.com/office/officeart/2005/8/layout/vList5"/>
    <dgm:cxn modelId="{27EDC25E-FA30-4CDC-B0AD-2DBA0F5C0EBD}" srcId="{A1FA77C0-B938-496B-A605-510327C0627F}" destId="{B4218247-2FD0-4B90-AA5B-B139C847C097}" srcOrd="0" destOrd="0" parTransId="{2EC122FD-2D55-4572-B3F6-02EB298F0BF6}" sibTransId="{883507AA-B5D9-41F7-8DA0-A72A958FC326}"/>
    <dgm:cxn modelId="{B827C06B-5A5E-49CE-89DF-88C40B94E7B8}" type="presOf" srcId="{B4218247-2FD0-4B90-AA5B-B139C847C097}" destId="{B7404150-7581-4981-9CBE-5F0AB4BBA43E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18A65A30-0985-4FEF-B345-C6075154B83A}" type="presParOf" srcId="{CA8C562E-81DD-4B84-88EA-27A44EFB3F8B}" destId="{B7404150-7581-4981-9CBE-5F0AB4BB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3751BF-5893-4F54-90EB-DD78006B2B7A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de-DE" sz="2800" b="0" i="0" u="none" dirty="0" smtClean="0"/>
            <a:t>Netzplan</a:t>
          </a:r>
          <a:endParaRPr lang="de-DE" sz="2800" b="0" i="0" u="none" dirty="0"/>
        </a:p>
      </dgm:t>
    </dgm:pt>
    <dgm:pt modelId="{F80107CF-B67F-4142-99B7-5B0A028391BA}" type="sibTrans" cxnId="{0E0F721C-7C77-4AED-887E-0892EAA34FD6}">
      <dgm:prSet/>
      <dgm:spPr/>
      <dgm:t>
        <a:bodyPr/>
        <a:lstStyle/>
        <a:p>
          <a:endParaRPr lang="de-DE"/>
        </a:p>
      </dgm:t>
    </dgm:pt>
    <dgm:pt modelId="{7F271071-9EBA-444A-A9BE-E9AA6CDC586E}" type="parTrans" cxnId="{0E0F721C-7C77-4AED-887E-0892EAA34FD6}">
      <dgm:prSet/>
      <dgm:spPr/>
      <dgm:t>
        <a:bodyPr/>
        <a:lstStyle/>
        <a:p>
          <a:endParaRPr lang="de-DE"/>
        </a:p>
      </dgm:t>
    </dgm:pt>
    <dgm:pt modelId="{E1F53A4E-5C3A-4AFD-AD12-2BC946C9002A}">
      <dgm:prSet custT="1"/>
      <dgm:spPr/>
      <dgm:t>
        <a:bodyPr/>
        <a:lstStyle/>
        <a:p>
          <a:r>
            <a:rPr lang="de-DE" sz="1400" dirty="0" smtClean="0">
              <a:effectLst/>
            </a:rPr>
            <a:t>Ziel: Zeitbezogene Darstellung eines Zielerreichungsablaufes</a:t>
          </a:r>
          <a:endParaRPr lang="de-DE" sz="1400" b="0" i="0" u="none" dirty="0"/>
        </a:p>
      </dgm:t>
    </dgm:pt>
    <dgm:pt modelId="{70836B48-8B66-46A8-B671-2E735239B620}" type="sibTrans" cxnId="{A4F69523-EEB9-4259-BBFC-A9463CDF6AB7}">
      <dgm:prSet/>
      <dgm:spPr/>
      <dgm:t>
        <a:bodyPr/>
        <a:lstStyle/>
        <a:p>
          <a:endParaRPr lang="de-DE"/>
        </a:p>
      </dgm:t>
    </dgm:pt>
    <dgm:pt modelId="{201DDE47-F3BD-4E36-81C4-BA46572FD4D8}" type="parTrans" cxnId="{A4F69523-EEB9-4259-BBFC-A9463CDF6AB7}">
      <dgm:prSet/>
      <dgm:spPr/>
      <dgm:t>
        <a:bodyPr/>
        <a:lstStyle/>
        <a:p>
          <a:endParaRPr lang="de-DE"/>
        </a:p>
      </dgm:t>
    </dgm:pt>
    <dgm:pt modelId="{2285BE85-BC1A-4D15-AE4C-81E92B7CB97E}">
      <dgm:prSet custT="1"/>
      <dgm:spPr/>
      <dgm:t>
        <a:bodyPr/>
        <a:lstStyle/>
        <a:p>
          <a:r>
            <a:rPr lang="de-DE" sz="1400" smtClean="0">
              <a:effectLst/>
            </a:rPr>
            <a:t>Eingabedaten: Zielerreichungsschritte und deren Dauer</a:t>
          </a:r>
          <a:endParaRPr lang="de-DE" sz="1400" b="0" i="0" u="none" dirty="0"/>
        </a:p>
      </dgm:t>
    </dgm:pt>
    <dgm:pt modelId="{F676D1C0-D20A-4A2E-8A8F-646393ED17FB}" type="sibTrans" cxnId="{66A4B12E-7CA5-4D5B-B0FC-04464533AE62}">
      <dgm:prSet/>
      <dgm:spPr/>
      <dgm:t>
        <a:bodyPr/>
        <a:lstStyle/>
        <a:p>
          <a:endParaRPr lang="de-DE"/>
        </a:p>
      </dgm:t>
    </dgm:pt>
    <dgm:pt modelId="{C4F487D3-4A02-46D5-B88A-959D1D92E011}" type="parTrans" cxnId="{66A4B12E-7CA5-4D5B-B0FC-04464533AE62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7DF1D9C-CA8D-490D-AD0C-D70B2DCCE5B8}" type="pres">
      <dgm:prSet presAssocID="{EE3751BF-5893-4F54-90EB-DD78006B2B7A}" presName="linNode" presStyleCnt="0"/>
      <dgm:spPr/>
    </dgm:pt>
    <dgm:pt modelId="{97AAED94-004F-406E-9891-4A144973E2E2}" type="pres">
      <dgm:prSet presAssocID="{EE3751BF-5893-4F54-90EB-DD78006B2B7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E2CF37-68F3-433D-92ED-7105DC80718B}" type="pres">
      <dgm:prSet presAssocID="{EE3751BF-5893-4F54-90EB-DD78006B2B7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83DE79-F07C-4225-AF69-23260C0513C2}" type="presOf" srcId="{E1F53A4E-5C3A-4AFD-AD12-2BC946C9002A}" destId="{AEE2CF37-68F3-433D-92ED-7105DC80718B}" srcOrd="0" destOrd="0" presId="urn:microsoft.com/office/officeart/2005/8/layout/vList5"/>
    <dgm:cxn modelId="{66A4B12E-7CA5-4D5B-B0FC-04464533AE62}" srcId="{EE3751BF-5893-4F54-90EB-DD78006B2B7A}" destId="{2285BE85-BC1A-4D15-AE4C-81E92B7CB97E}" srcOrd="1" destOrd="0" parTransId="{C4F487D3-4A02-46D5-B88A-959D1D92E011}" sibTransId="{F676D1C0-D20A-4A2E-8A8F-646393ED17FB}"/>
    <dgm:cxn modelId="{0E0F721C-7C77-4AED-887E-0892EAA34FD6}" srcId="{02A484BF-FF66-4DDE-B014-3A71230972D6}" destId="{EE3751BF-5893-4F54-90EB-DD78006B2B7A}" srcOrd="0" destOrd="0" parTransId="{7F271071-9EBA-444A-A9BE-E9AA6CDC586E}" sibTransId="{F80107CF-B67F-4142-99B7-5B0A028391BA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05C4E3E3-DFC7-431F-A0AA-F57FBA4B85BD}" type="presOf" srcId="{EE3751BF-5893-4F54-90EB-DD78006B2B7A}" destId="{97AAED94-004F-406E-9891-4A144973E2E2}" srcOrd="0" destOrd="0" presId="urn:microsoft.com/office/officeart/2005/8/layout/vList5"/>
    <dgm:cxn modelId="{A4F69523-EEB9-4259-BBFC-A9463CDF6AB7}" srcId="{EE3751BF-5893-4F54-90EB-DD78006B2B7A}" destId="{E1F53A4E-5C3A-4AFD-AD12-2BC946C9002A}" srcOrd="0" destOrd="0" parTransId="{201DDE47-F3BD-4E36-81C4-BA46572FD4D8}" sibTransId="{70836B48-8B66-46A8-B671-2E735239B620}"/>
    <dgm:cxn modelId="{C82337B5-C6B7-4418-9C97-7861FCE06453}" type="presOf" srcId="{2285BE85-BC1A-4D15-AE4C-81E92B7CB97E}" destId="{AEE2CF37-68F3-433D-92ED-7105DC80718B}" srcOrd="0" destOrd="1" presId="urn:microsoft.com/office/officeart/2005/8/layout/vList5"/>
    <dgm:cxn modelId="{77F4B56F-B2B2-484E-9BC9-03CEE36669B8}" type="presParOf" srcId="{4DDDE7E6-40D6-46CD-A540-855460FAC54F}" destId="{87DF1D9C-CA8D-490D-AD0C-D70B2DCCE5B8}" srcOrd="0" destOrd="0" presId="urn:microsoft.com/office/officeart/2005/8/layout/vList5"/>
    <dgm:cxn modelId="{8E76DEE6-7833-4550-9442-4D62C330505C}" type="presParOf" srcId="{87DF1D9C-CA8D-490D-AD0C-D70B2DCCE5B8}" destId="{97AAED94-004F-406E-9891-4A144973E2E2}" srcOrd="0" destOrd="0" presId="urn:microsoft.com/office/officeart/2005/8/layout/vList5"/>
    <dgm:cxn modelId="{7B41702E-67BE-46C6-B104-8E80B8B1FF5D}" type="presParOf" srcId="{87DF1D9C-CA8D-490D-AD0C-D70B2DCCE5B8}" destId="{AEE2CF37-68F3-433D-92ED-7105DC8071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962A26E1-A668-4EB5-97BC-5095CE5F9126}">
      <dgm:prSet phldrT="[Text]" custT="1"/>
      <dgm:spPr/>
      <dgm:t>
        <a:bodyPr/>
        <a:lstStyle/>
        <a:p>
          <a:r>
            <a:rPr lang="de-DE" sz="1800" dirty="0" smtClean="0"/>
            <a:t>Abhängigkeiten/Reihenfolge der Ereignisse/Aktionen müssen bekannt sein</a:t>
          </a:r>
          <a:endParaRPr lang="de-DE" sz="1800" dirty="0"/>
        </a:p>
      </dgm:t>
    </dgm:pt>
    <dgm:pt modelId="{367BABBA-3116-4921-9BE6-2EE5D5AE9F13}" type="parTrans" cxnId="{EDA46E3E-C5E7-4D2E-8B6B-BFBB68026688}">
      <dgm:prSet/>
      <dgm:spPr/>
      <dgm:t>
        <a:bodyPr/>
        <a:lstStyle/>
        <a:p>
          <a:endParaRPr lang="de-DE"/>
        </a:p>
      </dgm:t>
    </dgm:pt>
    <dgm:pt modelId="{B7EB4B9B-4D5B-44E6-A4FA-0FE69E5F5C11}" type="sibTrans" cxnId="{EDA46E3E-C5E7-4D2E-8B6B-BFBB68026688}">
      <dgm:prSet/>
      <dgm:spPr/>
      <dgm:t>
        <a:bodyPr/>
        <a:lstStyle/>
        <a:p>
          <a:endParaRPr lang="de-DE"/>
        </a:p>
      </dgm:t>
    </dgm:pt>
    <dgm:pt modelId="{2C73CA54-3D5A-47EC-B951-D876A9C5E9E1}">
      <dgm:prSet custT="1"/>
      <dgm:spPr/>
      <dgm:t>
        <a:bodyPr/>
        <a:lstStyle/>
        <a:p>
          <a:r>
            <a:rPr lang="de-DE" sz="1800" dirty="0" smtClean="0"/>
            <a:t>Zeitdauer der einzelnen Elemente muss bekannt sein</a:t>
          </a:r>
          <a:endParaRPr lang="de-DE" sz="1800" dirty="0"/>
        </a:p>
      </dgm:t>
    </dgm:pt>
    <dgm:pt modelId="{DD2909A0-83E7-434B-9793-1736D990C111}" type="parTrans" cxnId="{6C8CC424-89B8-448B-92FD-1B78E2839C3B}">
      <dgm:prSet/>
      <dgm:spPr/>
      <dgm:t>
        <a:bodyPr/>
        <a:lstStyle/>
        <a:p>
          <a:endParaRPr lang="de-DE"/>
        </a:p>
      </dgm:t>
    </dgm:pt>
    <dgm:pt modelId="{489BC0C8-D447-4B18-8C57-E83BC052CAE6}" type="sibTrans" cxnId="{6C8CC424-89B8-448B-92FD-1B78E2839C3B}">
      <dgm:prSet/>
      <dgm:spPr/>
      <dgm:t>
        <a:bodyPr/>
        <a:lstStyle/>
        <a:p>
          <a:endParaRPr lang="de-DE"/>
        </a:p>
      </dgm:t>
    </dgm:pt>
    <dgm:pt modelId="{B15C9E35-1092-4C05-9493-D1BE91035986}">
      <dgm:prSet custT="1"/>
      <dgm:spPr/>
      <dgm:t>
        <a:bodyPr/>
        <a:lstStyle/>
        <a:p>
          <a:r>
            <a:rPr lang="de-DE" sz="1800" dirty="0" smtClean="0"/>
            <a:t>Ziel/Verfügbarkeit der Ressourcen müssen genau definiert sein</a:t>
          </a:r>
          <a:endParaRPr lang="de-DE" sz="1800" dirty="0"/>
        </a:p>
      </dgm:t>
    </dgm:pt>
    <dgm:pt modelId="{E95FB2A8-9382-4933-994A-18584CC66F25}" type="parTrans" cxnId="{62E7A0E6-CBDB-4E4E-8347-3DE71A5DE32A}">
      <dgm:prSet/>
      <dgm:spPr/>
      <dgm:t>
        <a:bodyPr/>
        <a:lstStyle/>
        <a:p>
          <a:endParaRPr lang="de-DE"/>
        </a:p>
      </dgm:t>
    </dgm:pt>
    <dgm:pt modelId="{7F660D92-B87F-4F8B-A81D-5F6A5E5FA275}" type="sibTrans" cxnId="{62E7A0E6-CBDB-4E4E-8347-3DE71A5DE32A}">
      <dgm:prSet/>
      <dgm:spPr/>
      <dgm:t>
        <a:bodyPr/>
        <a:lstStyle/>
        <a:p>
          <a:endParaRPr lang="de-DE"/>
        </a:p>
      </dgm:t>
    </dgm:pt>
    <dgm:pt modelId="{C4F7AF34-FE87-408F-8496-4D678211D5C1}">
      <dgm:prSet custT="1"/>
      <dgm:spPr/>
      <dgm:t>
        <a:bodyPr/>
        <a:lstStyle/>
        <a:p>
          <a:r>
            <a:rPr lang="de-DE" sz="1800" dirty="0" smtClean="0"/>
            <a:t>Teamarbeit: Mitglieder aus allen beteiligten Abteilungen integrieren</a:t>
          </a:r>
        </a:p>
      </dgm:t>
    </dgm:pt>
    <dgm:pt modelId="{189FA16A-A4B0-46A1-83DE-3D2E38823F1B}" type="parTrans" cxnId="{9D68097D-0E43-4173-A2C9-A5F3F27C092E}">
      <dgm:prSet/>
      <dgm:spPr/>
      <dgm:t>
        <a:bodyPr/>
        <a:lstStyle/>
        <a:p>
          <a:endParaRPr lang="de-DE"/>
        </a:p>
      </dgm:t>
    </dgm:pt>
    <dgm:pt modelId="{7DEB471D-268C-4A7A-ADDD-1893DF02F280}" type="sibTrans" cxnId="{9D68097D-0E43-4173-A2C9-A5F3F27C092E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08EADC-044F-4350-A88F-5F08FEF14FAA}" type="pres">
      <dgm:prSet presAssocID="{6AC78196-FF5F-4357-97C2-A02602509A38}" presName="descendantText" presStyleLbl="alignAccFollowNode1" presStyleIdx="0" presStyleCnt="1" custLinFactNeighborX="9" custLinFactNeighborY="67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EDA46E3E-C5E7-4D2E-8B6B-BFBB68026688}" srcId="{6AC78196-FF5F-4357-97C2-A02602509A38}" destId="{962A26E1-A668-4EB5-97BC-5095CE5F9126}" srcOrd="0" destOrd="0" parTransId="{367BABBA-3116-4921-9BE6-2EE5D5AE9F13}" sibTransId="{B7EB4B9B-4D5B-44E6-A4FA-0FE69E5F5C11}"/>
    <dgm:cxn modelId="{62E7A0E6-CBDB-4E4E-8347-3DE71A5DE32A}" srcId="{6AC78196-FF5F-4357-97C2-A02602509A38}" destId="{B15C9E35-1092-4C05-9493-D1BE91035986}" srcOrd="2" destOrd="0" parTransId="{E95FB2A8-9382-4933-994A-18584CC66F25}" sibTransId="{7F660D92-B87F-4F8B-A81D-5F6A5E5FA275}"/>
    <dgm:cxn modelId="{4A2E8B67-03DD-4C3D-B106-3119D99DA7E8}" type="presOf" srcId="{962A26E1-A668-4EB5-97BC-5095CE5F9126}" destId="{9C08EADC-044F-4350-A88F-5F08FEF14FAA}" srcOrd="0" destOrd="0" presId="urn:microsoft.com/office/officeart/2005/8/layout/vList5"/>
    <dgm:cxn modelId="{08ADC415-CD02-48F7-B40A-4EEFE4A28562}" type="presOf" srcId="{B15C9E35-1092-4C05-9493-D1BE91035986}" destId="{9C08EADC-044F-4350-A88F-5F08FEF14FAA}" srcOrd="0" destOrd="2" presId="urn:microsoft.com/office/officeart/2005/8/layout/vList5"/>
    <dgm:cxn modelId="{EB8A1C63-735F-4367-A004-97D6C77D323B}" type="presOf" srcId="{C4F7AF34-FE87-408F-8496-4D678211D5C1}" destId="{9C08EADC-044F-4350-A88F-5F08FEF14FAA}" srcOrd="0" destOrd="3" presId="urn:microsoft.com/office/officeart/2005/8/layout/vList5"/>
    <dgm:cxn modelId="{6C8CC424-89B8-448B-92FD-1B78E2839C3B}" srcId="{6AC78196-FF5F-4357-97C2-A02602509A38}" destId="{2C73CA54-3D5A-47EC-B951-D876A9C5E9E1}" srcOrd="1" destOrd="0" parTransId="{DD2909A0-83E7-434B-9793-1736D990C111}" sibTransId="{489BC0C8-D447-4B18-8C57-E83BC052CAE6}"/>
    <dgm:cxn modelId="{9D68097D-0E43-4173-A2C9-A5F3F27C092E}" srcId="{6AC78196-FF5F-4357-97C2-A02602509A38}" destId="{C4F7AF34-FE87-408F-8496-4D678211D5C1}" srcOrd="3" destOrd="0" parTransId="{189FA16A-A4B0-46A1-83DE-3D2E38823F1B}" sibTransId="{7DEB471D-268C-4A7A-ADDD-1893DF02F280}"/>
    <dgm:cxn modelId="{486692F2-0DFB-4E23-A418-2FA3FF6FE93E}" srcId="{018A7BB6-30A0-4AEA-A81C-A08A3A24BFEE}" destId="{6AC78196-FF5F-4357-97C2-A02602509A38}" srcOrd="0" destOrd="0" parTransId="{AB9C04FB-A6EA-444B-A803-115518C6382D}" sibTransId="{78A63004-F721-461B-863C-0A7EE08B1908}"/>
    <dgm:cxn modelId="{89B3BE72-3107-4CC9-87BD-5633DF5DCB24}" type="presOf" srcId="{2C73CA54-3D5A-47EC-B951-D876A9C5E9E1}" destId="{9C08EADC-044F-4350-A88F-5F08FEF14FAA}" srcOrd="0" destOrd="1" presId="urn:microsoft.com/office/officeart/2005/8/layout/vList5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662161AF-91FE-4A4B-B4DA-D298A1C1E5D6}" type="presParOf" srcId="{01E1AFE0-3C20-4648-ADF9-336248629483}" destId="{6A6CBAEC-5EBD-4B95-9B3E-49C3563CC8D8}" srcOrd="0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8807D45D-8BDD-467A-BD04-CEFCD71D56A3}" type="presParOf" srcId="{6A6CBAEC-5EBD-4B95-9B3E-49C3563CC8D8}" destId="{9C08EADC-044F-4350-A88F-5F08FEF14F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3751BF-5893-4F54-90EB-DD78006B2B7A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de-DE" sz="2800" b="0" i="0" u="none" dirty="0" smtClean="0"/>
            <a:t>Netzplan</a:t>
          </a:r>
          <a:endParaRPr lang="de-DE" sz="2800" b="0" i="0" u="none" dirty="0"/>
        </a:p>
      </dgm:t>
    </dgm:pt>
    <dgm:pt modelId="{F80107CF-B67F-4142-99B7-5B0A028391BA}" type="sibTrans" cxnId="{0E0F721C-7C77-4AED-887E-0892EAA34FD6}">
      <dgm:prSet/>
      <dgm:spPr/>
      <dgm:t>
        <a:bodyPr/>
        <a:lstStyle/>
        <a:p>
          <a:endParaRPr lang="de-DE"/>
        </a:p>
      </dgm:t>
    </dgm:pt>
    <dgm:pt modelId="{7F271071-9EBA-444A-A9BE-E9AA6CDC586E}" type="parTrans" cxnId="{0E0F721C-7C77-4AED-887E-0892EAA34FD6}">
      <dgm:prSet/>
      <dgm:spPr/>
      <dgm:t>
        <a:bodyPr/>
        <a:lstStyle/>
        <a:p>
          <a:endParaRPr lang="de-DE"/>
        </a:p>
      </dgm:t>
    </dgm:pt>
    <dgm:pt modelId="{E1F53A4E-5C3A-4AFD-AD12-2BC946C9002A}">
      <dgm:prSet custT="1"/>
      <dgm:spPr/>
      <dgm:t>
        <a:bodyPr/>
        <a:lstStyle/>
        <a:p>
          <a:r>
            <a:rPr lang="de-DE" sz="1400" dirty="0" smtClean="0">
              <a:effectLst/>
            </a:rPr>
            <a:t>Ziel: Zeitbezogene Darstellung eines Zielerreichungsablaufes</a:t>
          </a:r>
          <a:endParaRPr lang="de-DE" sz="1400" b="0" i="0" u="none" dirty="0"/>
        </a:p>
      </dgm:t>
    </dgm:pt>
    <dgm:pt modelId="{70836B48-8B66-46A8-B671-2E735239B620}" type="sibTrans" cxnId="{A4F69523-EEB9-4259-BBFC-A9463CDF6AB7}">
      <dgm:prSet/>
      <dgm:spPr/>
      <dgm:t>
        <a:bodyPr/>
        <a:lstStyle/>
        <a:p>
          <a:endParaRPr lang="de-DE"/>
        </a:p>
      </dgm:t>
    </dgm:pt>
    <dgm:pt modelId="{201DDE47-F3BD-4E36-81C4-BA46572FD4D8}" type="parTrans" cxnId="{A4F69523-EEB9-4259-BBFC-A9463CDF6AB7}">
      <dgm:prSet/>
      <dgm:spPr/>
      <dgm:t>
        <a:bodyPr/>
        <a:lstStyle/>
        <a:p>
          <a:endParaRPr lang="de-DE"/>
        </a:p>
      </dgm:t>
    </dgm:pt>
    <dgm:pt modelId="{2285BE85-BC1A-4D15-AE4C-81E92B7CB97E}">
      <dgm:prSet custT="1"/>
      <dgm:spPr/>
      <dgm:t>
        <a:bodyPr/>
        <a:lstStyle/>
        <a:p>
          <a:r>
            <a:rPr lang="de-DE" sz="1400" smtClean="0">
              <a:effectLst/>
            </a:rPr>
            <a:t>Eingabedaten: Zielerreichungsschritte und deren Dauer</a:t>
          </a:r>
          <a:endParaRPr lang="de-DE" sz="1400" b="0" i="0" u="none" dirty="0"/>
        </a:p>
      </dgm:t>
    </dgm:pt>
    <dgm:pt modelId="{F676D1C0-D20A-4A2E-8A8F-646393ED17FB}" type="sibTrans" cxnId="{66A4B12E-7CA5-4D5B-B0FC-04464533AE62}">
      <dgm:prSet/>
      <dgm:spPr/>
      <dgm:t>
        <a:bodyPr/>
        <a:lstStyle/>
        <a:p>
          <a:endParaRPr lang="de-DE"/>
        </a:p>
      </dgm:t>
    </dgm:pt>
    <dgm:pt modelId="{C4F487D3-4A02-46D5-B88A-959D1D92E011}" type="parTrans" cxnId="{66A4B12E-7CA5-4D5B-B0FC-04464533AE62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7DF1D9C-CA8D-490D-AD0C-D70B2DCCE5B8}" type="pres">
      <dgm:prSet presAssocID="{EE3751BF-5893-4F54-90EB-DD78006B2B7A}" presName="linNode" presStyleCnt="0"/>
      <dgm:spPr/>
    </dgm:pt>
    <dgm:pt modelId="{97AAED94-004F-406E-9891-4A144973E2E2}" type="pres">
      <dgm:prSet presAssocID="{EE3751BF-5893-4F54-90EB-DD78006B2B7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E2CF37-68F3-433D-92ED-7105DC80718B}" type="pres">
      <dgm:prSet presAssocID="{EE3751BF-5893-4F54-90EB-DD78006B2B7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83DE79-F07C-4225-AF69-23260C0513C2}" type="presOf" srcId="{E1F53A4E-5C3A-4AFD-AD12-2BC946C9002A}" destId="{AEE2CF37-68F3-433D-92ED-7105DC80718B}" srcOrd="0" destOrd="0" presId="urn:microsoft.com/office/officeart/2005/8/layout/vList5"/>
    <dgm:cxn modelId="{66A4B12E-7CA5-4D5B-B0FC-04464533AE62}" srcId="{EE3751BF-5893-4F54-90EB-DD78006B2B7A}" destId="{2285BE85-BC1A-4D15-AE4C-81E92B7CB97E}" srcOrd="1" destOrd="0" parTransId="{C4F487D3-4A02-46D5-B88A-959D1D92E011}" sibTransId="{F676D1C0-D20A-4A2E-8A8F-646393ED17FB}"/>
    <dgm:cxn modelId="{0E0F721C-7C77-4AED-887E-0892EAA34FD6}" srcId="{02A484BF-FF66-4DDE-B014-3A71230972D6}" destId="{EE3751BF-5893-4F54-90EB-DD78006B2B7A}" srcOrd="0" destOrd="0" parTransId="{7F271071-9EBA-444A-A9BE-E9AA6CDC586E}" sibTransId="{F80107CF-B67F-4142-99B7-5B0A028391BA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05C4E3E3-DFC7-431F-A0AA-F57FBA4B85BD}" type="presOf" srcId="{EE3751BF-5893-4F54-90EB-DD78006B2B7A}" destId="{97AAED94-004F-406E-9891-4A144973E2E2}" srcOrd="0" destOrd="0" presId="urn:microsoft.com/office/officeart/2005/8/layout/vList5"/>
    <dgm:cxn modelId="{A4F69523-EEB9-4259-BBFC-A9463CDF6AB7}" srcId="{EE3751BF-5893-4F54-90EB-DD78006B2B7A}" destId="{E1F53A4E-5C3A-4AFD-AD12-2BC946C9002A}" srcOrd="0" destOrd="0" parTransId="{201DDE47-F3BD-4E36-81C4-BA46572FD4D8}" sibTransId="{70836B48-8B66-46A8-B671-2E735239B620}"/>
    <dgm:cxn modelId="{C82337B5-C6B7-4418-9C97-7861FCE06453}" type="presOf" srcId="{2285BE85-BC1A-4D15-AE4C-81E92B7CB97E}" destId="{AEE2CF37-68F3-433D-92ED-7105DC80718B}" srcOrd="0" destOrd="1" presId="urn:microsoft.com/office/officeart/2005/8/layout/vList5"/>
    <dgm:cxn modelId="{77F4B56F-B2B2-484E-9BC9-03CEE36669B8}" type="presParOf" srcId="{4DDDE7E6-40D6-46CD-A540-855460FAC54F}" destId="{87DF1D9C-CA8D-490D-AD0C-D70B2DCCE5B8}" srcOrd="0" destOrd="0" presId="urn:microsoft.com/office/officeart/2005/8/layout/vList5"/>
    <dgm:cxn modelId="{8E76DEE6-7833-4550-9442-4D62C330505C}" type="presParOf" srcId="{87DF1D9C-CA8D-490D-AD0C-D70B2DCCE5B8}" destId="{97AAED94-004F-406E-9891-4A144973E2E2}" srcOrd="0" destOrd="0" presId="urn:microsoft.com/office/officeart/2005/8/layout/vList5"/>
    <dgm:cxn modelId="{7B41702E-67BE-46C6-B104-8E80B8B1FF5D}" type="presParOf" srcId="{87DF1D9C-CA8D-490D-AD0C-D70B2DCCE5B8}" destId="{AEE2CF37-68F3-433D-92ED-7105DC8071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E8324B4C-FADB-4B3B-A613-64A24518A8A8}">
      <dgm:prSet phldrT="[Text]" custT="1"/>
      <dgm:spPr/>
      <dgm:t>
        <a:bodyPr/>
        <a:lstStyle/>
        <a:p>
          <a:r>
            <a:rPr lang="de-DE" sz="1800" dirty="0" smtClean="0"/>
            <a:t>Terminierung der Prozessschritte gut abzulesen</a:t>
          </a:r>
          <a:endParaRPr lang="de-DE" sz="1800" dirty="0"/>
        </a:p>
      </dgm:t>
    </dgm:pt>
    <dgm:pt modelId="{AEE8CA8D-D4C8-4B3F-B1C6-9713A25F9C2C}" type="sibTrans" cxnId="{8E81969B-2CF7-4E9B-97C4-8A19B6A972C7}">
      <dgm:prSet/>
      <dgm:spPr/>
      <dgm:t>
        <a:bodyPr/>
        <a:lstStyle/>
        <a:p>
          <a:endParaRPr lang="de-DE"/>
        </a:p>
      </dgm:t>
    </dgm:pt>
    <dgm:pt modelId="{6B8D3DD9-660D-4AB4-A152-3A2DDC41A1FE}" type="parTrans" cxnId="{8E81969B-2CF7-4E9B-97C4-8A19B6A972C7}">
      <dgm:prSet/>
      <dgm:spPr/>
      <dgm:t>
        <a:bodyPr/>
        <a:lstStyle/>
        <a:p>
          <a:endParaRPr lang="de-DE"/>
        </a:p>
      </dgm:t>
    </dgm:pt>
    <dgm:pt modelId="{7F45FACE-818D-4965-9117-C5FB5696D2D6}">
      <dgm:prSet custT="1"/>
      <dgm:spPr/>
      <dgm:t>
        <a:bodyPr/>
        <a:lstStyle/>
        <a:p>
          <a:r>
            <a:rPr lang="de-DE" sz="1800" dirty="0" smtClean="0"/>
            <a:t>Angabe präziser Kenngrößen zu einzelnen Prozessschritten</a:t>
          </a:r>
          <a:endParaRPr lang="de-DE" sz="1800" dirty="0"/>
        </a:p>
      </dgm:t>
    </dgm:pt>
    <dgm:pt modelId="{F2D141CF-EC0D-4BD4-9C0D-E5ABA2A9470A}" type="parTrans" cxnId="{BBD6BB5F-7042-47C3-9560-7BD2B26DFF16}">
      <dgm:prSet/>
      <dgm:spPr/>
      <dgm:t>
        <a:bodyPr/>
        <a:lstStyle/>
        <a:p>
          <a:endParaRPr lang="de-DE"/>
        </a:p>
      </dgm:t>
    </dgm:pt>
    <dgm:pt modelId="{4043E54E-6286-4966-A57D-79249B3CF47E}" type="sibTrans" cxnId="{BBD6BB5F-7042-47C3-9560-7BD2B26DFF16}">
      <dgm:prSet/>
      <dgm:spPr/>
      <dgm:t>
        <a:bodyPr/>
        <a:lstStyle/>
        <a:p>
          <a:endParaRPr lang="de-DE"/>
        </a:p>
      </dgm:t>
    </dgm:pt>
    <dgm:pt modelId="{C5203749-A8D9-4EE2-9059-7567A502EE60}">
      <dgm:prSet custT="1"/>
      <dgm:spPr/>
      <dgm:t>
        <a:bodyPr/>
        <a:lstStyle/>
        <a:p>
          <a:r>
            <a:rPr lang="de-DE" sz="1800" dirty="0" smtClean="0"/>
            <a:t>Termineinhaltung laufender Prozesse gut zu überprüfen</a:t>
          </a:r>
          <a:endParaRPr lang="de-DE" sz="1800" dirty="0"/>
        </a:p>
      </dgm:t>
    </dgm:pt>
    <dgm:pt modelId="{49AB1B31-FBC4-4879-B3BB-888D9B51C45E}" type="parTrans" cxnId="{DDF2FB21-4EDD-45DB-B2C6-D03AC9F03D0E}">
      <dgm:prSet/>
      <dgm:spPr/>
      <dgm:t>
        <a:bodyPr/>
        <a:lstStyle/>
        <a:p>
          <a:endParaRPr lang="de-DE"/>
        </a:p>
      </dgm:t>
    </dgm:pt>
    <dgm:pt modelId="{908CE8A5-B6C9-4371-BDD0-2B2ADC9A4C5D}" type="sibTrans" cxnId="{DDF2FB21-4EDD-45DB-B2C6-D03AC9F03D0E}">
      <dgm:prSet/>
      <dgm:spPr/>
      <dgm:t>
        <a:bodyPr/>
        <a:lstStyle/>
        <a:p>
          <a:endParaRPr lang="de-DE"/>
        </a:p>
      </dgm:t>
    </dgm:pt>
    <dgm:pt modelId="{893ADED9-7F19-4E7E-8D70-AB892CD861B5}">
      <dgm:prSet custT="1"/>
      <dgm:spPr/>
      <dgm:t>
        <a:bodyPr/>
        <a:lstStyle/>
        <a:p>
          <a:r>
            <a:rPr lang="de-DE" sz="1800" dirty="0" smtClean="0"/>
            <a:t>motiviert zu strukturierter und genauer Prozessplanung</a:t>
          </a:r>
          <a:endParaRPr lang="de-DE" sz="1800" dirty="0"/>
        </a:p>
      </dgm:t>
    </dgm:pt>
    <dgm:pt modelId="{C6DAB364-19D0-466E-858C-FF4FCFC6E42B}" type="parTrans" cxnId="{DD6D3C7A-9417-4D00-936D-882852AACD73}">
      <dgm:prSet/>
      <dgm:spPr/>
      <dgm:t>
        <a:bodyPr/>
        <a:lstStyle/>
        <a:p>
          <a:endParaRPr lang="de-DE"/>
        </a:p>
      </dgm:t>
    </dgm:pt>
    <dgm:pt modelId="{E2E782EF-1F61-4EC7-BD1F-6F92A184C0DE}" type="sibTrans" cxnId="{DD6D3C7A-9417-4D00-936D-882852AACD73}">
      <dgm:prSet/>
      <dgm:spPr/>
      <dgm:t>
        <a:bodyPr/>
        <a:lstStyle/>
        <a:p>
          <a:endParaRPr lang="de-DE"/>
        </a:p>
      </dgm:t>
    </dgm:pt>
    <dgm:pt modelId="{4D58BA3B-4B59-45E7-B0A7-7E3F8C410CFF}">
      <dgm:prSet custT="1"/>
      <dgm:spPr/>
      <dgm:t>
        <a:bodyPr/>
        <a:lstStyle/>
        <a:p>
          <a:r>
            <a:rPr lang="de-DE" sz="1800" dirty="0" smtClean="0"/>
            <a:t>Abhängigkeiten zwischen Abläufen dargestellt</a:t>
          </a:r>
          <a:endParaRPr lang="de-DE" sz="1800" dirty="0"/>
        </a:p>
      </dgm:t>
    </dgm:pt>
    <dgm:pt modelId="{3CEAC104-CDE8-441F-B8FC-416A91354CD5}" type="parTrans" cxnId="{69917CC4-0F30-46E6-BD44-CAD4D8F0C65A}">
      <dgm:prSet/>
      <dgm:spPr/>
      <dgm:t>
        <a:bodyPr/>
        <a:lstStyle/>
        <a:p>
          <a:endParaRPr lang="de-DE"/>
        </a:p>
      </dgm:t>
    </dgm:pt>
    <dgm:pt modelId="{4E7F68B9-825E-494E-BE0C-15AAA94C0FFF}" type="sibTrans" cxnId="{69917CC4-0F30-46E6-BD44-CAD4D8F0C65A}">
      <dgm:prSet/>
      <dgm:spPr/>
      <dgm:t>
        <a:bodyPr/>
        <a:lstStyle/>
        <a:p>
          <a:endParaRPr lang="de-DE"/>
        </a:p>
      </dgm:t>
    </dgm:pt>
    <dgm:pt modelId="{E1F20425-9F10-44DD-953E-085E3C3330CF}">
      <dgm:prSet custT="1"/>
      <dgm:spPr/>
      <dgm:t>
        <a:bodyPr/>
        <a:lstStyle/>
        <a:p>
          <a:r>
            <a:rPr lang="de-DE" sz="1800" dirty="0" smtClean="0"/>
            <a:t>Teile können modular bei anderen Planungen wiederverwendet werden</a:t>
          </a:r>
          <a:endParaRPr lang="de-DE" sz="1800" dirty="0"/>
        </a:p>
      </dgm:t>
    </dgm:pt>
    <dgm:pt modelId="{BE9D0A73-75CE-4BC6-A8C1-186D27D97D82}" type="parTrans" cxnId="{8FBE19B7-5E8D-4D85-9497-2B2A9887E326}">
      <dgm:prSet/>
      <dgm:spPr/>
      <dgm:t>
        <a:bodyPr/>
        <a:lstStyle/>
        <a:p>
          <a:endParaRPr lang="de-DE"/>
        </a:p>
      </dgm:t>
    </dgm:pt>
    <dgm:pt modelId="{234F739D-5DC9-45FF-A46F-CC59A004F387}" type="sibTrans" cxnId="{8FBE19B7-5E8D-4D85-9497-2B2A9887E326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0" presStyleCnt="1" custLinFactNeighborX="-466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8C420D-60DE-4F75-9DF3-F25D7B621E2E}" type="pres">
      <dgm:prSet presAssocID="{71439A05-CE42-4BCB-BE79-9F14F5953C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A225FF-A05A-45C2-9520-0C08FC03C0D7}" type="presOf" srcId="{893ADED9-7F19-4E7E-8D70-AB892CD861B5}" destId="{0B8C420D-60DE-4F75-9DF3-F25D7B621E2E}" srcOrd="0" destOrd="3" presId="urn:microsoft.com/office/officeart/2005/8/layout/vList5"/>
    <dgm:cxn modelId="{DD6D3C7A-9417-4D00-936D-882852AACD73}" srcId="{71439A05-CE42-4BCB-BE79-9F14F5953C65}" destId="{893ADED9-7F19-4E7E-8D70-AB892CD861B5}" srcOrd="3" destOrd="0" parTransId="{C6DAB364-19D0-466E-858C-FF4FCFC6E42B}" sibTransId="{E2E782EF-1F61-4EC7-BD1F-6F92A184C0DE}"/>
    <dgm:cxn modelId="{8FBE19B7-5E8D-4D85-9497-2B2A9887E326}" srcId="{71439A05-CE42-4BCB-BE79-9F14F5953C65}" destId="{E1F20425-9F10-44DD-953E-085E3C3330CF}" srcOrd="5" destOrd="0" parTransId="{BE9D0A73-75CE-4BC6-A8C1-186D27D97D82}" sibTransId="{234F739D-5DC9-45FF-A46F-CC59A004F387}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8E81969B-2CF7-4E9B-97C4-8A19B6A972C7}" srcId="{71439A05-CE42-4BCB-BE79-9F14F5953C65}" destId="{E8324B4C-FADB-4B3B-A613-64A24518A8A8}" srcOrd="0" destOrd="0" parTransId="{6B8D3DD9-660D-4AB4-A152-3A2DDC41A1FE}" sibTransId="{AEE8CA8D-D4C8-4B3F-B1C6-9713A25F9C2C}"/>
    <dgm:cxn modelId="{C2376858-CB06-41CA-B5FA-B6889D25D753}" type="presOf" srcId="{C5203749-A8D9-4EE2-9059-7567A502EE60}" destId="{0B8C420D-60DE-4F75-9DF3-F25D7B621E2E}" srcOrd="0" destOrd="2" presId="urn:microsoft.com/office/officeart/2005/8/layout/vList5"/>
    <dgm:cxn modelId="{E36D3320-7067-4F5F-ABE3-045AFE8358F0}" type="presOf" srcId="{7F45FACE-818D-4965-9117-C5FB5696D2D6}" destId="{0B8C420D-60DE-4F75-9DF3-F25D7B621E2E}" srcOrd="0" destOrd="1" presId="urn:microsoft.com/office/officeart/2005/8/layout/vList5"/>
    <dgm:cxn modelId="{DDF2FB21-4EDD-45DB-B2C6-D03AC9F03D0E}" srcId="{71439A05-CE42-4BCB-BE79-9F14F5953C65}" destId="{C5203749-A8D9-4EE2-9059-7567A502EE60}" srcOrd="2" destOrd="0" parTransId="{49AB1B31-FBC4-4879-B3BB-888D9B51C45E}" sibTransId="{908CE8A5-B6C9-4371-BDD0-2B2ADC9A4C5D}"/>
    <dgm:cxn modelId="{EAEF0632-C90C-450A-A0BE-96A84608B54E}" type="presOf" srcId="{E1F20425-9F10-44DD-953E-085E3C3330CF}" destId="{0B8C420D-60DE-4F75-9DF3-F25D7B621E2E}" srcOrd="0" destOrd="5" presId="urn:microsoft.com/office/officeart/2005/8/layout/vList5"/>
    <dgm:cxn modelId="{BBD6BB5F-7042-47C3-9560-7BD2B26DFF16}" srcId="{71439A05-CE42-4BCB-BE79-9F14F5953C65}" destId="{7F45FACE-818D-4965-9117-C5FB5696D2D6}" srcOrd="1" destOrd="0" parTransId="{F2D141CF-EC0D-4BD4-9C0D-E5ABA2A9470A}" sibTransId="{4043E54E-6286-4966-A57D-79249B3CF47E}"/>
    <dgm:cxn modelId="{77BB7D09-6FF8-4E47-BFD2-DBA8E5968959}" type="presOf" srcId="{E8324B4C-FADB-4B3B-A613-64A24518A8A8}" destId="{0B8C420D-60DE-4F75-9DF3-F25D7B621E2E}" srcOrd="0" destOrd="0" presId="urn:microsoft.com/office/officeart/2005/8/layout/vList5"/>
    <dgm:cxn modelId="{882AF513-63C0-4BC3-A7D9-4777E48ADAA6}" type="presOf" srcId="{4D58BA3B-4B59-45E7-B0A7-7E3F8C410CFF}" destId="{0B8C420D-60DE-4F75-9DF3-F25D7B621E2E}" srcOrd="0" destOrd="4" presId="urn:microsoft.com/office/officeart/2005/8/layout/vList5"/>
    <dgm:cxn modelId="{BA9BB059-ECEF-4F14-B53A-655367EC0FCF}" srcId="{018A7BB6-30A0-4AEA-A81C-A08A3A24BFEE}" destId="{71439A05-CE42-4BCB-BE79-9F14F5953C65}" srcOrd="0" destOrd="0" parTransId="{6E966790-58FD-4417-827E-C4B60D372DA2}" sibTransId="{449B5744-3194-433E-ACF1-10995C4B0AC5}"/>
    <dgm:cxn modelId="{69917CC4-0F30-46E6-BD44-CAD4D8F0C65A}" srcId="{71439A05-CE42-4BCB-BE79-9F14F5953C65}" destId="{4D58BA3B-4B59-45E7-B0A7-7E3F8C410CFF}" srcOrd="4" destOrd="0" parTransId="{3CEAC104-CDE8-441F-B8FC-416A91354CD5}" sibTransId="{4E7F68B9-825E-494E-BE0C-15AAA94C0FFF}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A3F65A44-EDAF-41AB-8D1D-F28D3B0BF5C7}" type="presParOf" srcId="{01E1AFE0-3C20-4648-ADF9-336248629483}" destId="{0C347709-B75C-4256-8E6B-C3540AE297AC}" srcOrd="0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024F55A9-DAE6-4752-8521-2DEC77237500}" type="presParOf" srcId="{0C347709-B75C-4256-8E6B-C3540AE297AC}" destId="{0B8C420D-60DE-4F75-9DF3-F25D7B621E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3751BF-5893-4F54-90EB-DD78006B2B7A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de-DE" sz="2800" b="0" i="0" u="none" dirty="0" smtClean="0"/>
            <a:t>Netzplan</a:t>
          </a:r>
          <a:endParaRPr lang="de-DE" sz="2800" b="0" i="0" u="none" dirty="0"/>
        </a:p>
      </dgm:t>
    </dgm:pt>
    <dgm:pt modelId="{F80107CF-B67F-4142-99B7-5B0A028391BA}" type="sibTrans" cxnId="{0E0F721C-7C77-4AED-887E-0892EAA34FD6}">
      <dgm:prSet/>
      <dgm:spPr/>
      <dgm:t>
        <a:bodyPr/>
        <a:lstStyle/>
        <a:p>
          <a:endParaRPr lang="de-DE"/>
        </a:p>
      </dgm:t>
    </dgm:pt>
    <dgm:pt modelId="{7F271071-9EBA-444A-A9BE-E9AA6CDC586E}" type="parTrans" cxnId="{0E0F721C-7C77-4AED-887E-0892EAA34FD6}">
      <dgm:prSet/>
      <dgm:spPr/>
      <dgm:t>
        <a:bodyPr/>
        <a:lstStyle/>
        <a:p>
          <a:endParaRPr lang="de-DE"/>
        </a:p>
      </dgm:t>
    </dgm:pt>
    <dgm:pt modelId="{E1F53A4E-5C3A-4AFD-AD12-2BC946C9002A}">
      <dgm:prSet custT="1"/>
      <dgm:spPr/>
      <dgm:t>
        <a:bodyPr/>
        <a:lstStyle/>
        <a:p>
          <a:r>
            <a:rPr lang="de-DE" sz="1400" dirty="0" smtClean="0">
              <a:effectLst/>
            </a:rPr>
            <a:t>Ziel: Zeitbezogene Darstellung eines Zielerreichungsablaufes</a:t>
          </a:r>
          <a:endParaRPr lang="de-DE" sz="1400" b="0" i="0" u="none" dirty="0"/>
        </a:p>
      </dgm:t>
    </dgm:pt>
    <dgm:pt modelId="{70836B48-8B66-46A8-B671-2E735239B620}" type="sibTrans" cxnId="{A4F69523-EEB9-4259-BBFC-A9463CDF6AB7}">
      <dgm:prSet/>
      <dgm:spPr/>
      <dgm:t>
        <a:bodyPr/>
        <a:lstStyle/>
        <a:p>
          <a:endParaRPr lang="de-DE"/>
        </a:p>
      </dgm:t>
    </dgm:pt>
    <dgm:pt modelId="{201DDE47-F3BD-4E36-81C4-BA46572FD4D8}" type="parTrans" cxnId="{A4F69523-EEB9-4259-BBFC-A9463CDF6AB7}">
      <dgm:prSet/>
      <dgm:spPr/>
      <dgm:t>
        <a:bodyPr/>
        <a:lstStyle/>
        <a:p>
          <a:endParaRPr lang="de-DE"/>
        </a:p>
      </dgm:t>
    </dgm:pt>
    <dgm:pt modelId="{2285BE85-BC1A-4D15-AE4C-81E92B7CB97E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Zielerreichungsschritte und deren Dauer</a:t>
          </a:r>
          <a:endParaRPr lang="de-DE" sz="1400" b="0" i="0" u="none" dirty="0"/>
        </a:p>
      </dgm:t>
    </dgm:pt>
    <dgm:pt modelId="{F676D1C0-D20A-4A2E-8A8F-646393ED17FB}" type="sibTrans" cxnId="{66A4B12E-7CA5-4D5B-B0FC-04464533AE62}">
      <dgm:prSet/>
      <dgm:spPr/>
      <dgm:t>
        <a:bodyPr/>
        <a:lstStyle/>
        <a:p>
          <a:endParaRPr lang="de-DE"/>
        </a:p>
      </dgm:t>
    </dgm:pt>
    <dgm:pt modelId="{C4F487D3-4A02-46D5-B88A-959D1D92E011}" type="parTrans" cxnId="{66A4B12E-7CA5-4D5B-B0FC-04464533AE62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7DF1D9C-CA8D-490D-AD0C-D70B2DCCE5B8}" type="pres">
      <dgm:prSet presAssocID="{EE3751BF-5893-4F54-90EB-DD78006B2B7A}" presName="linNode" presStyleCnt="0"/>
      <dgm:spPr/>
    </dgm:pt>
    <dgm:pt modelId="{97AAED94-004F-406E-9891-4A144973E2E2}" type="pres">
      <dgm:prSet presAssocID="{EE3751BF-5893-4F54-90EB-DD78006B2B7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E2CF37-68F3-433D-92ED-7105DC80718B}" type="pres">
      <dgm:prSet presAssocID="{EE3751BF-5893-4F54-90EB-DD78006B2B7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83DE79-F07C-4225-AF69-23260C0513C2}" type="presOf" srcId="{E1F53A4E-5C3A-4AFD-AD12-2BC946C9002A}" destId="{AEE2CF37-68F3-433D-92ED-7105DC80718B}" srcOrd="0" destOrd="0" presId="urn:microsoft.com/office/officeart/2005/8/layout/vList5"/>
    <dgm:cxn modelId="{66A4B12E-7CA5-4D5B-B0FC-04464533AE62}" srcId="{EE3751BF-5893-4F54-90EB-DD78006B2B7A}" destId="{2285BE85-BC1A-4D15-AE4C-81E92B7CB97E}" srcOrd="1" destOrd="0" parTransId="{C4F487D3-4A02-46D5-B88A-959D1D92E011}" sibTransId="{F676D1C0-D20A-4A2E-8A8F-646393ED17FB}"/>
    <dgm:cxn modelId="{0E0F721C-7C77-4AED-887E-0892EAA34FD6}" srcId="{02A484BF-FF66-4DDE-B014-3A71230972D6}" destId="{EE3751BF-5893-4F54-90EB-DD78006B2B7A}" srcOrd="0" destOrd="0" parTransId="{7F271071-9EBA-444A-A9BE-E9AA6CDC586E}" sibTransId="{F80107CF-B67F-4142-99B7-5B0A028391BA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05C4E3E3-DFC7-431F-A0AA-F57FBA4B85BD}" type="presOf" srcId="{EE3751BF-5893-4F54-90EB-DD78006B2B7A}" destId="{97AAED94-004F-406E-9891-4A144973E2E2}" srcOrd="0" destOrd="0" presId="urn:microsoft.com/office/officeart/2005/8/layout/vList5"/>
    <dgm:cxn modelId="{A4F69523-EEB9-4259-BBFC-A9463CDF6AB7}" srcId="{EE3751BF-5893-4F54-90EB-DD78006B2B7A}" destId="{E1F53A4E-5C3A-4AFD-AD12-2BC946C9002A}" srcOrd="0" destOrd="0" parTransId="{201DDE47-F3BD-4E36-81C4-BA46572FD4D8}" sibTransId="{70836B48-8B66-46A8-B671-2E735239B620}"/>
    <dgm:cxn modelId="{C82337B5-C6B7-4418-9C97-7861FCE06453}" type="presOf" srcId="{2285BE85-BC1A-4D15-AE4C-81E92B7CB97E}" destId="{AEE2CF37-68F3-433D-92ED-7105DC80718B}" srcOrd="0" destOrd="1" presId="urn:microsoft.com/office/officeart/2005/8/layout/vList5"/>
    <dgm:cxn modelId="{77F4B56F-B2B2-484E-9BC9-03CEE36669B8}" type="presParOf" srcId="{4DDDE7E6-40D6-46CD-A540-855460FAC54F}" destId="{87DF1D9C-CA8D-490D-AD0C-D70B2DCCE5B8}" srcOrd="0" destOrd="0" presId="urn:microsoft.com/office/officeart/2005/8/layout/vList5"/>
    <dgm:cxn modelId="{8E76DEE6-7833-4550-9442-4D62C330505C}" type="presParOf" srcId="{87DF1D9C-CA8D-490D-AD0C-D70B2DCCE5B8}" destId="{97AAED94-004F-406E-9891-4A144973E2E2}" srcOrd="0" destOrd="0" presId="urn:microsoft.com/office/officeart/2005/8/layout/vList5"/>
    <dgm:cxn modelId="{7B41702E-67BE-46C6-B104-8E80B8B1FF5D}" type="presParOf" srcId="{87DF1D9C-CA8D-490D-AD0C-D70B2DCCE5B8}" destId="{AEE2CF37-68F3-433D-92ED-7105DC8071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3BE75708-C541-40FB-9AFD-ADBC1BB8FEAE}">
      <dgm:prSet phldrT="[Text]" custT="1"/>
      <dgm:spPr/>
      <dgm:t>
        <a:bodyPr/>
        <a:lstStyle/>
        <a:p>
          <a:r>
            <a:rPr lang="de-DE" sz="1800" dirty="0" smtClean="0"/>
            <a:t>bei sehr vielen Elementen unübersichtlich/schwierig zu erstellen</a:t>
          </a:r>
          <a:endParaRPr lang="de-DE" sz="1800" dirty="0"/>
        </a:p>
      </dgm:t>
    </dgm:pt>
    <dgm:pt modelId="{0B462F8F-26C1-478A-9053-415BD3350227}" type="parTrans" cxnId="{BC459048-CA5C-4457-8C7E-11617E1BD875}">
      <dgm:prSet/>
      <dgm:spPr/>
      <dgm:t>
        <a:bodyPr/>
        <a:lstStyle/>
        <a:p>
          <a:endParaRPr lang="de-DE"/>
        </a:p>
      </dgm:t>
    </dgm:pt>
    <dgm:pt modelId="{97F3F86C-010F-4E01-B99D-12407B0CB5E7}" type="sibTrans" cxnId="{BC459048-CA5C-4457-8C7E-11617E1BD875}">
      <dgm:prSet/>
      <dgm:spPr/>
      <dgm:t>
        <a:bodyPr/>
        <a:lstStyle/>
        <a:p>
          <a:endParaRPr lang="de-DE"/>
        </a:p>
      </dgm:t>
    </dgm:pt>
    <dgm:pt modelId="{64AC5AFC-B047-434E-98D5-FF4F9B5E9F49}">
      <dgm:prSet custT="1"/>
      <dgm:spPr/>
      <dgm:t>
        <a:bodyPr/>
        <a:lstStyle/>
        <a:p>
          <a:r>
            <a:rPr lang="de-DE" sz="1800" dirty="0" smtClean="0"/>
            <a:t>sich wiederholende Tätigkeiten (Schleifen) erschweren Übersicht</a:t>
          </a:r>
          <a:endParaRPr lang="de-DE" sz="1800" dirty="0"/>
        </a:p>
      </dgm:t>
    </dgm:pt>
    <dgm:pt modelId="{F86F5822-E09F-4737-A4B0-FF8FF61D2F47}" type="parTrans" cxnId="{21FCCDE5-B549-4603-973A-EAD3A571254E}">
      <dgm:prSet/>
      <dgm:spPr/>
      <dgm:t>
        <a:bodyPr/>
        <a:lstStyle/>
        <a:p>
          <a:endParaRPr lang="de-DE"/>
        </a:p>
      </dgm:t>
    </dgm:pt>
    <dgm:pt modelId="{F7E79A86-5C6A-42DA-9A25-6EC06EEED6A1}" type="sibTrans" cxnId="{21FCCDE5-B549-4603-973A-EAD3A571254E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B454A-20EA-4C5B-A2C9-F39E918AB462}" type="pres">
      <dgm:prSet presAssocID="{6DC273ED-E6C9-4117-9D32-3E6EBFB451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459048-CA5C-4457-8C7E-11617E1BD875}" srcId="{6DC273ED-E6C9-4117-9D32-3E6EBFB45165}" destId="{3BE75708-C541-40FB-9AFD-ADBC1BB8FEAE}" srcOrd="0" destOrd="0" parTransId="{0B462F8F-26C1-478A-9053-415BD3350227}" sibTransId="{97F3F86C-010F-4E01-B99D-12407B0CB5E7}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599E7AF5-458F-4A6A-8DFE-6CD00131FCE7}" type="presOf" srcId="{3BE75708-C541-40FB-9AFD-ADBC1BB8FEAE}" destId="{8F5B454A-20EA-4C5B-A2C9-F39E918AB462}" srcOrd="0" destOrd="0" presId="urn:microsoft.com/office/officeart/2005/8/layout/vList5"/>
    <dgm:cxn modelId="{21FCCDE5-B549-4603-973A-EAD3A571254E}" srcId="{6DC273ED-E6C9-4117-9D32-3E6EBFB45165}" destId="{64AC5AFC-B047-434E-98D5-FF4F9B5E9F49}" srcOrd="1" destOrd="0" parTransId="{F86F5822-E09F-4737-A4B0-FF8FF61D2F47}" sibTransId="{F7E79A86-5C6A-42DA-9A25-6EC06EEED6A1}"/>
    <dgm:cxn modelId="{65776D8B-DF97-488E-AF90-534B551C4ECA}" srcId="{018A7BB6-30A0-4AEA-A81C-A08A3A24BFEE}" destId="{6DC273ED-E6C9-4117-9D32-3E6EBFB45165}" srcOrd="0" destOrd="0" parTransId="{EA3B8BEA-3BD7-480C-9A63-2444892B7580}" sibTransId="{92D467CE-F2A9-46AB-B723-7F7B7CF8D06F}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6EE51C98-B2DB-41C1-9B64-EFC5A0D6A479}" type="presOf" srcId="{64AC5AFC-B047-434E-98D5-FF4F9B5E9F49}" destId="{8F5B454A-20EA-4C5B-A2C9-F39E918AB462}" srcOrd="0" destOrd="1" presId="urn:microsoft.com/office/officeart/2005/8/layout/vList5"/>
    <dgm:cxn modelId="{8B2A40FB-5347-473F-8946-CC712EC65C79}" type="presParOf" srcId="{01E1AFE0-3C20-4648-ADF9-336248629483}" destId="{6355B987-C6C9-44B9-8E0F-BF24DD543281}" srcOrd="0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  <dgm:cxn modelId="{8EDB6FD3-C261-4FE9-BEE4-DB428DE9C274}" type="presParOf" srcId="{6355B987-C6C9-44B9-8E0F-BF24DD543281}" destId="{8F5B454A-20EA-4C5B-A2C9-F39E918AB4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3751BF-5893-4F54-90EB-DD78006B2B7A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de-DE" sz="2800" b="0" i="0" u="none" dirty="0" smtClean="0"/>
            <a:t>Netzplan</a:t>
          </a:r>
          <a:endParaRPr lang="de-DE" sz="2800" b="0" i="0" u="none" dirty="0"/>
        </a:p>
      </dgm:t>
    </dgm:pt>
    <dgm:pt modelId="{F80107CF-B67F-4142-99B7-5B0A028391BA}" type="sibTrans" cxnId="{0E0F721C-7C77-4AED-887E-0892EAA34FD6}">
      <dgm:prSet/>
      <dgm:spPr/>
      <dgm:t>
        <a:bodyPr/>
        <a:lstStyle/>
        <a:p>
          <a:endParaRPr lang="de-DE"/>
        </a:p>
      </dgm:t>
    </dgm:pt>
    <dgm:pt modelId="{7F271071-9EBA-444A-A9BE-E9AA6CDC586E}" type="parTrans" cxnId="{0E0F721C-7C77-4AED-887E-0892EAA34FD6}">
      <dgm:prSet/>
      <dgm:spPr/>
      <dgm:t>
        <a:bodyPr/>
        <a:lstStyle/>
        <a:p>
          <a:endParaRPr lang="de-DE"/>
        </a:p>
      </dgm:t>
    </dgm:pt>
    <dgm:pt modelId="{E1F53A4E-5C3A-4AFD-AD12-2BC946C9002A}">
      <dgm:prSet custT="1"/>
      <dgm:spPr/>
      <dgm:t>
        <a:bodyPr/>
        <a:lstStyle/>
        <a:p>
          <a:r>
            <a:rPr lang="de-DE" sz="1400" dirty="0" smtClean="0">
              <a:effectLst/>
            </a:rPr>
            <a:t>Ziel: Zeitbezogene Darstellung eines Zielerreichungsablaufes</a:t>
          </a:r>
          <a:endParaRPr lang="de-DE" sz="1400" b="0" i="0" u="none" dirty="0"/>
        </a:p>
      </dgm:t>
    </dgm:pt>
    <dgm:pt modelId="{70836B48-8B66-46A8-B671-2E735239B620}" type="sibTrans" cxnId="{A4F69523-EEB9-4259-BBFC-A9463CDF6AB7}">
      <dgm:prSet/>
      <dgm:spPr/>
      <dgm:t>
        <a:bodyPr/>
        <a:lstStyle/>
        <a:p>
          <a:endParaRPr lang="de-DE"/>
        </a:p>
      </dgm:t>
    </dgm:pt>
    <dgm:pt modelId="{201DDE47-F3BD-4E36-81C4-BA46572FD4D8}" type="parTrans" cxnId="{A4F69523-EEB9-4259-BBFC-A9463CDF6AB7}">
      <dgm:prSet/>
      <dgm:spPr/>
      <dgm:t>
        <a:bodyPr/>
        <a:lstStyle/>
        <a:p>
          <a:endParaRPr lang="de-DE"/>
        </a:p>
      </dgm:t>
    </dgm:pt>
    <dgm:pt modelId="{2285BE85-BC1A-4D15-AE4C-81E92B7CB97E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Zielerreichungsschritte und deren Dauer</a:t>
          </a:r>
          <a:endParaRPr lang="de-DE" sz="1400" b="0" i="0" u="none" dirty="0"/>
        </a:p>
      </dgm:t>
    </dgm:pt>
    <dgm:pt modelId="{F676D1C0-D20A-4A2E-8A8F-646393ED17FB}" type="sibTrans" cxnId="{66A4B12E-7CA5-4D5B-B0FC-04464533AE62}">
      <dgm:prSet/>
      <dgm:spPr/>
      <dgm:t>
        <a:bodyPr/>
        <a:lstStyle/>
        <a:p>
          <a:endParaRPr lang="de-DE"/>
        </a:p>
      </dgm:t>
    </dgm:pt>
    <dgm:pt modelId="{C4F487D3-4A02-46D5-B88A-959D1D92E011}" type="parTrans" cxnId="{66A4B12E-7CA5-4D5B-B0FC-04464533AE62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7DF1D9C-CA8D-490D-AD0C-D70B2DCCE5B8}" type="pres">
      <dgm:prSet presAssocID="{EE3751BF-5893-4F54-90EB-DD78006B2B7A}" presName="linNode" presStyleCnt="0"/>
      <dgm:spPr/>
    </dgm:pt>
    <dgm:pt modelId="{97AAED94-004F-406E-9891-4A144973E2E2}" type="pres">
      <dgm:prSet presAssocID="{EE3751BF-5893-4F54-90EB-DD78006B2B7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E2CF37-68F3-433D-92ED-7105DC80718B}" type="pres">
      <dgm:prSet presAssocID="{EE3751BF-5893-4F54-90EB-DD78006B2B7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83DE79-F07C-4225-AF69-23260C0513C2}" type="presOf" srcId="{E1F53A4E-5C3A-4AFD-AD12-2BC946C9002A}" destId="{AEE2CF37-68F3-433D-92ED-7105DC80718B}" srcOrd="0" destOrd="0" presId="urn:microsoft.com/office/officeart/2005/8/layout/vList5"/>
    <dgm:cxn modelId="{66A4B12E-7CA5-4D5B-B0FC-04464533AE62}" srcId="{EE3751BF-5893-4F54-90EB-DD78006B2B7A}" destId="{2285BE85-BC1A-4D15-AE4C-81E92B7CB97E}" srcOrd="1" destOrd="0" parTransId="{C4F487D3-4A02-46D5-B88A-959D1D92E011}" sibTransId="{F676D1C0-D20A-4A2E-8A8F-646393ED17FB}"/>
    <dgm:cxn modelId="{0E0F721C-7C77-4AED-887E-0892EAA34FD6}" srcId="{02A484BF-FF66-4DDE-B014-3A71230972D6}" destId="{EE3751BF-5893-4F54-90EB-DD78006B2B7A}" srcOrd="0" destOrd="0" parTransId="{7F271071-9EBA-444A-A9BE-E9AA6CDC586E}" sibTransId="{F80107CF-B67F-4142-99B7-5B0A028391BA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05C4E3E3-DFC7-431F-A0AA-F57FBA4B85BD}" type="presOf" srcId="{EE3751BF-5893-4F54-90EB-DD78006B2B7A}" destId="{97AAED94-004F-406E-9891-4A144973E2E2}" srcOrd="0" destOrd="0" presId="urn:microsoft.com/office/officeart/2005/8/layout/vList5"/>
    <dgm:cxn modelId="{C82337B5-C6B7-4418-9C97-7861FCE06453}" type="presOf" srcId="{2285BE85-BC1A-4D15-AE4C-81E92B7CB97E}" destId="{AEE2CF37-68F3-433D-92ED-7105DC80718B}" srcOrd="0" destOrd="1" presId="urn:microsoft.com/office/officeart/2005/8/layout/vList5"/>
    <dgm:cxn modelId="{A4F69523-EEB9-4259-BBFC-A9463CDF6AB7}" srcId="{EE3751BF-5893-4F54-90EB-DD78006B2B7A}" destId="{E1F53A4E-5C3A-4AFD-AD12-2BC946C9002A}" srcOrd="0" destOrd="0" parTransId="{201DDE47-F3BD-4E36-81C4-BA46572FD4D8}" sibTransId="{70836B48-8B66-46A8-B671-2E735239B620}"/>
    <dgm:cxn modelId="{77F4B56F-B2B2-484E-9BC9-03CEE36669B8}" type="presParOf" srcId="{4DDDE7E6-40D6-46CD-A540-855460FAC54F}" destId="{87DF1D9C-CA8D-490D-AD0C-D70B2DCCE5B8}" srcOrd="0" destOrd="0" presId="urn:microsoft.com/office/officeart/2005/8/layout/vList5"/>
    <dgm:cxn modelId="{8E76DEE6-7833-4550-9442-4D62C330505C}" type="presParOf" srcId="{87DF1D9C-CA8D-490D-AD0C-D70B2DCCE5B8}" destId="{97AAED94-004F-406E-9891-4A144973E2E2}" srcOrd="0" destOrd="0" presId="urn:microsoft.com/office/officeart/2005/8/layout/vList5"/>
    <dgm:cxn modelId="{7B41702E-67BE-46C6-B104-8E80B8B1FF5D}" type="presParOf" srcId="{87DF1D9C-CA8D-490D-AD0C-D70B2DCCE5B8}" destId="{AEE2CF37-68F3-433D-92ED-7105DC8071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F9ED6-28AA-47A6-BE91-3DDAE0F6B7B9}" type="pres">
      <dgm:prSet presAssocID="{EF18BEC4-BB4C-465E-8AE0-68DDADC7E7BF}" presName="sp" presStyleCnt="0"/>
      <dgm:spPr/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A8864-21C8-4810-98C5-99FA60893AF1}" type="pres">
      <dgm:prSet presAssocID="{78A63004-F721-461B-863C-0A7EE08B1908}" presName="sp" presStyleCnt="0"/>
      <dgm:spPr/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2" presStyleCnt="4" custLinFactNeighborX="9" custLinFactNeighborY="14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201AD-C4F7-4D83-BBFC-23ED79AF9440}" type="pres">
      <dgm:prSet presAssocID="{449B5744-3194-433E-ACF1-10995C4B0AC5}" presName="sp" presStyleCnt="0"/>
      <dgm:spPr/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65776D8B-DF97-488E-AF90-534B551C4ECA}" srcId="{018A7BB6-30A0-4AEA-A81C-A08A3A24BFEE}" destId="{6DC273ED-E6C9-4117-9D32-3E6EBFB45165}" srcOrd="3" destOrd="0" parTransId="{EA3B8BEA-3BD7-480C-9A63-2444892B7580}" sibTransId="{92D467CE-F2A9-46AB-B723-7F7B7CF8D06F}"/>
    <dgm:cxn modelId="{BA9BB059-ECEF-4F14-B53A-655367EC0FCF}" srcId="{018A7BB6-30A0-4AEA-A81C-A08A3A24BFEE}" destId="{71439A05-CE42-4BCB-BE79-9F14F5953C65}" srcOrd="2" destOrd="0" parTransId="{6E966790-58FD-4417-827E-C4B60D372DA2}" sibTransId="{449B5744-3194-433E-ACF1-10995C4B0AC5}"/>
    <dgm:cxn modelId="{486692F2-0DFB-4E23-A418-2FA3FF6FE93E}" srcId="{018A7BB6-30A0-4AEA-A81C-A08A3A24BFEE}" destId="{6AC78196-FF5F-4357-97C2-A02602509A38}" srcOrd="1" destOrd="0" parTransId="{AB9C04FB-A6EA-444B-A803-115518C6382D}" sibTransId="{78A63004-F721-461B-863C-0A7EE08B1908}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F39AAB6F-A1EC-481B-9CB4-23B9A9DE19EB}" type="presParOf" srcId="{01E1AFE0-3C20-4648-ADF9-336248629483}" destId="{690F9ED6-28AA-47A6-BE91-3DDAE0F6B7B9}" srcOrd="1" destOrd="0" presId="urn:microsoft.com/office/officeart/2005/8/layout/vList5"/>
    <dgm:cxn modelId="{662161AF-91FE-4A4B-B4DA-D298A1C1E5D6}" type="presParOf" srcId="{01E1AFE0-3C20-4648-ADF9-336248629483}" destId="{6A6CBAEC-5EBD-4B95-9B3E-49C3563CC8D8}" srcOrd="2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242CC012-EC02-4CF7-93FC-B1C2604E3549}" type="presParOf" srcId="{01E1AFE0-3C20-4648-ADF9-336248629483}" destId="{1C4A8864-21C8-4810-98C5-99FA60893AF1}" srcOrd="3" destOrd="0" presId="urn:microsoft.com/office/officeart/2005/8/layout/vList5"/>
    <dgm:cxn modelId="{A3F65A44-EDAF-41AB-8D1D-F28D3B0BF5C7}" type="presParOf" srcId="{01E1AFE0-3C20-4648-ADF9-336248629483}" destId="{0C347709-B75C-4256-8E6B-C3540AE297AC}" srcOrd="4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10B78FF4-1563-419C-9075-CE16A848156C}" type="presParOf" srcId="{01E1AFE0-3C20-4648-ADF9-336248629483}" destId="{45E201AD-C4F7-4D83-BBFC-23ED79AF9440}" srcOrd="5" destOrd="0" presId="urn:microsoft.com/office/officeart/2005/8/layout/vList5"/>
    <dgm:cxn modelId="{8B2A40FB-5347-473F-8946-CC712EC65C79}" type="presParOf" srcId="{01E1AFE0-3C20-4648-ADF9-336248629483}" destId="{6355B987-C6C9-44B9-8E0F-BF24DD543281}" srcOrd="6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A8ABC5-1259-4679-BB8C-6E84B9DAD105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CBBEC99-A40C-4CBE-ABD3-9C32EA7057E7}">
      <dgm:prSet custT="1"/>
      <dgm:spPr/>
      <dgm:t>
        <a:bodyPr/>
        <a:lstStyle/>
        <a:p>
          <a:r>
            <a:rPr lang="de-DE" sz="1800" dirty="0" smtClean="0">
              <a:latin typeface="+mn-lt"/>
            </a:rPr>
            <a:t>Zeitliche Erfassung möglich</a:t>
          </a:r>
        </a:p>
        <a:p>
          <a:r>
            <a:rPr lang="de-DE" sz="1800" dirty="0" smtClean="0">
              <a:latin typeface="+mn-lt"/>
            </a:rPr>
            <a:t>Statistisch fundiert</a:t>
          </a:r>
          <a:endParaRPr lang="de-DE" sz="1800" dirty="0">
            <a:latin typeface="+mn-lt"/>
          </a:endParaRPr>
        </a:p>
      </dgm:t>
    </dgm:pt>
    <dgm:pt modelId="{BDBA0171-14B3-4CC3-A71D-E88E25D5969D}" type="parTrans" cxnId="{391C960E-7D3C-4440-BE6F-E2C24074CA3F}">
      <dgm:prSet/>
      <dgm:spPr/>
      <dgm:t>
        <a:bodyPr/>
        <a:lstStyle/>
        <a:p>
          <a:endParaRPr lang="de-DE"/>
        </a:p>
      </dgm:t>
    </dgm:pt>
    <dgm:pt modelId="{9DF20BC6-8ED1-41EB-90D9-7ED8A16BF784}" type="sibTrans" cxnId="{391C960E-7D3C-4440-BE6F-E2C24074CA3F}">
      <dgm:prSet/>
      <dgm:spPr/>
      <dgm:t>
        <a:bodyPr/>
        <a:lstStyle/>
        <a:p>
          <a:endParaRPr lang="de-DE"/>
        </a:p>
      </dgm:t>
    </dgm:pt>
    <dgm:pt modelId="{69F7BCAD-B9B4-49B5-8850-FE6ECFD19E13}">
      <dgm:prSet custT="1"/>
      <dgm:spPr/>
      <dgm:t>
        <a:bodyPr/>
        <a:lstStyle/>
        <a:p>
          <a:r>
            <a:rPr lang="de-DE" sz="1800" dirty="0" smtClean="0">
              <a:latin typeface="+mn-lt"/>
            </a:rPr>
            <a:t>Keine Fehleranalyse</a:t>
          </a:r>
        </a:p>
        <a:p>
          <a:r>
            <a:rPr lang="de-DE" sz="1800" dirty="0" smtClean="0">
              <a:latin typeface="+mn-lt"/>
            </a:rPr>
            <a:t>Schulungen erforderlich</a:t>
          </a:r>
          <a:endParaRPr lang="de-DE" sz="1800" dirty="0">
            <a:latin typeface="+mn-lt"/>
          </a:endParaRPr>
        </a:p>
      </dgm:t>
    </dgm:pt>
    <dgm:pt modelId="{F7B18879-9A02-46B6-BDA5-8F63B71D7EEB}" type="parTrans" cxnId="{B972F2C5-9CDE-438D-86BD-CF08C90408B1}">
      <dgm:prSet/>
      <dgm:spPr/>
      <dgm:t>
        <a:bodyPr/>
        <a:lstStyle/>
        <a:p>
          <a:endParaRPr lang="de-DE"/>
        </a:p>
      </dgm:t>
    </dgm:pt>
    <dgm:pt modelId="{11A3F670-9A5D-4673-9643-E16EED41EF56}" type="sibTrans" cxnId="{B972F2C5-9CDE-438D-86BD-CF08C90408B1}">
      <dgm:prSet/>
      <dgm:spPr/>
      <dgm:t>
        <a:bodyPr/>
        <a:lstStyle/>
        <a:p>
          <a:endParaRPr lang="de-DE"/>
        </a:p>
      </dgm:t>
    </dgm:pt>
    <dgm:pt modelId="{83EE474E-E7AB-4370-A4EB-6CB8536A7CD7}" type="pres">
      <dgm:prSet presAssocID="{92A8ABC5-1259-4679-BB8C-6E84B9DAD10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2063E92-D7CC-495B-8F21-63B3A317B92F}" type="pres">
      <dgm:prSet presAssocID="{92A8ABC5-1259-4679-BB8C-6E84B9DAD105}" presName="Background" presStyleLbl="bgImgPlace1" presStyleIdx="0" presStyleCnt="1" custLinFactNeighborX="-194" custLinFactNeighborY="2309"/>
      <dgm:spPr/>
    </dgm:pt>
    <dgm:pt modelId="{C892E942-4258-47AE-9CA5-F61C8F098CE0}" type="pres">
      <dgm:prSet presAssocID="{92A8ABC5-1259-4679-BB8C-6E84B9DAD105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7227B5-D3C3-46CE-A0F8-00CD4906C9C3}" type="pres">
      <dgm:prSet presAssocID="{92A8ABC5-1259-4679-BB8C-6E84B9DAD105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5B3416-584B-4D26-B768-3CD90B849C18}" type="pres">
      <dgm:prSet presAssocID="{92A8ABC5-1259-4679-BB8C-6E84B9DAD105}" presName="Plus" presStyleLbl="alignNode1" presStyleIdx="0" presStyleCnt="2"/>
      <dgm:spPr/>
    </dgm:pt>
    <dgm:pt modelId="{8A823DCC-8078-4B2F-B495-E143452AE1A4}" type="pres">
      <dgm:prSet presAssocID="{92A8ABC5-1259-4679-BB8C-6E84B9DAD105}" presName="Minus" presStyleLbl="alignNode1" presStyleIdx="1" presStyleCnt="2"/>
      <dgm:spPr/>
    </dgm:pt>
    <dgm:pt modelId="{AF18B62C-6575-4B3B-98DB-11B56D5A1808}" type="pres">
      <dgm:prSet presAssocID="{92A8ABC5-1259-4679-BB8C-6E84B9DAD105}" presName="Divider" presStyleLbl="parChTrans1D1" presStyleIdx="0" presStyleCnt="1"/>
      <dgm:spPr/>
    </dgm:pt>
  </dgm:ptLst>
  <dgm:cxnLst>
    <dgm:cxn modelId="{1E23D540-FA8C-49D6-A465-79BEEF331F97}" type="presOf" srcId="{69F7BCAD-B9B4-49B5-8850-FE6ECFD19E13}" destId="{8E7227B5-D3C3-46CE-A0F8-00CD4906C9C3}" srcOrd="0" destOrd="0" presId="urn:microsoft.com/office/officeart/2009/3/layout/PlusandMinus"/>
    <dgm:cxn modelId="{461F2C63-BF20-4D76-A9D5-2E75C08991DF}" type="presOf" srcId="{DCBBEC99-A40C-4CBE-ABD3-9C32EA7057E7}" destId="{C892E942-4258-47AE-9CA5-F61C8F098CE0}" srcOrd="0" destOrd="0" presId="urn:microsoft.com/office/officeart/2009/3/layout/PlusandMinus"/>
    <dgm:cxn modelId="{B972F2C5-9CDE-438D-86BD-CF08C90408B1}" srcId="{92A8ABC5-1259-4679-BB8C-6E84B9DAD105}" destId="{69F7BCAD-B9B4-49B5-8850-FE6ECFD19E13}" srcOrd="1" destOrd="0" parTransId="{F7B18879-9A02-46B6-BDA5-8F63B71D7EEB}" sibTransId="{11A3F670-9A5D-4673-9643-E16EED41EF56}"/>
    <dgm:cxn modelId="{391C960E-7D3C-4440-BE6F-E2C24074CA3F}" srcId="{92A8ABC5-1259-4679-BB8C-6E84B9DAD105}" destId="{DCBBEC99-A40C-4CBE-ABD3-9C32EA7057E7}" srcOrd="0" destOrd="0" parTransId="{BDBA0171-14B3-4CC3-A71D-E88E25D5969D}" sibTransId="{9DF20BC6-8ED1-41EB-90D9-7ED8A16BF784}"/>
    <dgm:cxn modelId="{53246260-A8FA-4A07-83AF-D2AE209CCE85}" type="presOf" srcId="{92A8ABC5-1259-4679-BB8C-6E84B9DAD105}" destId="{83EE474E-E7AB-4370-A4EB-6CB8536A7CD7}" srcOrd="0" destOrd="0" presId="urn:microsoft.com/office/officeart/2009/3/layout/PlusandMinus"/>
    <dgm:cxn modelId="{CD0BB858-7A1A-40FB-98D6-19483B146EB1}" type="presParOf" srcId="{83EE474E-E7AB-4370-A4EB-6CB8536A7CD7}" destId="{D2063E92-D7CC-495B-8F21-63B3A317B92F}" srcOrd="0" destOrd="0" presId="urn:microsoft.com/office/officeart/2009/3/layout/PlusandMinus"/>
    <dgm:cxn modelId="{4442DF36-C95B-44D7-8A65-02C2AF0447C1}" type="presParOf" srcId="{83EE474E-E7AB-4370-A4EB-6CB8536A7CD7}" destId="{C892E942-4258-47AE-9CA5-F61C8F098CE0}" srcOrd="1" destOrd="0" presId="urn:microsoft.com/office/officeart/2009/3/layout/PlusandMinus"/>
    <dgm:cxn modelId="{5B749F56-DFBD-4F0E-A7C5-7711115BD351}" type="presParOf" srcId="{83EE474E-E7AB-4370-A4EB-6CB8536A7CD7}" destId="{8E7227B5-D3C3-46CE-A0F8-00CD4906C9C3}" srcOrd="2" destOrd="0" presId="urn:microsoft.com/office/officeart/2009/3/layout/PlusandMinus"/>
    <dgm:cxn modelId="{C8751C00-687A-4575-AFD7-724B2229D926}" type="presParOf" srcId="{83EE474E-E7AB-4370-A4EB-6CB8536A7CD7}" destId="{F55B3416-584B-4D26-B768-3CD90B849C18}" srcOrd="3" destOrd="0" presId="urn:microsoft.com/office/officeart/2009/3/layout/PlusandMinus"/>
    <dgm:cxn modelId="{281AD1A2-A912-455C-83C7-3619728B6255}" type="presParOf" srcId="{83EE474E-E7AB-4370-A4EB-6CB8536A7CD7}" destId="{8A823DCC-8078-4B2F-B495-E143452AE1A4}" srcOrd="4" destOrd="0" presId="urn:microsoft.com/office/officeart/2009/3/layout/PlusandMinus"/>
    <dgm:cxn modelId="{4A2A977D-4E1B-448A-BF9D-6883CC65D466}" type="presParOf" srcId="{83EE474E-E7AB-4370-A4EB-6CB8536A7CD7}" destId="{AF18B62C-6575-4B3B-98DB-11B56D5A180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940C38E-B915-492F-B29C-D4A7EED66CB6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von Abläufen mit möglichen Alternativen</a:t>
          </a:r>
          <a:endParaRPr lang="de-DE" sz="1400" b="0" i="0" u="none" dirty="0"/>
        </a:p>
      </dgm:t>
    </dgm:pt>
    <dgm:pt modelId="{E7B41E1F-512E-4C32-AE50-85DA7B32EFDE}" type="parTrans" cxnId="{D8419323-4330-4828-BA12-46C1FFC44EA4}">
      <dgm:prSet/>
      <dgm:spPr/>
      <dgm:t>
        <a:bodyPr/>
        <a:lstStyle/>
        <a:p>
          <a:endParaRPr lang="de-DE"/>
        </a:p>
      </dgm:t>
    </dgm:pt>
    <dgm:pt modelId="{0ECB44D4-CBD6-4F64-9316-154896633D81}" type="sibTrans" cxnId="{D8419323-4330-4828-BA12-46C1FFC44EA4}">
      <dgm:prSet/>
      <dgm:spPr/>
      <dgm:t>
        <a:bodyPr/>
        <a:lstStyle/>
        <a:p>
          <a:endParaRPr lang="de-DE"/>
        </a:p>
      </dgm:t>
    </dgm:pt>
    <dgm:pt modelId="{48968EB3-9594-41C2-B9A9-C283F249AE8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Prozessschritte</a:t>
          </a:r>
          <a:endParaRPr lang="de-DE" sz="1400" b="0" i="0" u="none" dirty="0"/>
        </a:p>
      </dgm:t>
    </dgm:pt>
    <dgm:pt modelId="{55C130E3-186C-4338-932A-39E6F973846E}" type="parTrans" cxnId="{BED2E26A-20A6-4973-B229-1B459F05D84D}">
      <dgm:prSet/>
      <dgm:spPr/>
      <dgm:t>
        <a:bodyPr/>
        <a:lstStyle/>
        <a:p>
          <a:endParaRPr lang="de-DE"/>
        </a:p>
      </dgm:t>
    </dgm:pt>
    <dgm:pt modelId="{B3A59E96-164F-47CE-B85F-7506BFBEE3F7}" type="sibTrans" cxnId="{BED2E26A-20A6-4973-B229-1B459F05D84D}">
      <dgm:prSet/>
      <dgm:spPr/>
      <dgm:t>
        <a:bodyPr/>
        <a:lstStyle/>
        <a:p>
          <a:endParaRPr lang="de-DE"/>
        </a:p>
      </dgm:t>
    </dgm:pt>
    <dgm:pt modelId="{EE9C6ACF-A316-46D6-8AF2-E118488841C0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de-DE" sz="2800" b="0" i="0" u="none" dirty="0" smtClean="0"/>
            <a:t>Prozess-Entscheidungs-Diagramm</a:t>
          </a:r>
          <a:endParaRPr lang="de-DE" sz="2800" b="0" i="0" u="none" dirty="0"/>
        </a:p>
      </dgm:t>
    </dgm:pt>
    <dgm:pt modelId="{802E856D-975E-4899-B9EF-CDAD3F70BCAB}" type="sibTrans" cxnId="{0F26C8F5-8B49-486E-B73E-22D1AE10DAEC}">
      <dgm:prSet/>
      <dgm:spPr/>
      <dgm:t>
        <a:bodyPr/>
        <a:lstStyle/>
        <a:p>
          <a:endParaRPr lang="de-DE"/>
        </a:p>
      </dgm:t>
    </dgm:pt>
    <dgm:pt modelId="{73747073-F394-4D04-A9A0-8F42075FCE5A}" type="parTrans" cxnId="{0F26C8F5-8B49-486E-B73E-22D1AE10DAEC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885195-441B-4D33-BFC5-9EB80461379E}" type="pres">
      <dgm:prSet presAssocID="{EE9C6ACF-A316-46D6-8AF2-E118488841C0}" presName="linNode" presStyleCnt="0"/>
      <dgm:spPr/>
    </dgm:pt>
    <dgm:pt modelId="{CFBE37EA-0653-455F-B1F9-87468A0446C2}" type="pres">
      <dgm:prSet presAssocID="{EE9C6ACF-A316-46D6-8AF2-E118488841C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5968D-3731-4E63-B0CF-C20CBF90B4F9}" type="pres">
      <dgm:prSet presAssocID="{EE9C6ACF-A316-46D6-8AF2-E118488841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F245D22-A043-4749-B736-D42DE16A6ED6}" type="presOf" srcId="{48968EB3-9594-41C2-B9A9-C283F249AE8C}" destId="{2555968D-3731-4E63-B0CF-C20CBF90B4F9}" srcOrd="0" destOrd="1" presId="urn:microsoft.com/office/officeart/2005/8/layout/vList5"/>
    <dgm:cxn modelId="{0F26C8F5-8B49-486E-B73E-22D1AE10DAEC}" srcId="{02A484BF-FF66-4DDE-B014-3A71230972D6}" destId="{EE9C6ACF-A316-46D6-8AF2-E118488841C0}" srcOrd="0" destOrd="0" parTransId="{73747073-F394-4D04-A9A0-8F42075FCE5A}" sibTransId="{802E856D-975E-4899-B9EF-CDAD3F70BCAB}"/>
    <dgm:cxn modelId="{BED2E26A-20A6-4973-B229-1B459F05D84D}" srcId="{EE9C6ACF-A316-46D6-8AF2-E118488841C0}" destId="{48968EB3-9594-41C2-B9A9-C283F249AE8C}" srcOrd="1" destOrd="0" parTransId="{55C130E3-186C-4338-932A-39E6F973846E}" sibTransId="{B3A59E96-164F-47CE-B85F-7506BFBEE3F7}"/>
    <dgm:cxn modelId="{D8419323-4330-4828-BA12-46C1FFC44EA4}" srcId="{EE9C6ACF-A316-46D6-8AF2-E118488841C0}" destId="{D940C38E-B915-492F-B29C-D4A7EED66CB6}" srcOrd="0" destOrd="0" parTransId="{E7B41E1F-512E-4C32-AE50-85DA7B32EFDE}" sibTransId="{0ECB44D4-CBD6-4F64-9316-154896633D81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CFBBC80F-BFDD-4F8E-ABFD-08E167296A82}" type="presOf" srcId="{EE9C6ACF-A316-46D6-8AF2-E118488841C0}" destId="{CFBE37EA-0653-455F-B1F9-87468A0446C2}" srcOrd="0" destOrd="0" presId="urn:microsoft.com/office/officeart/2005/8/layout/vList5"/>
    <dgm:cxn modelId="{8C43BA01-18D8-433F-8EE4-2D1A1D40663E}" type="presOf" srcId="{D940C38E-B915-492F-B29C-D4A7EED66CB6}" destId="{2555968D-3731-4E63-B0CF-C20CBF90B4F9}" srcOrd="0" destOrd="0" presId="urn:microsoft.com/office/officeart/2005/8/layout/vList5"/>
    <dgm:cxn modelId="{CEA48643-76D8-4426-BAFE-FCBE476F13A5}" type="presParOf" srcId="{4DDDE7E6-40D6-46CD-A540-855460FAC54F}" destId="{97885195-441B-4D33-BFC5-9EB80461379E}" srcOrd="0" destOrd="0" presId="urn:microsoft.com/office/officeart/2005/8/layout/vList5"/>
    <dgm:cxn modelId="{C3304ED9-3963-4425-93FB-0FBBF5F60E4C}" type="presParOf" srcId="{97885195-441B-4D33-BFC5-9EB80461379E}" destId="{CFBE37EA-0653-455F-B1F9-87468A0446C2}" srcOrd="0" destOrd="0" presId="urn:microsoft.com/office/officeart/2005/8/layout/vList5"/>
    <dgm:cxn modelId="{D412CD0F-425C-471B-81F4-87E7232B5CB0}" type="presParOf" srcId="{97885195-441B-4D33-BFC5-9EB80461379E}" destId="{2555968D-3731-4E63-B0CF-C20CBF90B4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FA77C0-B938-496B-A605-510327C0627F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 smtClean="0"/>
            <a:t>Ziele</a:t>
          </a:r>
          <a:endParaRPr lang="de-DE" dirty="0"/>
        </a:p>
      </dgm:t>
    </dgm:pt>
    <dgm:pt modelId="{040808E7-8B3C-436F-853C-C73ACE9F60BA}" type="parTrans" cxnId="{4C38B787-AE56-4754-A73E-785A5FF0C250}">
      <dgm:prSet/>
      <dgm:spPr/>
      <dgm:t>
        <a:bodyPr/>
        <a:lstStyle/>
        <a:p>
          <a:endParaRPr lang="de-DE"/>
        </a:p>
      </dgm:t>
    </dgm:pt>
    <dgm:pt modelId="{EF18BEC4-BB4C-465E-8AE0-68DDADC7E7BF}" type="sibTrans" cxnId="{4C38B787-AE56-4754-A73E-785A5FF0C250}">
      <dgm:prSet/>
      <dgm:spPr/>
      <dgm:t>
        <a:bodyPr/>
        <a:lstStyle/>
        <a:p>
          <a:endParaRPr lang="de-DE"/>
        </a:p>
      </dgm:t>
    </dgm:pt>
    <dgm:pt modelId="{B4218247-2FD0-4B90-AA5B-B139C847C097}">
      <dgm:prSet phldrT="[Text]"/>
      <dgm:spPr/>
      <dgm:t>
        <a:bodyPr/>
        <a:lstStyle/>
        <a:p>
          <a:r>
            <a:rPr lang="de-DE" dirty="0" smtClean="0"/>
            <a:t>unterstützt in Phase der Realisierung einer Lösung</a:t>
          </a:r>
          <a:endParaRPr lang="de-DE" dirty="0"/>
        </a:p>
      </dgm:t>
    </dgm:pt>
    <dgm:pt modelId="{2EC122FD-2D55-4572-B3F6-02EB298F0BF6}" type="parTrans" cxnId="{27EDC25E-FA30-4CDC-B0AD-2DBA0F5C0EBD}">
      <dgm:prSet/>
      <dgm:spPr/>
      <dgm:t>
        <a:bodyPr/>
        <a:lstStyle/>
        <a:p>
          <a:endParaRPr lang="de-DE"/>
        </a:p>
      </dgm:t>
    </dgm:pt>
    <dgm:pt modelId="{883507AA-B5D9-41F7-8DA0-A72A958FC326}" type="sibTrans" cxnId="{27EDC25E-FA30-4CDC-B0AD-2DBA0F5C0EBD}">
      <dgm:prSet/>
      <dgm:spPr/>
      <dgm:t>
        <a:bodyPr/>
        <a:lstStyle/>
        <a:p>
          <a:endParaRPr lang="de-DE"/>
        </a:p>
      </dgm:t>
    </dgm:pt>
    <dgm:pt modelId="{1F98D0CF-6AB9-4578-80A0-5B5D89D40530}">
      <dgm:prSet/>
      <dgm:spPr/>
      <dgm:t>
        <a:bodyPr/>
        <a:lstStyle/>
        <a:p>
          <a:r>
            <a:rPr lang="de-DE" dirty="0" smtClean="0"/>
            <a:t>Optimierung von Prozessen/Maßnahmen zum sicheren Erreichen von Zielen</a:t>
          </a:r>
          <a:endParaRPr lang="de-DE" dirty="0"/>
        </a:p>
      </dgm:t>
    </dgm:pt>
    <dgm:pt modelId="{F7E83E03-117D-4D80-B4DB-0B321B8A336B}" type="parTrans" cxnId="{03AB12B8-0F1A-4BF2-96BA-72B12B2BDB38}">
      <dgm:prSet/>
      <dgm:spPr/>
      <dgm:t>
        <a:bodyPr/>
        <a:lstStyle/>
        <a:p>
          <a:endParaRPr lang="de-DE"/>
        </a:p>
      </dgm:t>
    </dgm:pt>
    <dgm:pt modelId="{3736782B-54FB-48DB-B260-AEFAFE413114}" type="sibTrans" cxnId="{03AB12B8-0F1A-4BF2-96BA-72B12B2BDB38}">
      <dgm:prSet/>
      <dgm:spPr/>
      <dgm:t>
        <a:bodyPr/>
        <a:lstStyle/>
        <a:p>
          <a:endParaRPr lang="de-DE"/>
        </a:p>
      </dgm:t>
    </dgm:pt>
    <dgm:pt modelId="{C16BC4AC-D191-4C6B-99BA-1508CA44D4E1}">
      <dgm:prSet/>
      <dgm:spPr/>
      <dgm:t>
        <a:bodyPr/>
        <a:lstStyle/>
        <a:p>
          <a:r>
            <a:rPr lang="de-DE" dirty="0" smtClean="0"/>
            <a:t>präventiv mögliche Fehler/Probleme sammeln, Gegenmaßnahmen erarbeiten, bewerten, festlegen</a:t>
          </a:r>
          <a:endParaRPr lang="de-DE" dirty="0"/>
        </a:p>
      </dgm:t>
    </dgm:pt>
    <dgm:pt modelId="{E2684C89-56CB-4BEA-9B12-26AAA3822292}" type="parTrans" cxnId="{7A0254A7-9338-4538-B3BD-A41B5A4C6036}">
      <dgm:prSet/>
      <dgm:spPr/>
      <dgm:t>
        <a:bodyPr/>
        <a:lstStyle/>
        <a:p>
          <a:endParaRPr lang="de-DE"/>
        </a:p>
      </dgm:t>
    </dgm:pt>
    <dgm:pt modelId="{C48EA884-44AF-4450-B960-3BF1FDCE305A}" type="sibTrans" cxnId="{7A0254A7-9338-4538-B3BD-A41B5A4C6036}">
      <dgm:prSet/>
      <dgm:spPr/>
      <dgm:t>
        <a:bodyPr/>
        <a:lstStyle/>
        <a:p>
          <a:endParaRPr lang="de-DE"/>
        </a:p>
      </dgm:t>
    </dgm:pt>
    <dgm:pt modelId="{1A8453EA-1C44-4FC2-8A95-691408E762C9}">
      <dgm:prSet/>
      <dgm:spPr/>
      <dgm:t>
        <a:bodyPr/>
        <a:lstStyle/>
        <a:p>
          <a:r>
            <a:rPr lang="de-DE" dirty="0" smtClean="0"/>
            <a:t>Gegenmaßnahmen/Ausweichlösungen kennen und im Problemfall schnell einleiten</a:t>
          </a:r>
          <a:endParaRPr lang="de-DE" dirty="0"/>
        </a:p>
      </dgm:t>
    </dgm:pt>
    <dgm:pt modelId="{B0363131-2ABA-4C23-B510-FCDDF7456428}" type="parTrans" cxnId="{B6141C00-755E-4474-8C44-A98060F2E6B2}">
      <dgm:prSet/>
      <dgm:spPr/>
      <dgm:t>
        <a:bodyPr/>
        <a:lstStyle/>
        <a:p>
          <a:endParaRPr lang="de-DE"/>
        </a:p>
      </dgm:t>
    </dgm:pt>
    <dgm:pt modelId="{69B94770-7FEA-4F22-8A82-3117BA034687}" type="sibTrans" cxnId="{B6141C00-755E-4474-8C44-A98060F2E6B2}">
      <dgm:prSet/>
      <dgm:spPr/>
      <dgm:t>
        <a:bodyPr/>
        <a:lstStyle/>
        <a:p>
          <a:endParaRPr lang="de-DE"/>
        </a:p>
      </dgm:t>
    </dgm:pt>
    <dgm:pt modelId="{4B7CA36E-6DA5-413E-926F-8EB868686B8C}">
      <dgm:prSet/>
      <dgm:spPr/>
      <dgm:t>
        <a:bodyPr/>
        <a:lstStyle/>
        <a:p>
          <a:r>
            <a:rPr lang="de-DE" dirty="0" smtClean="0"/>
            <a:t>frühzeitige Festlegung von Verantwortlichkeiten für Maßnahmen im Problemfall</a:t>
          </a:r>
          <a:endParaRPr lang="de-DE" dirty="0"/>
        </a:p>
      </dgm:t>
    </dgm:pt>
    <dgm:pt modelId="{646F4DEF-937C-4F3D-B26D-28448B1383F3}" type="parTrans" cxnId="{74217053-E678-46BB-91EF-0C43A1BA2E8C}">
      <dgm:prSet/>
      <dgm:spPr/>
      <dgm:t>
        <a:bodyPr/>
        <a:lstStyle/>
        <a:p>
          <a:endParaRPr lang="de-DE"/>
        </a:p>
      </dgm:t>
    </dgm:pt>
    <dgm:pt modelId="{600862FB-E9CE-4BCD-898C-34DAA3972C1F}" type="sibTrans" cxnId="{74217053-E678-46BB-91EF-0C43A1BA2E8C}">
      <dgm:prSet/>
      <dgm:spPr/>
      <dgm:t>
        <a:bodyPr/>
        <a:lstStyle/>
        <a:p>
          <a:endParaRPr lang="de-DE"/>
        </a:p>
      </dgm:t>
    </dgm:pt>
    <dgm:pt modelId="{0D94FDC7-169D-457B-A2D2-F0CECE0415D7}">
      <dgm:prSet/>
      <dgm:spPr/>
      <dgm:t>
        <a:bodyPr/>
        <a:lstStyle/>
        <a:p>
          <a:r>
            <a:rPr lang="de-DE" dirty="0" smtClean="0"/>
            <a:t>andere Namen: PEDG, </a:t>
          </a:r>
          <a:r>
            <a:rPr lang="de-DE" dirty="0" err="1" smtClean="0"/>
            <a:t>Process</a:t>
          </a:r>
          <a:r>
            <a:rPr lang="de-DE" dirty="0" smtClean="0"/>
            <a:t> </a:t>
          </a:r>
          <a:r>
            <a:rPr lang="de-DE" dirty="0" err="1" smtClean="0"/>
            <a:t>Decision</a:t>
          </a:r>
          <a:r>
            <a:rPr lang="de-DE" dirty="0" smtClean="0"/>
            <a:t> </a:t>
          </a:r>
          <a:r>
            <a:rPr lang="de-DE" dirty="0" err="1" smtClean="0"/>
            <a:t>Program</a:t>
          </a:r>
          <a:r>
            <a:rPr lang="de-DE" dirty="0" smtClean="0"/>
            <a:t> Chart (PDPC), Problementscheidungsdiagramm</a:t>
          </a:r>
          <a:endParaRPr lang="de-DE" dirty="0"/>
        </a:p>
      </dgm:t>
    </dgm:pt>
    <dgm:pt modelId="{58A1B8C7-475E-4FFD-9BDF-E5FD0CB3A688}" type="parTrans" cxnId="{DD3B00B1-DE3C-440B-BB73-88B89695751C}">
      <dgm:prSet/>
      <dgm:spPr/>
      <dgm:t>
        <a:bodyPr/>
        <a:lstStyle/>
        <a:p>
          <a:endParaRPr lang="de-DE"/>
        </a:p>
      </dgm:t>
    </dgm:pt>
    <dgm:pt modelId="{F121685C-757C-41DB-834C-16E1FF5092FB}" type="sibTrans" cxnId="{DD3B00B1-DE3C-440B-BB73-88B89695751C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8C562E-81DD-4B84-88EA-27A44EFB3F8B}" type="pres">
      <dgm:prSet presAssocID="{A1FA77C0-B938-496B-A605-510327C0627F}" presName="linNode" presStyleCnt="0"/>
      <dgm:spPr/>
    </dgm:pt>
    <dgm:pt modelId="{B5479CA8-FE39-4306-8213-AB88C3B4754A}" type="pres">
      <dgm:prSet presAssocID="{A1FA77C0-B938-496B-A605-510327C0627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404150-7581-4981-9CBE-5F0AB4BBA43E}" type="pres">
      <dgm:prSet presAssocID="{A1FA77C0-B938-496B-A605-510327C0627F}" presName="descendantText" presStyleLbl="alignAccFollowNode1" presStyleIdx="0" presStyleCnt="1" custScaleX="128038" custLinFactNeighborX="11736" custLinFactNeighborY="-86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76401B0-C2E2-4128-A059-D90616819789}" type="presOf" srcId="{4B7CA36E-6DA5-413E-926F-8EB868686B8C}" destId="{B7404150-7581-4981-9CBE-5F0AB4BBA43E}" srcOrd="0" destOrd="4" presId="urn:microsoft.com/office/officeart/2005/8/layout/vList5"/>
    <dgm:cxn modelId="{74217053-E678-46BB-91EF-0C43A1BA2E8C}" srcId="{A1FA77C0-B938-496B-A605-510327C0627F}" destId="{4B7CA36E-6DA5-413E-926F-8EB868686B8C}" srcOrd="4" destOrd="0" parTransId="{646F4DEF-937C-4F3D-B26D-28448B1383F3}" sibTransId="{600862FB-E9CE-4BCD-898C-34DAA3972C1F}"/>
    <dgm:cxn modelId="{A4BFDE10-F624-4909-9BFA-1E57498177F6}" type="presOf" srcId="{1F98D0CF-6AB9-4578-80A0-5B5D89D40530}" destId="{B7404150-7581-4981-9CBE-5F0AB4BBA43E}" srcOrd="0" destOrd="1" presId="urn:microsoft.com/office/officeart/2005/8/layout/vList5"/>
    <dgm:cxn modelId="{7A0254A7-9338-4538-B3BD-A41B5A4C6036}" srcId="{A1FA77C0-B938-496B-A605-510327C0627F}" destId="{C16BC4AC-D191-4C6B-99BA-1508CA44D4E1}" srcOrd="2" destOrd="0" parTransId="{E2684C89-56CB-4BEA-9B12-26AAA3822292}" sibTransId="{C48EA884-44AF-4450-B960-3BF1FDCE305A}"/>
    <dgm:cxn modelId="{796BB28E-B434-4D8D-899A-5C1109B12DE5}" type="presOf" srcId="{0D94FDC7-169D-457B-A2D2-F0CECE0415D7}" destId="{B7404150-7581-4981-9CBE-5F0AB4BBA43E}" srcOrd="0" destOrd="5" presId="urn:microsoft.com/office/officeart/2005/8/layout/vList5"/>
    <dgm:cxn modelId="{DD3B00B1-DE3C-440B-BB73-88B89695751C}" srcId="{A1FA77C0-B938-496B-A605-510327C0627F}" destId="{0D94FDC7-169D-457B-A2D2-F0CECE0415D7}" srcOrd="5" destOrd="0" parTransId="{58A1B8C7-475E-4FFD-9BDF-E5FD0CB3A688}" sibTransId="{F121685C-757C-41DB-834C-16E1FF5092FB}"/>
    <dgm:cxn modelId="{95E02589-0E76-49BB-973F-D992B1D93C95}" type="presOf" srcId="{C16BC4AC-D191-4C6B-99BA-1508CA44D4E1}" destId="{B7404150-7581-4981-9CBE-5F0AB4BBA43E}" srcOrd="0" destOrd="2" presId="urn:microsoft.com/office/officeart/2005/8/layout/vList5"/>
    <dgm:cxn modelId="{4C38B787-AE56-4754-A73E-785A5FF0C250}" srcId="{018A7BB6-30A0-4AEA-A81C-A08A3A24BFEE}" destId="{A1FA77C0-B938-496B-A605-510327C0627F}" srcOrd="0" destOrd="0" parTransId="{040808E7-8B3C-436F-853C-C73ACE9F60BA}" sibTransId="{EF18BEC4-BB4C-465E-8AE0-68DDADC7E7BF}"/>
    <dgm:cxn modelId="{B6141C00-755E-4474-8C44-A98060F2E6B2}" srcId="{A1FA77C0-B938-496B-A605-510327C0627F}" destId="{1A8453EA-1C44-4FC2-8A95-691408E762C9}" srcOrd="3" destOrd="0" parTransId="{B0363131-2ABA-4C23-B510-FCDDF7456428}" sibTransId="{69B94770-7FEA-4F22-8A82-3117BA034687}"/>
    <dgm:cxn modelId="{EB14523E-2539-446A-83BD-04E98C8C3D8A}" type="presOf" srcId="{1A8453EA-1C44-4FC2-8A95-691408E762C9}" destId="{B7404150-7581-4981-9CBE-5F0AB4BBA43E}" srcOrd="0" destOrd="3" presId="urn:microsoft.com/office/officeart/2005/8/layout/vList5"/>
    <dgm:cxn modelId="{03AB12B8-0F1A-4BF2-96BA-72B12B2BDB38}" srcId="{A1FA77C0-B938-496B-A605-510327C0627F}" destId="{1F98D0CF-6AB9-4578-80A0-5B5D89D40530}" srcOrd="1" destOrd="0" parTransId="{F7E83E03-117D-4D80-B4DB-0B321B8A336B}" sibTransId="{3736782B-54FB-48DB-B260-AEFAFE413114}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A7679F4E-8DC1-4213-B5EE-E2CF38D73B79}" type="presOf" srcId="{A1FA77C0-B938-496B-A605-510327C0627F}" destId="{B5479CA8-FE39-4306-8213-AB88C3B4754A}" srcOrd="0" destOrd="0" presId="urn:microsoft.com/office/officeart/2005/8/layout/vList5"/>
    <dgm:cxn modelId="{27EDC25E-FA30-4CDC-B0AD-2DBA0F5C0EBD}" srcId="{A1FA77C0-B938-496B-A605-510327C0627F}" destId="{B4218247-2FD0-4B90-AA5B-B139C847C097}" srcOrd="0" destOrd="0" parTransId="{2EC122FD-2D55-4572-B3F6-02EB298F0BF6}" sibTransId="{883507AA-B5D9-41F7-8DA0-A72A958FC326}"/>
    <dgm:cxn modelId="{B827C06B-5A5E-49CE-89DF-88C40B94E7B8}" type="presOf" srcId="{B4218247-2FD0-4B90-AA5B-B139C847C097}" destId="{B7404150-7581-4981-9CBE-5F0AB4BBA43E}" srcOrd="0" destOrd="0" presId="urn:microsoft.com/office/officeart/2005/8/layout/vList5"/>
    <dgm:cxn modelId="{B4FF2DFE-B1EE-4BEC-BE19-8BC147C8AA76}" type="presParOf" srcId="{01E1AFE0-3C20-4648-ADF9-336248629483}" destId="{CA8C562E-81DD-4B84-88EA-27A44EFB3F8B}" srcOrd="0" destOrd="0" presId="urn:microsoft.com/office/officeart/2005/8/layout/vList5"/>
    <dgm:cxn modelId="{C6AA2090-FB69-4ACE-AB66-90C796EBBEE6}" type="presParOf" srcId="{CA8C562E-81DD-4B84-88EA-27A44EFB3F8B}" destId="{B5479CA8-FE39-4306-8213-AB88C3B4754A}" srcOrd="0" destOrd="0" presId="urn:microsoft.com/office/officeart/2005/8/layout/vList5"/>
    <dgm:cxn modelId="{18A65A30-0985-4FEF-B345-C6075154B83A}" type="presParOf" srcId="{CA8C562E-81DD-4B84-88EA-27A44EFB3F8B}" destId="{B7404150-7581-4981-9CBE-5F0AB4BB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940C38E-B915-492F-B29C-D4A7EED66CB6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von Abläufen mit möglichen Alternativen</a:t>
          </a:r>
          <a:endParaRPr lang="de-DE" sz="1400" b="0" i="0" u="none" dirty="0"/>
        </a:p>
      </dgm:t>
    </dgm:pt>
    <dgm:pt modelId="{E7B41E1F-512E-4C32-AE50-85DA7B32EFDE}" type="parTrans" cxnId="{D8419323-4330-4828-BA12-46C1FFC44EA4}">
      <dgm:prSet/>
      <dgm:spPr/>
      <dgm:t>
        <a:bodyPr/>
        <a:lstStyle/>
        <a:p>
          <a:endParaRPr lang="de-DE"/>
        </a:p>
      </dgm:t>
    </dgm:pt>
    <dgm:pt modelId="{0ECB44D4-CBD6-4F64-9316-154896633D81}" type="sibTrans" cxnId="{D8419323-4330-4828-BA12-46C1FFC44EA4}">
      <dgm:prSet/>
      <dgm:spPr/>
      <dgm:t>
        <a:bodyPr/>
        <a:lstStyle/>
        <a:p>
          <a:endParaRPr lang="de-DE"/>
        </a:p>
      </dgm:t>
    </dgm:pt>
    <dgm:pt modelId="{48968EB3-9594-41C2-B9A9-C283F249AE8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Prozessschritte</a:t>
          </a:r>
          <a:endParaRPr lang="de-DE" sz="1400" b="0" i="0" u="none" dirty="0"/>
        </a:p>
      </dgm:t>
    </dgm:pt>
    <dgm:pt modelId="{55C130E3-186C-4338-932A-39E6F973846E}" type="parTrans" cxnId="{BED2E26A-20A6-4973-B229-1B459F05D84D}">
      <dgm:prSet/>
      <dgm:spPr/>
      <dgm:t>
        <a:bodyPr/>
        <a:lstStyle/>
        <a:p>
          <a:endParaRPr lang="de-DE"/>
        </a:p>
      </dgm:t>
    </dgm:pt>
    <dgm:pt modelId="{B3A59E96-164F-47CE-B85F-7506BFBEE3F7}" type="sibTrans" cxnId="{BED2E26A-20A6-4973-B229-1B459F05D84D}">
      <dgm:prSet/>
      <dgm:spPr/>
      <dgm:t>
        <a:bodyPr/>
        <a:lstStyle/>
        <a:p>
          <a:endParaRPr lang="de-DE"/>
        </a:p>
      </dgm:t>
    </dgm:pt>
    <dgm:pt modelId="{EE9C6ACF-A316-46D6-8AF2-E118488841C0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de-DE" sz="2800" b="0" i="0" u="none" dirty="0" smtClean="0"/>
            <a:t>Prozess-Entscheidungs-Diagramm</a:t>
          </a:r>
          <a:endParaRPr lang="de-DE" sz="2800" b="0" i="0" u="none" dirty="0"/>
        </a:p>
      </dgm:t>
    </dgm:pt>
    <dgm:pt modelId="{802E856D-975E-4899-B9EF-CDAD3F70BCAB}" type="sibTrans" cxnId="{0F26C8F5-8B49-486E-B73E-22D1AE10DAEC}">
      <dgm:prSet/>
      <dgm:spPr/>
      <dgm:t>
        <a:bodyPr/>
        <a:lstStyle/>
        <a:p>
          <a:endParaRPr lang="de-DE"/>
        </a:p>
      </dgm:t>
    </dgm:pt>
    <dgm:pt modelId="{73747073-F394-4D04-A9A0-8F42075FCE5A}" type="parTrans" cxnId="{0F26C8F5-8B49-486E-B73E-22D1AE10DAEC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885195-441B-4D33-BFC5-9EB80461379E}" type="pres">
      <dgm:prSet presAssocID="{EE9C6ACF-A316-46D6-8AF2-E118488841C0}" presName="linNode" presStyleCnt="0"/>
      <dgm:spPr/>
    </dgm:pt>
    <dgm:pt modelId="{CFBE37EA-0653-455F-B1F9-87468A0446C2}" type="pres">
      <dgm:prSet presAssocID="{EE9C6ACF-A316-46D6-8AF2-E118488841C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5968D-3731-4E63-B0CF-C20CBF90B4F9}" type="pres">
      <dgm:prSet presAssocID="{EE9C6ACF-A316-46D6-8AF2-E118488841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F245D22-A043-4749-B736-D42DE16A6ED6}" type="presOf" srcId="{48968EB3-9594-41C2-B9A9-C283F249AE8C}" destId="{2555968D-3731-4E63-B0CF-C20CBF90B4F9}" srcOrd="0" destOrd="1" presId="urn:microsoft.com/office/officeart/2005/8/layout/vList5"/>
    <dgm:cxn modelId="{0F26C8F5-8B49-486E-B73E-22D1AE10DAEC}" srcId="{02A484BF-FF66-4DDE-B014-3A71230972D6}" destId="{EE9C6ACF-A316-46D6-8AF2-E118488841C0}" srcOrd="0" destOrd="0" parTransId="{73747073-F394-4D04-A9A0-8F42075FCE5A}" sibTransId="{802E856D-975E-4899-B9EF-CDAD3F70BCAB}"/>
    <dgm:cxn modelId="{BED2E26A-20A6-4973-B229-1B459F05D84D}" srcId="{EE9C6ACF-A316-46D6-8AF2-E118488841C0}" destId="{48968EB3-9594-41C2-B9A9-C283F249AE8C}" srcOrd="1" destOrd="0" parTransId="{55C130E3-186C-4338-932A-39E6F973846E}" sibTransId="{B3A59E96-164F-47CE-B85F-7506BFBEE3F7}"/>
    <dgm:cxn modelId="{CFBBC80F-BFDD-4F8E-ABFD-08E167296A82}" type="presOf" srcId="{EE9C6ACF-A316-46D6-8AF2-E118488841C0}" destId="{CFBE37EA-0653-455F-B1F9-87468A0446C2}" srcOrd="0" destOrd="0" presId="urn:microsoft.com/office/officeart/2005/8/layout/vList5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8419323-4330-4828-BA12-46C1FFC44EA4}" srcId="{EE9C6ACF-A316-46D6-8AF2-E118488841C0}" destId="{D940C38E-B915-492F-B29C-D4A7EED66CB6}" srcOrd="0" destOrd="0" parTransId="{E7B41E1F-512E-4C32-AE50-85DA7B32EFDE}" sibTransId="{0ECB44D4-CBD6-4F64-9316-154896633D81}"/>
    <dgm:cxn modelId="{8C43BA01-18D8-433F-8EE4-2D1A1D40663E}" type="presOf" srcId="{D940C38E-B915-492F-B29C-D4A7EED66CB6}" destId="{2555968D-3731-4E63-B0CF-C20CBF90B4F9}" srcOrd="0" destOrd="0" presId="urn:microsoft.com/office/officeart/2005/8/layout/vList5"/>
    <dgm:cxn modelId="{CEA48643-76D8-4426-BAFE-FCBE476F13A5}" type="presParOf" srcId="{4DDDE7E6-40D6-46CD-A540-855460FAC54F}" destId="{97885195-441B-4D33-BFC5-9EB80461379E}" srcOrd="0" destOrd="0" presId="urn:microsoft.com/office/officeart/2005/8/layout/vList5"/>
    <dgm:cxn modelId="{C3304ED9-3963-4425-93FB-0FBBF5F60E4C}" type="presParOf" srcId="{97885195-441B-4D33-BFC5-9EB80461379E}" destId="{CFBE37EA-0653-455F-B1F9-87468A0446C2}" srcOrd="0" destOrd="0" presId="urn:microsoft.com/office/officeart/2005/8/layout/vList5"/>
    <dgm:cxn modelId="{D412CD0F-425C-471B-81F4-87E7232B5CB0}" type="presParOf" srcId="{97885195-441B-4D33-BFC5-9EB80461379E}" destId="{2555968D-3731-4E63-B0CF-C20CBF90B4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2A26E1-A668-4EB5-97BC-5095CE5F9126}">
      <dgm:prSet phldrT="[Text]" custT="1"/>
      <dgm:spPr/>
      <dgm:t>
        <a:bodyPr/>
        <a:lstStyle/>
        <a:p>
          <a:r>
            <a:rPr lang="de-DE" sz="1800" dirty="0" smtClean="0"/>
            <a:t>kompetentes Team für Erstellung/Überarbeitung verantwortlich</a:t>
          </a:r>
          <a:endParaRPr lang="de-DE" sz="1800" dirty="0"/>
        </a:p>
      </dgm:t>
    </dgm:pt>
    <dgm:pt modelId="{367BABBA-3116-4921-9BE6-2EE5D5AE9F13}" type="parTrans" cxnId="{EDA46E3E-C5E7-4D2E-8B6B-BFBB68026688}">
      <dgm:prSet/>
      <dgm:spPr/>
      <dgm:t>
        <a:bodyPr/>
        <a:lstStyle/>
        <a:p>
          <a:endParaRPr lang="de-DE"/>
        </a:p>
      </dgm:t>
    </dgm:pt>
    <dgm:pt modelId="{B7EB4B9B-4D5B-44E6-A4FA-0FE69E5F5C11}" type="sibTrans" cxnId="{EDA46E3E-C5E7-4D2E-8B6B-BFBB68026688}">
      <dgm:prSet/>
      <dgm:spPr/>
      <dgm:t>
        <a:bodyPr/>
        <a:lstStyle/>
        <a:p>
          <a:endParaRPr lang="de-DE"/>
        </a:p>
      </dgm:t>
    </dgm:pt>
    <dgm:pt modelId="{6AC78196-FF5F-4357-97C2-A02602509A38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 smtClean="0"/>
            <a:t>Randbedingungen</a:t>
          </a:r>
          <a:endParaRPr lang="de-DE" dirty="0"/>
        </a:p>
      </dgm:t>
    </dgm:pt>
    <dgm:pt modelId="{78A63004-F721-461B-863C-0A7EE08B1908}" type="sibTrans" cxnId="{486692F2-0DFB-4E23-A418-2FA3FF6FE93E}">
      <dgm:prSet/>
      <dgm:spPr/>
      <dgm:t>
        <a:bodyPr/>
        <a:lstStyle/>
        <a:p>
          <a:endParaRPr lang="de-DE"/>
        </a:p>
      </dgm:t>
    </dgm:pt>
    <dgm:pt modelId="{AB9C04FB-A6EA-444B-A803-115518C6382D}" type="parTrans" cxnId="{486692F2-0DFB-4E23-A418-2FA3FF6FE93E}">
      <dgm:prSet/>
      <dgm:spPr/>
      <dgm:t>
        <a:bodyPr/>
        <a:lstStyle/>
        <a:p>
          <a:endParaRPr lang="de-DE"/>
        </a:p>
      </dgm:t>
    </dgm:pt>
    <dgm:pt modelId="{6CD975B5-2DB1-4E58-A791-D24801B2A70B}">
      <dgm:prSet custT="1"/>
      <dgm:spPr/>
      <dgm:t>
        <a:bodyPr/>
        <a:lstStyle/>
        <a:p>
          <a:r>
            <a:rPr lang="de-DE" sz="1800" dirty="0" smtClean="0"/>
            <a:t>Plan muss auf aktuellem Stand gehalten werden (Überarbeitung in definierten Abständen und nach aktuellem Bedarf)</a:t>
          </a:r>
          <a:endParaRPr lang="de-DE" sz="1800" dirty="0"/>
        </a:p>
      </dgm:t>
    </dgm:pt>
    <dgm:pt modelId="{AF58DC04-226A-448D-8010-B6C13488438C}" type="parTrans" cxnId="{E264E664-BABA-4C9F-8CA4-FD1101500299}">
      <dgm:prSet/>
      <dgm:spPr/>
      <dgm:t>
        <a:bodyPr/>
        <a:lstStyle/>
        <a:p>
          <a:endParaRPr lang="de-DE"/>
        </a:p>
      </dgm:t>
    </dgm:pt>
    <dgm:pt modelId="{B6022381-7D0C-4B41-A788-860CD23E0F93}" type="sibTrans" cxnId="{E264E664-BABA-4C9F-8CA4-FD1101500299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6CBAEC-5EBD-4B95-9B3E-49C3563CC8D8}" type="pres">
      <dgm:prSet presAssocID="{6AC78196-FF5F-4357-97C2-A02602509A38}" presName="linNode" presStyleCnt="0"/>
      <dgm:spPr/>
    </dgm:pt>
    <dgm:pt modelId="{363E17E4-D19E-4E82-BD2B-F72B8683E35B}" type="pres">
      <dgm:prSet presAssocID="{6AC78196-FF5F-4357-97C2-A02602509A3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08EADC-044F-4350-A88F-5F08FEF14FAA}" type="pres">
      <dgm:prSet presAssocID="{6AC78196-FF5F-4357-97C2-A02602509A38}" presName="descendantText" presStyleLbl="alignAccFollowNode1" presStyleIdx="0" presStyleCnt="1" custLinFactNeighborX="9" custLinFactNeighborY="67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5B73D6-CFBF-42C1-9ABC-51A07D0E1707}" type="presOf" srcId="{6AC78196-FF5F-4357-97C2-A02602509A38}" destId="{363E17E4-D19E-4E82-BD2B-F72B8683E35B}" srcOrd="0" destOrd="0" presId="urn:microsoft.com/office/officeart/2005/8/layout/vList5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486692F2-0DFB-4E23-A418-2FA3FF6FE93E}" srcId="{018A7BB6-30A0-4AEA-A81C-A08A3A24BFEE}" destId="{6AC78196-FF5F-4357-97C2-A02602509A38}" srcOrd="0" destOrd="0" parTransId="{AB9C04FB-A6EA-444B-A803-115518C6382D}" sibTransId="{78A63004-F721-461B-863C-0A7EE08B1908}"/>
    <dgm:cxn modelId="{EDA46E3E-C5E7-4D2E-8B6B-BFBB68026688}" srcId="{6AC78196-FF5F-4357-97C2-A02602509A38}" destId="{962A26E1-A668-4EB5-97BC-5095CE5F9126}" srcOrd="0" destOrd="0" parTransId="{367BABBA-3116-4921-9BE6-2EE5D5AE9F13}" sibTransId="{B7EB4B9B-4D5B-44E6-A4FA-0FE69E5F5C11}"/>
    <dgm:cxn modelId="{E264E664-BABA-4C9F-8CA4-FD1101500299}" srcId="{6AC78196-FF5F-4357-97C2-A02602509A38}" destId="{6CD975B5-2DB1-4E58-A791-D24801B2A70B}" srcOrd="1" destOrd="0" parTransId="{AF58DC04-226A-448D-8010-B6C13488438C}" sibTransId="{B6022381-7D0C-4B41-A788-860CD23E0F93}"/>
    <dgm:cxn modelId="{74C67C13-0A75-41DF-A3E8-FCD96C658C33}" type="presOf" srcId="{6CD975B5-2DB1-4E58-A791-D24801B2A70B}" destId="{9C08EADC-044F-4350-A88F-5F08FEF14FAA}" srcOrd="0" destOrd="1" presId="urn:microsoft.com/office/officeart/2005/8/layout/vList5"/>
    <dgm:cxn modelId="{4A2E8B67-03DD-4C3D-B106-3119D99DA7E8}" type="presOf" srcId="{962A26E1-A668-4EB5-97BC-5095CE5F9126}" destId="{9C08EADC-044F-4350-A88F-5F08FEF14FAA}" srcOrd="0" destOrd="0" presId="urn:microsoft.com/office/officeart/2005/8/layout/vList5"/>
    <dgm:cxn modelId="{662161AF-91FE-4A4B-B4DA-D298A1C1E5D6}" type="presParOf" srcId="{01E1AFE0-3C20-4648-ADF9-336248629483}" destId="{6A6CBAEC-5EBD-4B95-9B3E-49C3563CC8D8}" srcOrd="0" destOrd="0" presId="urn:microsoft.com/office/officeart/2005/8/layout/vList5"/>
    <dgm:cxn modelId="{EFD759F4-AECF-4E33-B1D6-824660446D7A}" type="presParOf" srcId="{6A6CBAEC-5EBD-4B95-9B3E-49C3563CC8D8}" destId="{363E17E4-D19E-4E82-BD2B-F72B8683E35B}" srcOrd="0" destOrd="0" presId="urn:microsoft.com/office/officeart/2005/8/layout/vList5"/>
    <dgm:cxn modelId="{8807D45D-8BDD-467A-BD04-CEFCD71D56A3}" type="presParOf" srcId="{6A6CBAEC-5EBD-4B95-9B3E-49C3563CC8D8}" destId="{9C08EADC-044F-4350-A88F-5F08FEF14F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940C38E-B915-492F-B29C-D4A7EED66CB6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von Abläufen mit möglichen Alternativen</a:t>
          </a:r>
          <a:endParaRPr lang="de-DE" sz="1400" b="0" i="0" u="none" dirty="0"/>
        </a:p>
      </dgm:t>
    </dgm:pt>
    <dgm:pt modelId="{E7B41E1F-512E-4C32-AE50-85DA7B32EFDE}" type="parTrans" cxnId="{D8419323-4330-4828-BA12-46C1FFC44EA4}">
      <dgm:prSet/>
      <dgm:spPr/>
      <dgm:t>
        <a:bodyPr/>
        <a:lstStyle/>
        <a:p>
          <a:endParaRPr lang="de-DE"/>
        </a:p>
      </dgm:t>
    </dgm:pt>
    <dgm:pt modelId="{0ECB44D4-CBD6-4F64-9316-154896633D81}" type="sibTrans" cxnId="{D8419323-4330-4828-BA12-46C1FFC44EA4}">
      <dgm:prSet/>
      <dgm:spPr/>
      <dgm:t>
        <a:bodyPr/>
        <a:lstStyle/>
        <a:p>
          <a:endParaRPr lang="de-DE"/>
        </a:p>
      </dgm:t>
    </dgm:pt>
    <dgm:pt modelId="{48968EB3-9594-41C2-B9A9-C283F249AE8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Prozessschritte</a:t>
          </a:r>
          <a:endParaRPr lang="de-DE" sz="1400" b="0" i="0" u="none" dirty="0"/>
        </a:p>
      </dgm:t>
    </dgm:pt>
    <dgm:pt modelId="{55C130E3-186C-4338-932A-39E6F973846E}" type="parTrans" cxnId="{BED2E26A-20A6-4973-B229-1B459F05D84D}">
      <dgm:prSet/>
      <dgm:spPr/>
      <dgm:t>
        <a:bodyPr/>
        <a:lstStyle/>
        <a:p>
          <a:endParaRPr lang="de-DE"/>
        </a:p>
      </dgm:t>
    </dgm:pt>
    <dgm:pt modelId="{B3A59E96-164F-47CE-B85F-7506BFBEE3F7}" type="sibTrans" cxnId="{BED2E26A-20A6-4973-B229-1B459F05D84D}">
      <dgm:prSet/>
      <dgm:spPr/>
      <dgm:t>
        <a:bodyPr/>
        <a:lstStyle/>
        <a:p>
          <a:endParaRPr lang="de-DE"/>
        </a:p>
      </dgm:t>
    </dgm:pt>
    <dgm:pt modelId="{EE9C6ACF-A316-46D6-8AF2-E118488841C0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de-DE" sz="2800" b="0" i="0" u="none" dirty="0" smtClean="0"/>
            <a:t>Prozess-Entscheidungs-Diagramm</a:t>
          </a:r>
          <a:endParaRPr lang="de-DE" sz="2800" b="0" i="0" u="none" dirty="0"/>
        </a:p>
      </dgm:t>
    </dgm:pt>
    <dgm:pt modelId="{802E856D-975E-4899-B9EF-CDAD3F70BCAB}" type="sibTrans" cxnId="{0F26C8F5-8B49-486E-B73E-22D1AE10DAEC}">
      <dgm:prSet/>
      <dgm:spPr/>
      <dgm:t>
        <a:bodyPr/>
        <a:lstStyle/>
        <a:p>
          <a:endParaRPr lang="de-DE"/>
        </a:p>
      </dgm:t>
    </dgm:pt>
    <dgm:pt modelId="{73747073-F394-4D04-A9A0-8F42075FCE5A}" type="parTrans" cxnId="{0F26C8F5-8B49-486E-B73E-22D1AE10DAEC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885195-441B-4D33-BFC5-9EB80461379E}" type="pres">
      <dgm:prSet presAssocID="{EE9C6ACF-A316-46D6-8AF2-E118488841C0}" presName="linNode" presStyleCnt="0"/>
      <dgm:spPr/>
    </dgm:pt>
    <dgm:pt modelId="{CFBE37EA-0653-455F-B1F9-87468A0446C2}" type="pres">
      <dgm:prSet presAssocID="{EE9C6ACF-A316-46D6-8AF2-E118488841C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5968D-3731-4E63-B0CF-C20CBF90B4F9}" type="pres">
      <dgm:prSet presAssocID="{EE9C6ACF-A316-46D6-8AF2-E118488841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F245D22-A043-4749-B736-D42DE16A6ED6}" type="presOf" srcId="{48968EB3-9594-41C2-B9A9-C283F249AE8C}" destId="{2555968D-3731-4E63-B0CF-C20CBF90B4F9}" srcOrd="0" destOrd="1" presId="urn:microsoft.com/office/officeart/2005/8/layout/vList5"/>
    <dgm:cxn modelId="{0F26C8F5-8B49-486E-B73E-22D1AE10DAEC}" srcId="{02A484BF-FF66-4DDE-B014-3A71230972D6}" destId="{EE9C6ACF-A316-46D6-8AF2-E118488841C0}" srcOrd="0" destOrd="0" parTransId="{73747073-F394-4D04-A9A0-8F42075FCE5A}" sibTransId="{802E856D-975E-4899-B9EF-CDAD3F70BCAB}"/>
    <dgm:cxn modelId="{BED2E26A-20A6-4973-B229-1B459F05D84D}" srcId="{EE9C6ACF-A316-46D6-8AF2-E118488841C0}" destId="{48968EB3-9594-41C2-B9A9-C283F249AE8C}" srcOrd="1" destOrd="0" parTransId="{55C130E3-186C-4338-932A-39E6F973846E}" sibTransId="{B3A59E96-164F-47CE-B85F-7506BFBEE3F7}"/>
    <dgm:cxn modelId="{D8419323-4330-4828-BA12-46C1FFC44EA4}" srcId="{EE9C6ACF-A316-46D6-8AF2-E118488841C0}" destId="{D940C38E-B915-492F-B29C-D4A7EED66CB6}" srcOrd="0" destOrd="0" parTransId="{E7B41E1F-512E-4C32-AE50-85DA7B32EFDE}" sibTransId="{0ECB44D4-CBD6-4F64-9316-154896633D81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CFBBC80F-BFDD-4F8E-ABFD-08E167296A82}" type="presOf" srcId="{EE9C6ACF-A316-46D6-8AF2-E118488841C0}" destId="{CFBE37EA-0653-455F-B1F9-87468A0446C2}" srcOrd="0" destOrd="0" presId="urn:microsoft.com/office/officeart/2005/8/layout/vList5"/>
    <dgm:cxn modelId="{8C43BA01-18D8-433F-8EE4-2D1A1D40663E}" type="presOf" srcId="{D940C38E-B915-492F-B29C-D4A7EED66CB6}" destId="{2555968D-3731-4E63-B0CF-C20CBF90B4F9}" srcOrd="0" destOrd="0" presId="urn:microsoft.com/office/officeart/2005/8/layout/vList5"/>
    <dgm:cxn modelId="{CEA48643-76D8-4426-BAFE-FCBE476F13A5}" type="presParOf" srcId="{4DDDE7E6-40D6-46CD-A540-855460FAC54F}" destId="{97885195-441B-4D33-BFC5-9EB80461379E}" srcOrd="0" destOrd="0" presId="urn:microsoft.com/office/officeart/2005/8/layout/vList5"/>
    <dgm:cxn modelId="{C3304ED9-3963-4425-93FB-0FBBF5F60E4C}" type="presParOf" srcId="{97885195-441B-4D33-BFC5-9EB80461379E}" destId="{CFBE37EA-0653-455F-B1F9-87468A0446C2}" srcOrd="0" destOrd="0" presId="urn:microsoft.com/office/officeart/2005/8/layout/vList5"/>
    <dgm:cxn modelId="{D412CD0F-425C-471B-81F4-87E7232B5CB0}" type="presParOf" srcId="{97885195-441B-4D33-BFC5-9EB80461379E}" destId="{2555968D-3731-4E63-B0CF-C20CBF90B4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8324B4C-FADB-4B3B-A613-64A24518A8A8}">
      <dgm:prSet phldrT="[Text]" custT="1"/>
      <dgm:spPr/>
      <dgm:t>
        <a:bodyPr/>
        <a:lstStyle/>
        <a:p>
          <a:r>
            <a:rPr lang="de-DE" sz="1800" dirty="0" smtClean="0"/>
            <a:t>übersichtliche Darstellung vorhersehbarer Probleme und Gegenmaßnahmen</a:t>
          </a:r>
          <a:endParaRPr lang="de-DE" sz="1800" dirty="0"/>
        </a:p>
      </dgm:t>
    </dgm:pt>
    <dgm:pt modelId="{6B8D3DD9-660D-4AB4-A152-3A2DDC41A1FE}" type="parTrans" cxnId="{8E81969B-2CF7-4E9B-97C4-8A19B6A972C7}">
      <dgm:prSet/>
      <dgm:spPr/>
      <dgm:t>
        <a:bodyPr/>
        <a:lstStyle/>
        <a:p>
          <a:endParaRPr lang="de-DE"/>
        </a:p>
      </dgm:t>
    </dgm:pt>
    <dgm:pt modelId="{AEE8CA8D-D4C8-4B3F-B1C6-9713A25F9C2C}" type="sibTrans" cxnId="{8E81969B-2CF7-4E9B-97C4-8A19B6A972C7}">
      <dgm:prSet/>
      <dgm:spPr/>
      <dgm:t>
        <a:bodyPr/>
        <a:lstStyle/>
        <a:p>
          <a:endParaRPr lang="de-DE"/>
        </a:p>
      </dgm:t>
    </dgm:pt>
    <dgm:pt modelId="{71439A05-CE42-4BCB-BE79-9F14F5953C65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 smtClean="0"/>
            <a:t>Vorteile</a:t>
          </a:r>
          <a:endParaRPr lang="de-DE" dirty="0"/>
        </a:p>
      </dgm:t>
    </dgm:pt>
    <dgm:pt modelId="{6E966790-58FD-4417-827E-C4B60D372DA2}" type="parTrans" cxnId="{BA9BB059-ECEF-4F14-B53A-655367EC0FCF}">
      <dgm:prSet/>
      <dgm:spPr/>
      <dgm:t>
        <a:bodyPr/>
        <a:lstStyle/>
        <a:p>
          <a:endParaRPr lang="de-DE"/>
        </a:p>
      </dgm:t>
    </dgm:pt>
    <dgm:pt modelId="{449B5744-3194-433E-ACF1-10995C4B0AC5}" type="sibTrans" cxnId="{BA9BB059-ECEF-4F14-B53A-655367EC0FCF}">
      <dgm:prSet/>
      <dgm:spPr/>
      <dgm:t>
        <a:bodyPr/>
        <a:lstStyle/>
        <a:p>
          <a:endParaRPr lang="de-DE"/>
        </a:p>
      </dgm:t>
    </dgm:pt>
    <dgm:pt modelId="{A0030951-A1D4-4E2C-8CB6-341E6C0F7DE6}">
      <dgm:prSet custT="1"/>
      <dgm:spPr/>
      <dgm:t>
        <a:bodyPr/>
        <a:lstStyle/>
        <a:p>
          <a:r>
            <a:rPr lang="de-DE" sz="1800" dirty="0" smtClean="0"/>
            <a:t>graphische Darstellung der Zusammenhänge ermöglicht schnellen Überblick über notwendiges Vorgehen</a:t>
          </a:r>
          <a:endParaRPr lang="de-DE" sz="1800" dirty="0"/>
        </a:p>
      </dgm:t>
    </dgm:pt>
    <dgm:pt modelId="{3FA75593-FA07-48DA-BC15-F45C35257EAC}" type="parTrans" cxnId="{B11A4CDF-7577-4492-A241-4701FED7AA74}">
      <dgm:prSet/>
      <dgm:spPr/>
      <dgm:t>
        <a:bodyPr/>
        <a:lstStyle/>
        <a:p>
          <a:endParaRPr lang="de-DE"/>
        </a:p>
      </dgm:t>
    </dgm:pt>
    <dgm:pt modelId="{AC65AFA6-3AF3-4C5C-918B-0975E46A3CB6}" type="sibTrans" cxnId="{B11A4CDF-7577-4492-A241-4701FED7AA74}">
      <dgm:prSet/>
      <dgm:spPr/>
      <dgm:t>
        <a:bodyPr/>
        <a:lstStyle/>
        <a:p>
          <a:endParaRPr lang="de-DE"/>
        </a:p>
      </dgm:t>
    </dgm:pt>
    <dgm:pt modelId="{D20DF0A6-C651-4196-9B0B-0558A8B549EC}">
      <dgm:prSet custT="1"/>
      <dgm:spPr/>
      <dgm:t>
        <a:bodyPr/>
        <a:lstStyle/>
        <a:p>
          <a:r>
            <a:rPr lang="de-DE" sz="1800" dirty="0" smtClean="0"/>
            <a:t>bei Problemen kann schnell auf Ausweichmaßnahmen zurückgegriffen werden</a:t>
          </a:r>
          <a:endParaRPr lang="de-DE" sz="1800" dirty="0"/>
        </a:p>
      </dgm:t>
    </dgm:pt>
    <dgm:pt modelId="{CC77DDD5-DE63-47AA-A434-5783D49C8CFE}" type="parTrans" cxnId="{E9C4F82D-554E-4281-8DAE-19928FAB8A01}">
      <dgm:prSet/>
      <dgm:spPr/>
      <dgm:t>
        <a:bodyPr/>
        <a:lstStyle/>
        <a:p>
          <a:endParaRPr lang="de-DE"/>
        </a:p>
      </dgm:t>
    </dgm:pt>
    <dgm:pt modelId="{48FEF097-E449-40B1-880C-3B7A7DDB0038}" type="sibTrans" cxnId="{E9C4F82D-554E-4281-8DAE-19928FAB8A01}">
      <dgm:prSet/>
      <dgm:spPr/>
      <dgm:t>
        <a:bodyPr/>
        <a:lstStyle/>
        <a:p>
          <a:endParaRPr lang="de-DE"/>
        </a:p>
      </dgm:t>
    </dgm:pt>
    <dgm:pt modelId="{6C4F8280-18C5-4549-95E6-4D5793A15F9C}">
      <dgm:prSet custT="1"/>
      <dgm:spPr/>
      <dgm:t>
        <a:bodyPr/>
        <a:lstStyle/>
        <a:p>
          <a:r>
            <a:rPr lang="de-DE" sz="1800" dirty="0" smtClean="0"/>
            <a:t>Plan kann bei geänderten Randbedingungen einfach angepasst werden</a:t>
          </a:r>
          <a:endParaRPr lang="de-DE" sz="1800" dirty="0"/>
        </a:p>
      </dgm:t>
    </dgm:pt>
    <dgm:pt modelId="{E1631447-3BE7-48D5-A706-8521CFE475DB}" type="parTrans" cxnId="{FA47A0AB-18FB-412E-AE58-A681EAB543C1}">
      <dgm:prSet/>
      <dgm:spPr/>
      <dgm:t>
        <a:bodyPr/>
        <a:lstStyle/>
        <a:p>
          <a:endParaRPr lang="de-DE"/>
        </a:p>
      </dgm:t>
    </dgm:pt>
    <dgm:pt modelId="{4BF8ADFE-E1C5-42FB-AC8D-E06DAF59D0C2}" type="sibTrans" cxnId="{FA47A0AB-18FB-412E-AE58-A681EAB543C1}">
      <dgm:prSet/>
      <dgm:spPr/>
      <dgm:t>
        <a:bodyPr/>
        <a:lstStyle/>
        <a:p>
          <a:endParaRPr lang="de-DE"/>
        </a:p>
      </dgm:t>
    </dgm:pt>
    <dgm:pt modelId="{DCE082DF-755F-4A56-BABF-D8766ACEDE9A}">
      <dgm:prSet custT="1"/>
      <dgm:spPr/>
      <dgm:t>
        <a:bodyPr/>
        <a:lstStyle/>
        <a:p>
          <a:r>
            <a:rPr lang="de-DE" sz="1800" dirty="0" smtClean="0"/>
            <a:t>aus Plan können zur Risikoreduzierung Hinweise zur Verbesserung des laufenden Prozesses entnommen werden</a:t>
          </a:r>
          <a:endParaRPr lang="de-DE" sz="1800" dirty="0"/>
        </a:p>
      </dgm:t>
    </dgm:pt>
    <dgm:pt modelId="{8E581681-0C89-40F9-A15C-10F6F8A795E5}" type="parTrans" cxnId="{A7389B63-8275-476C-948D-6C355CCC8A02}">
      <dgm:prSet/>
      <dgm:spPr/>
      <dgm:t>
        <a:bodyPr/>
        <a:lstStyle/>
        <a:p>
          <a:endParaRPr lang="de-DE"/>
        </a:p>
      </dgm:t>
    </dgm:pt>
    <dgm:pt modelId="{D7927792-4430-4A23-94F9-7903EA6309C7}" type="sibTrans" cxnId="{A7389B63-8275-476C-948D-6C355CCC8A02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C347709-B75C-4256-8E6B-C3540AE297AC}" type="pres">
      <dgm:prSet presAssocID="{71439A05-CE42-4BCB-BE79-9F14F5953C65}" presName="linNode" presStyleCnt="0"/>
      <dgm:spPr/>
    </dgm:pt>
    <dgm:pt modelId="{F8FD2414-4834-47CD-B27F-8F448B0E94EE}" type="pres">
      <dgm:prSet presAssocID="{71439A05-CE42-4BCB-BE79-9F14F5953C65}" presName="parentText" presStyleLbl="node1" presStyleIdx="0" presStyleCnt="1" custLinFactNeighborX="-17041" custLinFactNeighborY="32719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8C420D-60DE-4F75-9DF3-F25D7B621E2E}" type="pres">
      <dgm:prSet presAssocID="{71439A05-CE42-4BCB-BE79-9F14F5953C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77BB7D09-6FF8-4E47-BFD2-DBA8E5968959}" type="presOf" srcId="{E8324B4C-FADB-4B3B-A613-64A24518A8A8}" destId="{0B8C420D-60DE-4F75-9DF3-F25D7B621E2E}" srcOrd="0" destOrd="0" presId="urn:microsoft.com/office/officeart/2005/8/layout/vList5"/>
    <dgm:cxn modelId="{B11A4CDF-7577-4492-A241-4701FED7AA74}" srcId="{71439A05-CE42-4BCB-BE79-9F14F5953C65}" destId="{A0030951-A1D4-4E2C-8CB6-341E6C0F7DE6}" srcOrd="1" destOrd="0" parTransId="{3FA75593-FA07-48DA-BC15-F45C35257EAC}" sibTransId="{AC65AFA6-3AF3-4C5C-918B-0975E46A3CB6}"/>
    <dgm:cxn modelId="{A7389B63-8275-476C-948D-6C355CCC8A02}" srcId="{71439A05-CE42-4BCB-BE79-9F14F5953C65}" destId="{DCE082DF-755F-4A56-BABF-D8766ACEDE9A}" srcOrd="4" destOrd="0" parTransId="{8E581681-0C89-40F9-A15C-10F6F8A795E5}" sibTransId="{D7927792-4430-4A23-94F9-7903EA6309C7}"/>
    <dgm:cxn modelId="{C2AEFAF7-14CF-42A6-8692-BFDDCE2D4AE7}" type="presOf" srcId="{71439A05-CE42-4BCB-BE79-9F14F5953C65}" destId="{F8FD2414-4834-47CD-B27F-8F448B0E94EE}" srcOrd="0" destOrd="0" presId="urn:microsoft.com/office/officeart/2005/8/layout/vList5"/>
    <dgm:cxn modelId="{EFC970F5-1D9D-400E-8D67-79B45CBBE199}" type="presOf" srcId="{D20DF0A6-C651-4196-9B0B-0558A8B549EC}" destId="{0B8C420D-60DE-4F75-9DF3-F25D7B621E2E}" srcOrd="0" destOrd="2" presId="urn:microsoft.com/office/officeart/2005/8/layout/vList5"/>
    <dgm:cxn modelId="{A8D0EAA0-F5FF-4700-A05B-362B00C4E325}" type="presOf" srcId="{DCE082DF-755F-4A56-BABF-D8766ACEDE9A}" destId="{0B8C420D-60DE-4F75-9DF3-F25D7B621E2E}" srcOrd="0" destOrd="4" presId="urn:microsoft.com/office/officeart/2005/8/layout/vList5"/>
    <dgm:cxn modelId="{E9C4F82D-554E-4281-8DAE-19928FAB8A01}" srcId="{71439A05-CE42-4BCB-BE79-9F14F5953C65}" destId="{D20DF0A6-C651-4196-9B0B-0558A8B549EC}" srcOrd="2" destOrd="0" parTransId="{CC77DDD5-DE63-47AA-A434-5783D49C8CFE}" sibTransId="{48FEF097-E449-40B1-880C-3B7A7DDB0038}"/>
    <dgm:cxn modelId="{055719F4-B731-4B10-8633-179C57665148}" type="presOf" srcId="{A0030951-A1D4-4E2C-8CB6-341E6C0F7DE6}" destId="{0B8C420D-60DE-4F75-9DF3-F25D7B621E2E}" srcOrd="0" destOrd="1" presId="urn:microsoft.com/office/officeart/2005/8/layout/vList5"/>
    <dgm:cxn modelId="{8E81969B-2CF7-4E9B-97C4-8A19B6A972C7}" srcId="{71439A05-CE42-4BCB-BE79-9F14F5953C65}" destId="{E8324B4C-FADB-4B3B-A613-64A24518A8A8}" srcOrd="0" destOrd="0" parTransId="{6B8D3DD9-660D-4AB4-A152-3A2DDC41A1FE}" sibTransId="{AEE8CA8D-D4C8-4B3F-B1C6-9713A25F9C2C}"/>
    <dgm:cxn modelId="{BA9BB059-ECEF-4F14-B53A-655367EC0FCF}" srcId="{018A7BB6-30A0-4AEA-A81C-A08A3A24BFEE}" destId="{71439A05-CE42-4BCB-BE79-9F14F5953C65}" srcOrd="0" destOrd="0" parTransId="{6E966790-58FD-4417-827E-C4B60D372DA2}" sibTransId="{449B5744-3194-433E-ACF1-10995C4B0AC5}"/>
    <dgm:cxn modelId="{25FC23EB-00E8-464D-A49B-BEFDA1EBA868}" type="presOf" srcId="{6C4F8280-18C5-4549-95E6-4D5793A15F9C}" destId="{0B8C420D-60DE-4F75-9DF3-F25D7B621E2E}" srcOrd="0" destOrd="3" presId="urn:microsoft.com/office/officeart/2005/8/layout/vList5"/>
    <dgm:cxn modelId="{FA47A0AB-18FB-412E-AE58-A681EAB543C1}" srcId="{71439A05-CE42-4BCB-BE79-9F14F5953C65}" destId="{6C4F8280-18C5-4549-95E6-4D5793A15F9C}" srcOrd="3" destOrd="0" parTransId="{E1631447-3BE7-48D5-A706-8521CFE475DB}" sibTransId="{4BF8ADFE-E1C5-42FB-AC8D-E06DAF59D0C2}"/>
    <dgm:cxn modelId="{A3F65A44-EDAF-41AB-8D1D-F28D3B0BF5C7}" type="presParOf" srcId="{01E1AFE0-3C20-4648-ADF9-336248629483}" destId="{0C347709-B75C-4256-8E6B-C3540AE297AC}" srcOrd="0" destOrd="0" presId="urn:microsoft.com/office/officeart/2005/8/layout/vList5"/>
    <dgm:cxn modelId="{B6956F82-F48B-48D9-9740-3BB06848F903}" type="presParOf" srcId="{0C347709-B75C-4256-8E6B-C3540AE297AC}" destId="{F8FD2414-4834-47CD-B27F-8F448B0E94EE}" srcOrd="0" destOrd="0" presId="urn:microsoft.com/office/officeart/2005/8/layout/vList5"/>
    <dgm:cxn modelId="{024F55A9-DAE6-4752-8521-2DEC77237500}" type="presParOf" srcId="{0C347709-B75C-4256-8E6B-C3540AE297AC}" destId="{0B8C420D-60DE-4F75-9DF3-F25D7B621E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940C38E-B915-492F-B29C-D4A7EED66CB6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von Abläufen mit möglichen Alternativen</a:t>
          </a:r>
          <a:endParaRPr lang="de-DE" sz="1400" b="0" i="0" u="none" dirty="0"/>
        </a:p>
      </dgm:t>
    </dgm:pt>
    <dgm:pt modelId="{E7B41E1F-512E-4C32-AE50-85DA7B32EFDE}" type="parTrans" cxnId="{D8419323-4330-4828-BA12-46C1FFC44EA4}">
      <dgm:prSet/>
      <dgm:spPr/>
      <dgm:t>
        <a:bodyPr/>
        <a:lstStyle/>
        <a:p>
          <a:endParaRPr lang="de-DE"/>
        </a:p>
      </dgm:t>
    </dgm:pt>
    <dgm:pt modelId="{0ECB44D4-CBD6-4F64-9316-154896633D81}" type="sibTrans" cxnId="{D8419323-4330-4828-BA12-46C1FFC44EA4}">
      <dgm:prSet/>
      <dgm:spPr/>
      <dgm:t>
        <a:bodyPr/>
        <a:lstStyle/>
        <a:p>
          <a:endParaRPr lang="de-DE"/>
        </a:p>
      </dgm:t>
    </dgm:pt>
    <dgm:pt modelId="{48968EB3-9594-41C2-B9A9-C283F249AE8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Prozessschritte</a:t>
          </a:r>
          <a:endParaRPr lang="de-DE" sz="1400" b="0" i="0" u="none" dirty="0"/>
        </a:p>
      </dgm:t>
    </dgm:pt>
    <dgm:pt modelId="{55C130E3-186C-4338-932A-39E6F973846E}" type="parTrans" cxnId="{BED2E26A-20A6-4973-B229-1B459F05D84D}">
      <dgm:prSet/>
      <dgm:spPr/>
      <dgm:t>
        <a:bodyPr/>
        <a:lstStyle/>
        <a:p>
          <a:endParaRPr lang="de-DE"/>
        </a:p>
      </dgm:t>
    </dgm:pt>
    <dgm:pt modelId="{B3A59E96-164F-47CE-B85F-7506BFBEE3F7}" type="sibTrans" cxnId="{BED2E26A-20A6-4973-B229-1B459F05D84D}">
      <dgm:prSet/>
      <dgm:spPr/>
      <dgm:t>
        <a:bodyPr/>
        <a:lstStyle/>
        <a:p>
          <a:endParaRPr lang="de-DE"/>
        </a:p>
      </dgm:t>
    </dgm:pt>
    <dgm:pt modelId="{EE9C6ACF-A316-46D6-8AF2-E118488841C0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de-DE" sz="2800" b="0" i="0" u="none" dirty="0" smtClean="0"/>
            <a:t>Prozess-Entscheidungs-Diagramm</a:t>
          </a:r>
          <a:endParaRPr lang="de-DE" sz="2800" b="0" i="0" u="none" dirty="0"/>
        </a:p>
      </dgm:t>
    </dgm:pt>
    <dgm:pt modelId="{802E856D-975E-4899-B9EF-CDAD3F70BCAB}" type="sibTrans" cxnId="{0F26C8F5-8B49-486E-B73E-22D1AE10DAEC}">
      <dgm:prSet/>
      <dgm:spPr/>
      <dgm:t>
        <a:bodyPr/>
        <a:lstStyle/>
        <a:p>
          <a:endParaRPr lang="de-DE"/>
        </a:p>
      </dgm:t>
    </dgm:pt>
    <dgm:pt modelId="{73747073-F394-4D04-A9A0-8F42075FCE5A}" type="parTrans" cxnId="{0F26C8F5-8B49-486E-B73E-22D1AE10DAEC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885195-441B-4D33-BFC5-9EB80461379E}" type="pres">
      <dgm:prSet presAssocID="{EE9C6ACF-A316-46D6-8AF2-E118488841C0}" presName="linNode" presStyleCnt="0"/>
      <dgm:spPr/>
    </dgm:pt>
    <dgm:pt modelId="{CFBE37EA-0653-455F-B1F9-87468A0446C2}" type="pres">
      <dgm:prSet presAssocID="{EE9C6ACF-A316-46D6-8AF2-E118488841C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5968D-3731-4E63-B0CF-C20CBF90B4F9}" type="pres">
      <dgm:prSet presAssocID="{EE9C6ACF-A316-46D6-8AF2-E118488841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F245D22-A043-4749-B736-D42DE16A6ED6}" type="presOf" srcId="{48968EB3-9594-41C2-B9A9-C283F249AE8C}" destId="{2555968D-3731-4E63-B0CF-C20CBF90B4F9}" srcOrd="0" destOrd="1" presId="urn:microsoft.com/office/officeart/2005/8/layout/vList5"/>
    <dgm:cxn modelId="{0F26C8F5-8B49-486E-B73E-22D1AE10DAEC}" srcId="{02A484BF-FF66-4DDE-B014-3A71230972D6}" destId="{EE9C6ACF-A316-46D6-8AF2-E118488841C0}" srcOrd="0" destOrd="0" parTransId="{73747073-F394-4D04-A9A0-8F42075FCE5A}" sibTransId="{802E856D-975E-4899-B9EF-CDAD3F70BCAB}"/>
    <dgm:cxn modelId="{BED2E26A-20A6-4973-B229-1B459F05D84D}" srcId="{EE9C6ACF-A316-46D6-8AF2-E118488841C0}" destId="{48968EB3-9594-41C2-B9A9-C283F249AE8C}" srcOrd="1" destOrd="0" parTransId="{55C130E3-186C-4338-932A-39E6F973846E}" sibTransId="{B3A59E96-164F-47CE-B85F-7506BFBEE3F7}"/>
    <dgm:cxn modelId="{D8419323-4330-4828-BA12-46C1FFC44EA4}" srcId="{EE9C6ACF-A316-46D6-8AF2-E118488841C0}" destId="{D940C38E-B915-492F-B29C-D4A7EED66CB6}" srcOrd="0" destOrd="0" parTransId="{E7B41E1F-512E-4C32-AE50-85DA7B32EFDE}" sibTransId="{0ECB44D4-CBD6-4F64-9316-154896633D81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CFBBC80F-BFDD-4F8E-ABFD-08E167296A82}" type="presOf" srcId="{EE9C6ACF-A316-46D6-8AF2-E118488841C0}" destId="{CFBE37EA-0653-455F-B1F9-87468A0446C2}" srcOrd="0" destOrd="0" presId="urn:microsoft.com/office/officeart/2005/8/layout/vList5"/>
    <dgm:cxn modelId="{8C43BA01-18D8-433F-8EE4-2D1A1D40663E}" type="presOf" srcId="{D940C38E-B915-492F-B29C-D4A7EED66CB6}" destId="{2555968D-3731-4E63-B0CF-C20CBF90B4F9}" srcOrd="0" destOrd="0" presId="urn:microsoft.com/office/officeart/2005/8/layout/vList5"/>
    <dgm:cxn modelId="{CEA48643-76D8-4426-BAFE-FCBE476F13A5}" type="presParOf" srcId="{4DDDE7E6-40D6-46CD-A540-855460FAC54F}" destId="{97885195-441B-4D33-BFC5-9EB80461379E}" srcOrd="0" destOrd="0" presId="urn:microsoft.com/office/officeart/2005/8/layout/vList5"/>
    <dgm:cxn modelId="{C3304ED9-3963-4425-93FB-0FBBF5F60E4C}" type="presParOf" srcId="{97885195-441B-4D33-BFC5-9EB80461379E}" destId="{CFBE37EA-0653-455F-B1F9-87468A0446C2}" srcOrd="0" destOrd="0" presId="urn:microsoft.com/office/officeart/2005/8/layout/vList5"/>
    <dgm:cxn modelId="{D412CD0F-425C-471B-81F4-87E7232B5CB0}" type="presParOf" srcId="{97885195-441B-4D33-BFC5-9EB80461379E}" destId="{2555968D-3731-4E63-B0CF-C20CBF90B4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018A7BB6-30A0-4AEA-A81C-A08A3A24BF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C273ED-E6C9-4117-9D32-3E6EBFB4516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smtClean="0"/>
            <a:t>Nachteile</a:t>
          </a:r>
          <a:endParaRPr lang="de-DE" dirty="0"/>
        </a:p>
      </dgm:t>
    </dgm:pt>
    <dgm:pt modelId="{EA3B8BEA-3BD7-480C-9A63-2444892B7580}" type="parTrans" cxnId="{65776D8B-DF97-488E-AF90-534B551C4ECA}">
      <dgm:prSet/>
      <dgm:spPr/>
      <dgm:t>
        <a:bodyPr/>
        <a:lstStyle/>
        <a:p>
          <a:endParaRPr lang="de-DE"/>
        </a:p>
      </dgm:t>
    </dgm:pt>
    <dgm:pt modelId="{92D467CE-F2A9-46AB-B723-7F7B7CF8D06F}" type="sibTrans" cxnId="{65776D8B-DF97-488E-AF90-534B551C4ECA}">
      <dgm:prSet/>
      <dgm:spPr/>
      <dgm:t>
        <a:bodyPr/>
        <a:lstStyle/>
        <a:p>
          <a:endParaRPr lang="de-DE"/>
        </a:p>
      </dgm:t>
    </dgm:pt>
    <dgm:pt modelId="{3BE75708-C541-40FB-9AFD-ADBC1BB8FEAE}">
      <dgm:prSet phldrT="[Text]" custT="1"/>
      <dgm:spPr/>
      <dgm:t>
        <a:bodyPr/>
        <a:lstStyle/>
        <a:p>
          <a:r>
            <a:rPr lang="de-DE" sz="1800" dirty="0" smtClean="0"/>
            <a:t>kann nur die vom Team vorhersehbaren Probleme berücksichtigen</a:t>
          </a:r>
          <a:endParaRPr lang="de-DE" sz="1800" dirty="0"/>
        </a:p>
      </dgm:t>
    </dgm:pt>
    <dgm:pt modelId="{0B462F8F-26C1-478A-9053-415BD3350227}" type="parTrans" cxnId="{BC459048-CA5C-4457-8C7E-11617E1BD875}">
      <dgm:prSet/>
      <dgm:spPr/>
      <dgm:t>
        <a:bodyPr/>
        <a:lstStyle/>
        <a:p>
          <a:endParaRPr lang="de-DE"/>
        </a:p>
      </dgm:t>
    </dgm:pt>
    <dgm:pt modelId="{97F3F86C-010F-4E01-B99D-12407B0CB5E7}" type="sibTrans" cxnId="{BC459048-CA5C-4457-8C7E-11617E1BD875}">
      <dgm:prSet/>
      <dgm:spPr/>
      <dgm:t>
        <a:bodyPr/>
        <a:lstStyle/>
        <a:p>
          <a:endParaRPr lang="de-DE"/>
        </a:p>
      </dgm:t>
    </dgm:pt>
    <dgm:pt modelId="{FDFD2E18-FC00-49E6-897B-FDDEC011E154}">
      <dgm:prSet custT="1"/>
      <dgm:spPr/>
      <dgm:t>
        <a:bodyPr/>
        <a:lstStyle/>
        <a:p>
          <a:r>
            <a:rPr lang="de-DE" sz="1800" dirty="0" smtClean="0"/>
            <a:t>Wechselwirkungen zwischen Maßnahmen sind bedingt durch Baumstruktur nur schwer darzustellen</a:t>
          </a:r>
          <a:endParaRPr lang="de-DE" sz="1800" dirty="0"/>
        </a:p>
      </dgm:t>
    </dgm:pt>
    <dgm:pt modelId="{EE1B8A88-B0ED-41A1-B2F2-1B9AD3273109}" type="parTrans" cxnId="{983B5EEA-755A-40FE-A21C-0043300C820B}">
      <dgm:prSet/>
      <dgm:spPr/>
      <dgm:t>
        <a:bodyPr/>
        <a:lstStyle/>
        <a:p>
          <a:endParaRPr lang="de-DE"/>
        </a:p>
      </dgm:t>
    </dgm:pt>
    <dgm:pt modelId="{0CE1E9EF-E5A6-4FB4-99E9-CE5CFB39B055}" type="sibTrans" cxnId="{983B5EEA-755A-40FE-A21C-0043300C820B}">
      <dgm:prSet/>
      <dgm:spPr/>
      <dgm:t>
        <a:bodyPr/>
        <a:lstStyle/>
        <a:p>
          <a:endParaRPr lang="de-DE"/>
        </a:p>
      </dgm:t>
    </dgm:pt>
    <dgm:pt modelId="{01E1AFE0-3C20-4648-ADF9-336248629483}" type="pres">
      <dgm:prSet presAssocID="{018A7BB6-30A0-4AEA-A81C-A08A3A24BF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5B987-C6C9-44B9-8E0F-BF24DD543281}" type="pres">
      <dgm:prSet presAssocID="{6DC273ED-E6C9-4117-9D32-3E6EBFB45165}" presName="linNode" presStyleCnt="0"/>
      <dgm:spPr/>
    </dgm:pt>
    <dgm:pt modelId="{5ED01F7E-D382-4BF9-AE30-8C3BDCA561FC}" type="pres">
      <dgm:prSet presAssocID="{6DC273ED-E6C9-4117-9D32-3E6EBFB4516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B454A-20EA-4C5B-A2C9-F39E918AB462}" type="pres">
      <dgm:prSet presAssocID="{6DC273ED-E6C9-4117-9D32-3E6EBFB451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C459048-CA5C-4457-8C7E-11617E1BD875}" srcId="{6DC273ED-E6C9-4117-9D32-3E6EBFB45165}" destId="{3BE75708-C541-40FB-9AFD-ADBC1BB8FEAE}" srcOrd="0" destOrd="0" parTransId="{0B462F8F-26C1-478A-9053-415BD3350227}" sibTransId="{97F3F86C-010F-4E01-B99D-12407B0CB5E7}"/>
    <dgm:cxn modelId="{98795F1A-C895-40DA-A164-D12E98063A86}" type="presOf" srcId="{FDFD2E18-FC00-49E6-897B-FDDEC011E154}" destId="{8F5B454A-20EA-4C5B-A2C9-F39E918AB462}" srcOrd="0" destOrd="1" presId="urn:microsoft.com/office/officeart/2005/8/layout/vList5"/>
    <dgm:cxn modelId="{53B3C2C8-57EF-438A-B5B7-7EB1EE0DF343}" type="presOf" srcId="{018A7BB6-30A0-4AEA-A81C-A08A3A24BFEE}" destId="{01E1AFE0-3C20-4648-ADF9-336248629483}" srcOrd="0" destOrd="0" presId="urn:microsoft.com/office/officeart/2005/8/layout/vList5"/>
    <dgm:cxn modelId="{599E7AF5-458F-4A6A-8DFE-6CD00131FCE7}" type="presOf" srcId="{3BE75708-C541-40FB-9AFD-ADBC1BB8FEAE}" destId="{8F5B454A-20EA-4C5B-A2C9-F39E918AB462}" srcOrd="0" destOrd="0" presId="urn:microsoft.com/office/officeart/2005/8/layout/vList5"/>
    <dgm:cxn modelId="{65776D8B-DF97-488E-AF90-534B551C4ECA}" srcId="{018A7BB6-30A0-4AEA-A81C-A08A3A24BFEE}" destId="{6DC273ED-E6C9-4117-9D32-3E6EBFB45165}" srcOrd="0" destOrd="0" parTransId="{EA3B8BEA-3BD7-480C-9A63-2444892B7580}" sibTransId="{92D467CE-F2A9-46AB-B723-7F7B7CF8D06F}"/>
    <dgm:cxn modelId="{95C734FB-2005-42F8-8EF6-9AFAB8E20BB9}" type="presOf" srcId="{6DC273ED-E6C9-4117-9D32-3E6EBFB45165}" destId="{5ED01F7E-D382-4BF9-AE30-8C3BDCA561FC}" srcOrd="0" destOrd="0" presId="urn:microsoft.com/office/officeart/2005/8/layout/vList5"/>
    <dgm:cxn modelId="{983B5EEA-755A-40FE-A21C-0043300C820B}" srcId="{6DC273ED-E6C9-4117-9D32-3E6EBFB45165}" destId="{FDFD2E18-FC00-49E6-897B-FDDEC011E154}" srcOrd="1" destOrd="0" parTransId="{EE1B8A88-B0ED-41A1-B2F2-1B9AD3273109}" sibTransId="{0CE1E9EF-E5A6-4FB4-99E9-CE5CFB39B055}"/>
    <dgm:cxn modelId="{8B2A40FB-5347-473F-8946-CC712EC65C79}" type="presParOf" srcId="{01E1AFE0-3C20-4648-ADF9-336248629483}" destId="{6355B987-C6C9-44B9-8E0F-BF24DD543281}" srcOrd="0" destOrd="0" presId="urn:microsoft.com/office/officeart/2005/8/layout/vList5"/>
    <dgm:cxn modelId="{CF33D0D0-4711-41A0-9BF7-3D315D2CB043}" type="presParOf" srcId="{6355B987-C6C9-44B9-8E0F-BF24DD543281}" destId="{5ED01F7E-D382-4BF9-AE30-8C3BDCA561FC}" srcOrd="0" destOrd="0" presId="urn:microsoft.com/office/officeart/2005/8/layout/vList5"/>
    <dgm:cxn modelId="{8EDB6FD3-C261-4FE9-BEE4-DB428DE9C274}" type="presParOf" srcId="{6355B987-C6C9-44B9-8E0F-BF24DD543281}" destId="{8F5B454A-20EA-4C5B-A2C9-F39E918AB4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940C38E-B915-492F-B29C-D4A7EED66CB6}">
      <dgm:prSet custT="1"/>
      <dgm:spPr/>
      <dgm:t>
        <a:bodyPr/>
        <a:lstStyle/>
        <a:p>
          <a:r>
            <a:rPr lang="de-DE" sz="1400" dirty="0" smtClean="0">
              <a:effectLst/>
            </a:rPr>
            <a:t>Ziel: Darstellung von Abläufen mit möglichen Alternativen</a:t>
          </a:r>
          <a:endParaRPr lang="de-DE" sz="1400" b="0" i="0" u="none" dirty="0"/>
        </a:p>
      </dgm:t>
    </dgm:pt>
    <dgm:pt modelId="{E7B41E1F-512E-4C32-AE50-85DA7B32EFDE}" type="parTrans" cxnId="{D8419323-4330-4828-BA12-46C1FFC44EA4}">
      <dgm:prSet/>
      <dgm:spPr/>
      <dgm:t>
        <a:bodyPr/>
        <a:lstStyle/>
        <a:p>
          <a:endParaRPr lang="de-DE"/>
        </a:p>
      </dgm:t>
    </dgm:pt>
    <dgm:pt modelId="{0ECB44D4-CBD6-4F64-9316-154896633D81}" type="sibTrans" cxnId="{D8419323-4330-4828-BA12-46C1FFC44EA4}">
      <dgm:prSet/>
      <dgm:spPr/>
      <dgm:t>
        <a:bodyPr/>
        <a:lstStyle/>
        <a:p>
          <a:endParaRPr lang="de-DE"/>
        </a:p>
      </dgm:t>
    </dgm:pt>
    <dgm:pt modelId="{48968EB3-9594-41C2-B9A9-C283F249AE8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Prozessschritte</a:t>
          </a:r>
          <a:endParaRPr lang="de-DE" sz="1400" b="0" i="0" u="none" dirty="0"/>
        </a:p>
      </dgm:t>
    </dgm:pt>
    <dgm:pt modelId="{55C130E3-186C-4338-932A-39E6F973846E}" type="parTrans" cxnId="{BED2E26A-20A6-4973-B229-1B459F05D84D}">
      <dgm:prSet/>
      <dgm:spPr/>
      <dgm:t>
        <a:bodyPr/>
        <a:lstStyle/>
        <a:p>
          <a:endParaRPr lang="de-DE"/>
        </a:p>
      </dgm:t>
    </dgm:pt>
    <dgm:pt modelId="{B3A59E96-164F-47CE-B85F-7506BFBEE3F7}" type="sibTrans" cxnId="{BED2E26A-20A6-4973-B229-1B459F05D84D}">
      <dgm:prSet/>
      <dgm:spPr/>
      <dgm:t>
        <a:bodyPr/>
        <a:lstStyle/>
        <a:p>
          <a:endParaRPr lang="de-DE"/>
        </a:p>
      </dgm:t>
    </dgm:pt>
    <dgm:pt modelId="{EE9C6ACF-A316-46D6-8AF2-E118488841C0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de-DE" sz="2800" b="0" i="0" u="none" dirty="0" smtClean="0"/>
            <a:t>Prozess-Entscheidungs-Diagramm</a:t>
          </a:r>
          <a:endParaRPr lang="de-DE" sz="2800" b="0" i="0" u="none" dirty="0"/>
        </a:p>
      </dgm:t>
    </dgm:pt>
    <dgm:pt modelId="{802E856D-975E-4899-B9EF-CDAD3F70BCAB}" type="sibTrans" cxnId="{0F26C8F5-8B49-486E-B73E-22D1AE10DAEC}">
      <dgm:prSet/>
      <dgm:spPr/>
      <dgm:t>
        <a:bodyPr/>
        <a:lstStyle/>
        <a:p>
          <a:endParaRPr lang="de-DE"/>
        </a:p>
      </dgm:t>
    </dgm:pt>
    <dgm:pt modelId="{73747073-F394-4D04-A9A0-8F42075FCE5A}" type="parTrans" cxnId="{0F26C8F5-8B49-486E-B73E-22D1AE10DAEC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7885195-441B-4D33-BFC5-9EB80461379E}" type="pres">
      <dgm:prSet presAssocID="{EE9C6ACF-A316-46D6-8AF2-E118488841C0}" presName="linNode" presStyleCnt="0"/>
      <dgm:spPr/>
    </dgm:pt>
    <dgm:pt modelId="{CFBE37EA-0653-455F-B1F9-87468A0446C2}" type="pres">
      <dgm:prSet presAssocID="{EE9C6ACF-A316-46D6-8AF2-E118488841C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5968D-3731-4E63-B0CF-C20CBF90B4F9}" type="pres">
      <dgm:prSet presAssocID="{EE9C6ACF-A316-46D6-8AF2-E118488841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F245D22-A043-4749-B736-D42DE16A6ED6}" type="presOf" srcId="{48968EB3-9594-41C2-B9A9-C283F249AE8C}" destId="{2555968D-3731-4E63-B0CF-C20CBF90B4F9}" srcOrd="0" destOrd="1" presId="urn:microsoft.com/office/officeart/2005/8/layout/vList5"/>
    <dgm:cxn modelId="{0F26C8F5-8B49-486E-B73E-22D1AE10DAEC}" srcId="{02A484BF-FF66-4DDE-B014-3A71230972D6}" destId="{EE9C6ACF-A316-46D6-8AF2-E118488841C0}" srcOrd="0" destOrd="0" parTransId="{73747073-F394-4D04-A9A0-8F42075FCE5A}" sibTransId="{802E856D-975E-4899-B9EF-CDAD3F70BCAB}"/>
    <dgm:cxn modelId="{BED2E26A-20A6-4973-B229-1B459F05D84D}" srcId="{EE9C6ACF-A316-46D6-8AF2-E118488841C0}" destId="{48968EB3-9594-41C2-B9A9-C283F249AE8C}" srcOrd="1" destOrd="0" parTransId="{55C130E3-186C-4338-932A-39E6F973846E}" sibTransId="{B3A59E96-164F-47CE-B85F-7506BFBEE3F7}"/>
    <dgm:cxn modelId="{D8419323-4330-4828-BA12-46C1FFC44EA4}" srcId="{EE9C6ACF-A316-46D6-8AF2-E118488841C0}" destId="{D940C38E-B915-492F-B29C-D4A7EED66CB6}" srcOrd="0" destOrd="0" parTransId="{E7B41E1F-512E-4C32-AE50-85DA7B32EFDE}" sibTransId="{0ECB44D4-CBD6-4F64-9316-154896633D81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CFBBC80F-BFDD-4F8E-ABFD-08E167296A82}" type="presOf" srcId="{EE9C6ACF-A316-46D6-8AF2-E118488841C0}" destId="{CFBE37EA-0653-455F-B1F9-87468A0446C2}" srcOrd="0" destOrd="0" presId="urn:microsoft.com/office/officeart/2005/8/layout/vList5"/>
    <dgm:cxn modelId="{8C43BA01-18D8-433F-8EE4-2D1A1D40663E}" type="presOf" srcId="{D940C38E-B915-492F-B29C-D4A7EED66CB6}" destId="{2555968D-3731-4E63-B0CF-C20CBF90B4F9}" srcOrd="0" destOrd="0" presId="urn:microsoft.com/office/officeart/2005/8/layout/vList5"/>
    <dgm:cxn modelId="{CEA48643-76D8-4426-BAFE-FCBE476F13A5}" type="presParOf" srcId="{4DDDE7E6-40D6-46CD-A540-855460FAC54F}" destId="{97885195-441B-4D33-BFC5-9EB80461379E}" srcOrd="0" destOrd="0" presId="urn:microsoft.com/office/officeart/2005/8/layout/vList5"/>
    <dgm:cxn modelId="{C3304ED9-3963-4425-93FB-0FBBF5F60E4C}" type="presParOf" srcId="{97885195-441B-4D33-BFC5-9EB80461379E}" destId="{CFBE37EA-0653-455F-B1F9-87468A0446C2}" srcOrd="0" destOrd="0" presId="urn:microsoft.com/office/officeart/2005/8/layout/vList5"/>
    <dgm:cxn modelId="{D412CD0F-425C-471B-81F4-87E7232B5CB0}" type="presParOf" srcId="{97885195-441B-4D33-BFC5-9EB80461379E}" destId="{2555968D-3731-4E63-B0CF-C20CBF90B4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000" b="0" i="0" u="none" dirty="0" smtClean="0"/>
            <a:t>SWOT-Analyse</a:t>
          </a:r>
          <a:endParaRPr lang="de-DE" sz="20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F0FD33EC-3CA8-4A99-A7AD-D0C1E76664B8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de-DE" sz="2000" b="0" i="0" u="none" dirty="0" err="1" smtClean="0"/>
            <a:t>Balanced</a:t>
          </a:r>
          <a:r>
            <a:rPr lang="de-DE" sz="2000" b="0" i="0" u="none" dirty="0" smtClean="0"/>
            <a:t> </a:t>
          </a:r>
          <a:r>
            <a:rPr lang="de-DE" sz="2000" b="0" i="0" u="none" dirty="0" err="1" smtClean="0"/>
            <a:t>Scorecard</a:t>
          </a:r>
          <a:endParaRPr lang="de-DE" sz="2000" b="0" i="0" u="none" dirty="0"/>
        </a:p>
      </dgm:t>
    </dgm:pt>
    <dgm:pt modelId="{337B5669-F6CE-46A3-94B9-5787846DEC4A}" type="parTrans" cxnId="{4FCC7E25-FE3D-4C54-A1C9-75A72DE91159}">
      <dgm:prSet/>
      <dgm:spPr/>
      <dgm:t>
        <a:bodyPr/>
        <a:lstStyle/>
        <a:p>
          <a:endParaRPr lang="de-DE"/>
        </a:p>
      </dgm:t>
    </dgm:pt>
    <dgm:pt modelId="{2DED70F6-5FA1-4A2A-911A-53FD13D1D01F}" type="sibTrans" cxnId="{4FCC7E25-FE3D-4C54-A1C9-75A72DE91159}">
      <dgm:prSet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000" b="0" i="0" u="none" dirty="0" smtClean="0"/>
            <a:t>Benchmarking</a:t>
          </a:r>
          <a:endParaRPr lang="de-DE" sz="20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ED116471-6FB9-4239-9E9E-86E72570433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de-DE" sz="2000" b="0" i="0" u="none" dirty="0" smtClean="0"/>
            <a:t>Kraftfeldanalyse</a:t>
          </a:r>
          <a:endParaRPr lang="de-DE" sz="2000" b="0" i="0" u="none" dirty="0"/>
        </a:p>
      </dgm:t>
    </dgm:pt>
    <dgm:pt modelId="{B6895176-2FB8-4DBC-8CBF-E4BF18568022}" type="parTrans" cxnId="{8212C710-DA15-4426-A8DD-B817E90BB1E3}">
      <dgm:prSet/>
      <dgm:spPr/>
      <dgm:t>
        <a:bodyPr/>
        <a:lstStyle/>
        <a:p>
          <a:endParaRPr lang="de-DE"/>
        </a:p>
      </dgm:t>
    </dgm:pt>
    <dgm:pt modelId="{732E8F87-A0D8-4F2A-83EA-C30E098B35B8}" type="sibTrans" cxnId="{8212C710-DA15-4426-A8DD-B817E90BB1E3}">
      <dgm:prSet/>
      <dgm:spPr/>
      <dgm:t>
        <a:bodyPr/>
        <a:lstStyle/>
        <a:p>
          <a:endParaRPr lang="de-DE"/>
        </a:p>
      </dgm:t>
    </dgm:pt>
    <dgm:pt modelId="{831DB5C6-85CB-4625-9C84-710FFC1804D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de-DE" sz="2000" b="0" i="0" u="none" dirty="0" smtClean="0"/>
            <a:t>FMEA (Fehlermöglichkeits- und Einflussanalyse)</a:t>
          </a:r>
          <a:endParaRPr lang="de-DE" sz="2000" b="0" i="0" u="none" dirty="0"/>
        </a:p>
      </dgm:t>
    </dgm:pt>
    <dgm:pt modelId="{CB8FBCD9-B6C1-4CC6-98D6-347EC2AE8413}" type="parTrans" cxnId="{6E1C70CE-6160-4398-BBEE-BD67F1454B1E}">
      <dgm:prSet/>
      <dgm:spPr/>
      <dgm:t>
        <a:bodyPr/>
        <a:lstStyle/>
        <a:p>
          <a:endParaRPr lang="de-DE"/>
        </a:p>
      </dgm:t>
    </dgm:pt>
    <dgm:pt modelId="{580B80C7-B871-473B-A414-883D900455CE}" type="sibTrans" cxnId="{6E1C70CE-6160-4398-BBEE-BD67F1454B1E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20E7C-EA10-450E-ACB9-B66D8B5D161D}" type="pres">
      <dgm:prSet presAssocID="{E9706BC6-CA35-4613-B417-BD9EC65C7830}" presName="sp" presStyleCnt="0"/>
      <dgm:spPr/>
    </dgm:pt>
    <dgm:pt modelId="{AC3A896E-3BAC-4D56-BA37-799E3D465A75}" type="pres">
      <dgm:prSet presAssocID="{F0FD33EC-3CA8-4A99-A7AD-D0C1E76664B8}" presName="linNode" presStyleCnt="0"/>
      <dgm:spPr/>
    </dgm:pt>
    <dgm:pt modelId="{86D86B0C-08E8-41B6-989A-92DFEB2FB35F}" type="pres">
      <dgm:prSet presAssocID="{F0FD33EC-3CA8-4A99-A7AD-D0C1E76664B8}" presName="parentText" presStyleLbl="node1" presStyleIdx="1" presStyleCnt="5" custLinFactNeighborX="-57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5D7E2C-4EEE-4FB3-867F-C705BAC8F62E}" type="pres">
      <dgm:prSet presAssocID="{2DED70F6-5FA1-4A2A-911A-53FD13D1D01F}" presName="sp" presStyleCnt="0"/>
      <dgm:spPr/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FF7F36-BF85-4E41-B46B-5683793006BD}" type="pres">
      <dgm:prSet presAssocID="{4557D759-5707-4FD5-89C8-7816E9D27ED6}" presName="sp" presStyleCnt="0"/>
      <dgm:spPr/>
    </dgm:pt>
    <dgm:pt modelId="{00595F44-F219-49EC-9844-87408F24B43C}" type="pres">
      <dgm:prSet presAssocID="{ED116471-6FB9-4239-9E9E-86E72570433E}" presName="linNode" presStyleCnt="0"/>
      <dgm:spPr/>
    </dgm:pt>
    <dgm:pt modelId="{2B641C34-560A-4F19-AB66-C390E1E8F723}" type="pres">
      <dgm:prSet presAssocID="{ED116471-6FB9-4239-9E9E-86E72570433E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34E317-2817-4791-A86B-11A027A52B57}" type="pres">
      <dgm:prSet presAssocID="{732E8F87-A0D8-4F2A-83EA-C30E098B35B8}" presName="sp" presStyleCnt="0"/>
      <dgm:spPr/>
    </dgm:pt>
    <dgm:pt modelId="{84236E2D-FB2F-469B-8467-AB2DD0C7BB01}" type="pres">
      <dgm:prSet presAssocID="{831DB5C6-85CB-4625-9C84-710FFC1804D2}" presName="linNode" presStyleCnt="0"/>
      <dgm:spPr/>
    </dgm:pt>
    <dgm:pt modelId="{5F1B8E70-D65F-49F1-B193-532CA42F231C}" type="pres">
      <dgm:prSet presAssocID="{831DB5C6-85CB-4625-9C84-710FFC1804D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D81DA98-F2D0-42AA-AAB7-93558E493BB1}" type="presOf" srcId="{F0FD33EC-3CA8-4A99-A7AD-D0C1E76664B8}" destId="{86D86B0C-08E8-41B6-989A-92DFEB2FB35F}" srcOrd="0" destOrd="0" presId="urn:microsoft.com/office/officeart/2005/8/layout/vList5"/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4FCC7E25-FE3D-4C54-A1C9-75A72DE91159}" srcId="{02A484BF-FF66-4DDE-B014-3A71230972D6}" destId="{F0FD33EC-3CA8-4A99-A7AD-D0C1E76664B8}" srcOrd="1" destOrd="0" parTransId="{337B5669-F6CE-46A3-94B9-5787846DEC4A}" sibTransId="{2DED70F6-5FA1-4A2A-911A-53FD13D1D01F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52F6E6BE-EBCF-4F01-BBBA-D70D69B2DD58}" type="presOf" srcId="{ED116471-6FB9-4239-9E9E-86E72570433E}" destId="{2B641C34-560A-4F19-AB66-C390E1E8F723}" srcOrd="0" destOrd="0" presId="urn:microsoft.com/office/officeart/2005/8/layout/vList5"/>
    <dgm:cxn modelId="{8212C710-DA15-4426-A8DD-B817E90BB1E3}" srcId="{02A484BF-FF66-4DDE-B014-3A71230972D6}" destId="{ED116471-6FB9-4239-9E9E-86E72570433E}" srcOrd="3" destOrd="0" parTransId="{B6895176-2FB8-4DBC-8CBF-E4BF18568022}" sibTransId="{732E8F87-A0D8-4F2A-83EA-C30E098B35B8}"/>
    <dgm:cxn modelId="{38DC79E0-31A4-4A97-B9A3-71F133EA4F77}" type="presOf" srcId="{831DB5C6-85CB-4625-9C84-710FFC1804D2}" destId="{5F1B8E70-D65F-49F1-B193-532CA42F231C}" srcOrd="0" destOrd="0" presId="urn:microsoft.com/office/officeart/2005/8/layout/vList5"/>
    <dgm:cxn modelId="{6E1C70CE-6160-4398-BBEE-BD67F1454B1E}" srcId="{02A484BF-FF66-4DDE-B014-3A71230972D6}" destId="{831DB5C6-85CB-4625-9C84-710FFC1804D2}" srcOrd="4" destOrd="0" parTransId="{CB8FBCD9-B6C1-4CC6-98D6-347EC2AE8413}" sibTransId="{580B80C7-B871-473B-A414-883D900455CE}"/>
    <dgm:cxn modelId="{B9A1D200-E316-4B6E-A54C-CEF0F425CE61}" srcId="{02A484BF-FF66-4DDE-B014-3A71230972D6}" destId="{BF6E3DEB-0988-446A-857B-789758B30226}" srcOrd="2" destOrd="0" parTransId="{47BE9E89-3A51-4E7B-A907-0D0566C49A69}" sibTransId="{4557D759-5707-4FD5-89C8-7816E9D27ED6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  <dgm:cxn modelId="{1895B6D0-75A2-4174-9D66-80499D353B76}" type="presParOf" srcId="{4DDDE7E6-40D6-46CD-A540-855460FAC54F}" destId="{94120E7C-EA10-450E-ACB9-B66D8B5D161D}" srcOrd="1" destOrd="0" presId="urn:microsoft.com/office/officeart/2005/8/layout/vList5"/>
    <dgm:cxn modelId="{EFAE2A1E-F49D-4448-9486-F79DBB279E96}" type="presParOf" srcId="{4DDDE7E6-40D6-46CD-A540-855460FAC54F}" destId="{AC3A896E-3BAC-4D56-BA37-799E3D465A75}" srcOrd="2" destOrd="0" presId="urn:microsoft.com/office/officeart/2005/8/layout/vList5"/>
    <dgm:cxn modelId="{E3FE3208-8E9E-4C51-A29D-575C9E43A22D}" type="presParOf" srcId="{AC3A896E-3BAC-4D56-BA37-799E3D465A75}" destId="{86D86B0C-08E8-41B6-989A-92DFEB2FB35F}" srcOrd="0" destOrd="0" presId="urn:microsoft.com/office/officeart/2005/8/layout/vList5"/>
    <dgm:cxn modelId="{43B1DAB7-AD93-4CD4-A986-E1520C2A3DC4}" type="presParOf" srcId="{4DDDE7E6-40D6-46CD-A540-855460FAC54F}" destId="{155D7E2C-4EEE-4FB3-867F-C705BAC8F62E}" srcOrd="3" destOrd="0" presId="urn:microsoft.com/office/officeart/2005/8/layout/vList5"/>
    <dgm:cxn modelId="{D3C588CC-51B9-4E81-9086-6EDD38BD444D}" type="presParOf" srcId="{4DDDE7E6-40D6-46CD-A540-855460FAC54F}" destId="{9BB6EFB3-4065-487A-BCC3-6FCDB4D2D262}" srcOrd="4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410E09E6-4920-4374-8225-8A07FA7403AE}" type="presParOf" srcId="{4DDDE7E6-40D6-46CD-A540-855460FAC54F}" destId="{90FF7F36-BF85-4E41-B46B-5683793006BD}" srcOrd="5" destOrd="0" presId="urn:microsoft.com/office/officeart/2005/8/layout/vList5"/>
    <dgm:cxn modelId="{0AEC9A1D-5B99-4FC6-9246-D777BC9FF64B}" type="presParOf" srcId="{4DDDE7E6-40D6-46CD-A540-855460FAC54F}" destId="{00595F44-F219-49EC-9844-87408F24B43C}" srcOrd="6" destOrd="0" presId="urn:microsoft.com/office/officeart/2005/8/layout/vList5"/>
    <dgm:cxn modelId="{B7A20501-AFC0-4D8A-978F-9CE8E39059EC}" type="presParOf" srcId="{00595F44-F219-49EC-9844-87408F24B43C}" destId="{2B641C34-560A-4F19-AB66-C390E1E8F723}" srcOrd="0" destOrd="0" presId="urn:microsoft.com/office/officeart/2005/8/layout/vList5"/>
    <dgm:cxn modelId="{5A80EF7E-2CCC-4071-A10A-47D96FF9156B}" type="presParOf" srcId="{4DDDE7E6-40D6-46CD-A540-855460FAC54F}" destId="{F734E317-2817-4791-A86B-11A027A52B57}" srcOrd="7" destOrd="0" presId="urn:microsoft.com/office/officeart/2005/8/layout/vList5"/>
    <dgm:cxn modelId="{4067CA38-B979-456D-BA46-F70904181314}" type="presParOf" srcId="{4DDDE7E6-40D6-46CD-A540-855460FAC54F}" destId="{84236E2D-FB2F-469B-8467-AB2DD0C7BB01}" srcOrd="8" destOrd="0" presId="urn:microsoft.com/office/officeart/2005/8/layout/vList5"/>
    <dgm:cxn modelId="{7E7B6EDD-6C64-47FA-BE63-2CCC75349A1E}" type="presParOf" srcId="{84236E2D-FB2F-469B-8467-AB2DD0C7BB01}" destId="{5F1B8E70-D65F-49F1-B193-532CA42F2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6E3DEB-0988-446A-857B-789758B30226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de-DE" sz="2800" b="0" i="0" u="none" dirty="0" smtClean="0"/>
            <a:t>Histogramm</a:t>
          </a:r>
          <a:endParaRPr lang="de-DE" sz="2800" b="0" i="0" u="none" dirty="0"/>
        </a:p>
      </dgm:t>
    </dgm:pt>
    <dgm:pt modelId="{47BE9E89-3A51-4E7B-A907-0D0566C49A69}" type="parTrans" cxnId="{B9A1D200-E316-4B6E-A54C-CEF0F425CE61}">
      <dgm:prSet/>
      <dgm:spPr/>
      <dgm:t>
        <a:bodyPr/>
        <a:lstStyle/>
        <a:p>
          <a:endParaRPr lang="de-DE"/>
        </a:p>
      </dgm:t>
    </dgm:pt>
    <dgm:pt modelId="{4557D759-5707-4FD5-89C8-7816E9D27ED6}" type="sibTrans" cxnId="{B9A1D200-E316-4B6E-A54C-CEF0F425CE61}">
      <dgm:prSet/>
      <dgm:spPr/>
      <dgm:t>
        <a:bodyPr/>
        <a:lstStyle/>
        <a:p>
          <a:endParaRPr lang="de-DE"/>
        </a:p>
      </dgm:t>
    </dgm:pt>
    <dgm:pt modelId="{CBF409F0-BEFA-4201-9AD8-0EFA5EB100C8}">
      <dgm:prSet custT="1"/>
      <dgm:spPr/>
      <dgm:t>
        <a:bodyPr/>
        <a:lstStyle/>
        <a:p>
          <a:r>
            <a:rPr lang="de-DE" sz="1400" dirty="0" smtClean="0">
              <a:effectLst/>
            </a:rPr>
            <a:t>Ziel: Häufigkeitsverteilung von Datenklassen mit Zentrierung und Streuung</a:t>
          </a:r>
          <a:endParaRPr lang="de-DE" sz="1400" b="0" i="0" u="none" dirty="0"/>
        </a:p>
      </dgm:t>
    </dgm:pt>
    <dgm:pt modelId="{36ABE947-48ED-47A8-813D-3388EE67304D}" type="parTrans" cxnId="{DDFEC81F-6439-4ECA-BFBB-82386CADCC69}">
      <dgm:prSet/>
      <dgm:spPr/>
      <dgm:t>
        <a:bodyPr/>
        <a:lstStyle/>
        <a:p>
          <a:endParaRPr lang="de-DE"/>
        </a:p>
      </dgm:t>
    </dgm:pt>
    <dgm:pt modelId="{D8D2DC76-E787-4319-8AC2-F4AF1885362B}" type="sibTrans" cxnId="{DDFEC81F-6439-4ECA-BFBB-82386CADCC69}">
      <dgm:prSet/>
      <dgm:spPr/>
      <dgm:t>
        <a:bodyPr/>
        <a:lstStyle/>
        <a:p>
          <a:endParaRPr lang="de-DE"/>
        </a:p>
      </dgm:t>
    </dgm:pt>
    <dgm:pt modelId="{1AF329C5-40C2-440C-B1AB-1C540A03245C}">
      <dgm:prSet custT="1"/>
      <dgm:spPr/>
      <dgm:t>
        <a:bodyPr/>
        <a:lstStyle/>
        <a:p>
          <a:r>
            <a:rPr lang="de-DE" sz="1400" dirty="0" smtClean="0">
              <a:effectLst/>
            </a:rPr>
            <a:t>Eingabedaten: </a:t>
          </a:r>
          <a:r>
            <a:rPr lang="de-DE" sz="1400" dirty="0" err="1" smtClean="0">
              <a:effectLst/>
            </a:rPr>
            <a:t>Meßwerte</a:t>
          </a:r>
          <a:endParaRPr lang="de-DE" sz="1400" b="0" i="0" u="none" dirty="0"/>
        </a:p>
      </dgm:t>
    </dgm:pt>
    <dgm:pt modelId="{699E88A6-743E-418B-9D67-D65361625CF0}" type="parTrans" cxnId="{D345DB97-5ED3-4FB6-85BF-050DC6BE1436}">
      <dgm:prSet/>
      <dgm:spPr/>
      <dgm:t>
        <a:bodyPr/>
        <a:lstStyle/>
        <a:p>
          <a:endParaRPr lang="de-DE"/>
        </a:p>
      </dgm:t>
    </dgm:pt>
    <dgm:pt modelId="{6CDB979B-57A8-4941-8989-E1F008A9D80D}" type="sibTrans" cxnId="{D345DB97-5ED3-4FB6-85BF-050DC6BE1436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BB6EFB3-4065-487A-BCC3-6FCDB4D2D262}" type="pres">
      <dgm:prSet presAssocID="{BF6E3DEB-0988-446A-857B-789758B30226}" presName="linNode" presStyleCnt="0"/>
      <dgm:spPr/>
    </dgm:pt>
    <dgm:pt modelId="{9664324F-9A88-4D03-82F5-77FAB909220A}" type="pres">
      <dgm:prSet presAssocID="{BF6E3DEB-0988-446A-857B-789758B3022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05BCA-5DE1-4E0C-B998-AA2328F05CCF}" type="pres">
      <dgm:prSet presAssocID="{BF6E3DEB-0988-446A-857B-789758B302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47C64EF-0F6E-4A23-8DA1-2E36A47690B9}" type="presOf" srcId="{CBF409F0-BEFA-4201-9AD8-0EFA5EB100C8}" destId="{38605BCA-5DE1-4E0C-B998-AA2328F05CCF}" srcOrd="0" destOrd="0" presId="urn:microsoft.com/office/officeart/2005/8/layout/vList5"/>
    <dgm:cxn modelId="{B9A1D200-E316-4B6E-A54C-CEF0F425CE61}" srcId="{02A484BF-FF66-4DDE-B014-3A71230972D6}" destId="{BF6E3DEB-0988-446A-857B-789758B30226}" srcOrd="0" destOrd="0" parTransId="{47BE9E89-3A51-4E7B-A907-0D0566C49A69}" sibTransId="{4557D759-5707-4FD5-89C8-7816E9D27ED6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D345DB97-5ED3-4FB6-85BF-050DC6BE1436}" srcId="{BF6E3DEB-0988-446A-857B-789758B30226}" destId="{1AF329C5-40C2-440C-B1AB-1C540A03245C}" srcOrd="1" destOrd="0" parTransId="{699E88A6-743E-418B-9D67-D65361625CF0}" sibTransId="{6CDB979B-57A8-4941-8989-E1F008A9D80D}"/>
    <dgm:cxn modelId="{FF34D6BE-0BE0-4422-9311-57A9542994AA}" type="presOf" srcId="{BF6E3DEB-0988-446A-857B-789758B30226}" destId="{9664324F-9A88-4D03-82F5-77FAB909220A}" srcOrd="0" destOrd="0" presId="urn:microsoft.com/office/officeart/2005/8/layout/vList5"/>
    <dgm:cxn modelId="{DDFEC81F-6439-4ECA-BFBB-82386CADCC69}" srcId="{BF6E3DEB-0988-446A-857B-789758B30226}" destId="{CBF409F0-BEFA-4201-9AD8-0EFA5EB100C8}" srcOrd="0" destOrd="0" parTransId="{36ABE947-48ED-47A8-813D-3388EE67304D}" sibTransId="{D8D2DC76-E787-4319-8AC2-F4AF1885362B}"/>
    <dgm:cxn modelId="{3156FD52-99AE-4B4E-80BD-60BB8273280B}" type="presOf" srcId="{1AF329C5-40C2-440C-B1AB-1C540A03245C}" destId="{38605BCA-5DE1-4E0C-B998-AA2328F05CCF}" srcOrd="0" destOrd="1" presId="urn:microsoft.com/office/officeart/2005/8/layout/vList5"/>
    <dgm:cxn modelId="{D3C588CC-51B9-4E81-9086-6EDD38BD444D}" type="presParOf" srcId="{4DDDE7E6-40D6-46CD-A540-855460FAC54F}" destId="{9BB6EFB3-4065-487A-BCC3-6FCDB4D2D262}" srcOrd="0" destOrd="0" presId="urn:microsoft.com/office/officeart/2005/8/layout/vList5"/>
    <dgm:cxn modelId="{BB27C203-7895-4EF2-B12E-EAC7C025553F}" type="presParOf" srcId="{9BB6EFB3-4065-487A-BCC3-6FCDB4D2D262}" destId="{9664324F-9A88-4D03-82F5-77FAB909220A}" srcOrd="0" destOrd="0" presId="urn:microsoft.com/office/officeart/2005/8/layout/vList5"/>
    <dgm:cxn modelId="{1EC26EFE-D59D-4D82-B494-58318A897AA2}" type="presParOf" srcId="{9BB6EFB3-4065-487A-BCC3-6FCDB4D2D262}" destId="{38605BCA-5DE1-4E0C-B998-AA2328F05C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703A8-AC4C-49EB-B4A6-BB3428E99353}">
      <dgm:prSet phldrT="[Text]" custT="1"/>
      <dgm:spPr>
        <a:solidFill>
          <a:srgbClr val="00B0F0"/>
        </a:solidFill>
      </dgm:spPr>
      <dgm:t>
        <a:bodyPr/>
        <a:lstStyle/>
        <a:p>
          <a:pPr rtl="0"/>
          <a:r>
            <a:rPr lang="de-DE" sz="2000" b="0" i="0" u="none" dirty="0" smtClean="0"/>
            <a:t>SWOT-Analyse</a:t>
          </a:r>
          <a:endParaRPr lang="de-DE" sz="2000" b="0" dirty="0"/>
        </a:p>
      </dgm:t>
    </dgm:pt>
    <dgm:pt modelId="{88795178-9C52-45D5-BDE3-D1E93E34C515}" type="parTrans" cxnId="{E1394BE8-22B1-45C9-97BB-4DA62A3D6FE8}">
      <dgm:prSet/>
      <dgm:spPr/>
      <dgm:t>
        <a:bodyPr/>
        <a:lstStyle/>
        <a:p>
          <a:endParaRPr lang="de-DE"/>
        </a:p>
      </dgm:t>
    </dgm:pt>
    <dgm:pt modelId="{E9706BC6-CA35-4613-B417-BD9EC65C7830}" type="sibTrans" cxnId="{E1394BE8-22B1-45C9-97BB-4DA62A3D6FE8}">
      <dgm:prSet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34B94B-C21F-462B-9BB6-43504E69431D}" type="pres">
      <dgm:prSet presAssocID="{383703A8-AC4C-49EB-B4A6-BB3428E99353}" presName="linNode" presStyleCnt="0"/>
      <dgm:spPr/>
    </dgm:pt>
    <dgm:pt modelId="{9F7FBA7E-0632-481A-B449-C5B785B3BF6C}" type="pres">
      <dgm:prSet presAssocID="{383703A8-AC4C-49EB-B4A6-BB3428E99353}" presName="parentText" presStyleLbl="node1" presStyleIdx="0" presStyleCnt="1" custFlipVert="0" custScaleY="18822" custLinFactNeighborX="-74923" custLinFactNeighborY="-5941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2E5C47-4B1D-4897-8CE2-05AA961BCE7C}" type="presOf" srcId="{383703A8-AC4C-49EB-B4A6-BB3428E99353}" destId="{9F7FBA7E-0632-481A-B449-C5B785B3BF6C}" srcOrd="0" destOrd="0" presId="urn:microsoft.com/office/officeart/2005/8/layout/vList5"/>
    <dgm:cxn modelId="{E1394BE8-22B1-45C9-97BB-4DA62A3D6FE8}" srcId="{02A484BF-FF66-4DDE-B014-3A71230972D6}" destId="{383703A8-AC4C-49EB-B4A6-BB3428E99353}" srcOrd="0" destOrd="0" parTransId="{88795178-9C52-45D5-BDE3-D1E93E34C515}" sibTransId="{E9706BC6-CA35-4613-B417-BD9EC65C7830}"/>
    <dgm:cxn modelId="{A86D9BF3-AE6C-45BF-96A0-82BCD3A5D4EA}" type="presOf" srcId="{02A484BF-FF66-4DDE-B014-3A71230972D6}" destId="{4DDDE7E6-40D6-46CD-A540-855460FAC54F}" srcOrd="0" destOrd="0" presId="urn:microsoft.com/office/officeart/2005/8/layout/vList5"/>
    <dgm:cxn modelId="{20FFD613-03D2-48E4-80BD-C2E628899BED}" type="presParOf" srcId="{4DDDE7E6-40D6-46CD-A540-855460FAC54F}" destId="{3834B94B-C21F-462B-9BB6-43504E69431D}" srcOrd="0" destOrd="0" presId="urn:microsoft.com/office/officeart/2005/8/layout/vList5"/>
    <dgm:cxn modelId="{8E90D137-7252-445C-B276-B2013F6EC36F}" type="presParOf" srcId="{3834B94B-C21F-462B-9BB6-43504E69431D}" destId="{9F7FBA7E-0632-481A-B449-C5B785B3BF6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9F22A934-1AEF-4589-B956-A298B625E0B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48F98A3-B5D9-403F-B65A-F21BE82D9C62}">
      <dgm:prSet phldrT="[Text]" custT="1"/>
      <dgm:spPr>
        <a:solidFill>
          <a:srgbClr val="FF0000"/>
        </a:solidFill>
      </dgm:spPr>
      <dgm:t>
        <a:bodyPr/>
        <a:lstStyle/>
        <a:p>
          <a:r>
            <a:rPr lang="de-DE" sz="1600" dirty="0" smtClean="0"/>
            <a:t>Finanzen</a:t>
          </a:r>
          <a:endParaRPr lang="de-DE" sz="1600" dirty="0"/>
        </a:p>
      </dgm:t>
    </dgm:pt>
    <dgm:pt modelId="{0389F66A-1798-43F8-96E1-D0D48A98E671}" type="parTrans" cxnId="{A1E18CF3-40F4-4A82-9FE1-8F4B15636134}">
      <dgm:prSet/>
      <dgm:spPr/>
      <dgm:t>
        <a:bodyPr/>
        <a:lstStyle/>
        <a:p>
          <a:endParaRPr lang="de-DE"/>
        </a:p>
      </dgm:t>
    </dgm:pt>
    <dgm:pt modelId="{26F0CEE1-564D-4970-B775-EBA07C634248}" type="sibTrans" cxnId="{A1E18CF3-40F4-4A82-9FE1-8F4B15636134}">
      <dgm:prSet/>
      <dgm:spPr/>
      <dgm:t>
        <a:bodyPr/>
        <a:lstStyle/>
        <a:p>
          <a:endParaRPr lang="de-DE"/>
        </a:p>
      </dgm:t>
    </dgm:pt>
    <dgm:pt modelId="{2505D1D6-E59F-48DB-ADDF-49AEA0033542}">
      <dgm:prSet phldrT="[Text]" custT="1"/>
      <dgm:spPr>
        <a:solidFill>
          <a:srgbClr val="FF0000"/>
        </a:solidFill>
      </dgm:spPr>
      <dgm:t>
        <a:bodyPr/>
        <a:lstStyle/>
        <a:p>
          <a:r>
            <a:rPr lang="de-DE" sz="1200" dirty="0" smtClean="0"/>
            <a:t>finanzielle Ziele des Unternehmens? </a:t>
          </a:r>
          <a:endParaRPr lang="de-DE" sz="1200" dirty="0"/>
        </a:p>
      </dgm:t>
    </dgm:pt>
    <dgm:pt modelId="{E0E7FD3E-8B86-4DBB-AF58-B715C6117FCE}" type="parTrans" cxnId="{82BC298E-7EB7-4D16-AE7B-D49685A9D607}">
      <dgm:prSet/>
      <dgm:spPr/>
      <dgm:t>
        <a:bodyPr/>
        <a:lstStyle/>
        <a:p>
          <a:endParaRPr lang="de-DE"/>
        </a:p>
      </dgm:t>
    </dgm:pt>
    <dgm:pt modelId="{C3597928-2246-457D-834F-634838E28B25}" type="sibTrans" cxnId="{82BC298E-7EB7-4D16-AE7B-D49685A9D607}">
      <dgm:prSet/>
      <dgm:spPr/>
      <dgm:t>
        <a:bodyPr/>
        <a:lstStyle/>
        <a:p>
          <a:endParaRPr lang="de-DE"/>
        </a:p>
      </dgm:t>
    </dgm:pt>
    <dgm:pt modelId="{0DC887A9-01AA-4033-9A0D-89E63C803E36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1600" dirty="0" smtClean="0"/>
            <a:t>Kunden</a:t>
          </a:r>
          <a:endParaRPr lang="de-DE" sz="1600" dirty="0"/>
        </a:p>
      </dgm:t>
    </dgm:pt>
    <dgm:pt modelId="{8712671C-356B-4F9B-A9B3-5BB58794E471}" type="parTrans" cxnId="{16438C9D-7F2F-459C-8FEA-29217E486A7A}">
      <dgm:prSet/>
      <dgm:spPr/>
      <dgm:t>
        <a:bodyPr/>
        <a:lstStyle/>
        <a:p>
          <a:endParaRPr lang="de-DE"/>
        </a:p>
      </dgm:t>
    </dgm:pt>
    <dgm:pt modelId="{3600AFB0-F66A-46D4-A661-A08C9DEC7F98}" type="sibTrans" cxnId="{16438C9D-7F2F-459C-8FEA-29217E486A7A}">
      <dgm:prSet/>
      <dgm:spPr/>
      <dgm:t>
        <a:bodyPr/>
        <a:lstStyle/>
        <a:p>
          <a:endParaRPr lang="de-DE"/>
        </a:p>
      </dgm:t>
    </dgm:pt>
    <dgm:pt modelId="{33DA8119-2859-439C-BBCD-EA40AD56477A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1200" dirty="0" smtClean="0"/>
            <a:t>Wie muss Unternehmen am Markt auftreten? </a:t>
          </a:r>
          <a:endParaRPr lang="de-DE" sz="1200" dirty="0"/>
        </a:p>
      </dgm:t>
    </dgm:pt>
    <dgm:pt modelId="{4AB83A51-8050-4A7B-BFB5-165141A5924D}" type="parTrans" cxnId="{6B65807A-25AA-4277-B4E1-5DBBA268376A}">
      <dgm:prSet/>
      <dgm:spPr/>
      <dgm:t>
        <a:bodyPr/>
        <a:lstStyle/>
        <a:p>
          <a:endParaRPr lang="de-DE"/>
        </a:p>
      </dgm:t>
    </dgm:pt>
    <dgm:pt modelId="{D21B94A8-76B6-4E2E-B510-8BE896C9CC83}" type="sibTrans" cxnId="{6B65807A-25AA-4277-B4E1-5DBBA268376A}">
      <dgm:prSet/>
      <dgm:spPr/>
      <dgm:t>
        <a:bodyPr/>
        <a:lstStyle/>
        <a:p>
          <a:endParaRPr lang="de-DE"/>
        </a:p>
      </dgm:t>
    </dgm:pt>
    <dgm:pt modelId="{957BB6B1-D542-4345-9C22-918D9DCDAE30}">
      <dgm:prSet phldrT="[Text]"/>
      <dgm:spPr>
        <a:solidFill>
          <a:srgbClr val="00B0F0"/>
        </a:solidFill>
      </dgm:spPr>
      <dgm:t>
        <a:bodyPr/>
        <a:lstStyle/>
        <a:p>
          <a:r>
            <a:rPr lang="de-DE" sz="2200" dirty="0" smtClean="0"/>
            <a:t>Prozesse</a:t>
          </a:r>
          <a:endParaRPr lang="de-DE" sz="2200" dirty="0"/>
        </a:p>
      </dgm:t>
    </dgm:pt>
    <dgm:pt modelId="{33264543-B6D7-477B-BFEC-E36E1B1A57FB}" type="parTrans" cxnId="{98C45C23-8567-4647-81EF-6FBE22AF68A7}">
      <dgm:prSet/>
      <dgm:spPr/>
      <dgm:t>
        <a:bodyPr/>
        <a:lstStyle/>
        <a:p>
          <a:endParaRPr lang="de-DE"/>
        </a:p>
      </dgm:t>
    </dgm:pt>
    <dgm:pt modelId="{28951A22-8E04-4C2C-B010-7FEB6AB28271}" type="sibTrans" cxnId="{98C45C23-8567-4647-81EF-6FBE22AF68A7}">
      <dgm:prSet/>
      <dgm:spPr/>
      <dgm:t>
        <a:bodyPr/>
        <a:lstStyle/>
        <a:p>
          <a:endParaRPr lang="de-DE"/>
        </a:p>
      </dgm:t>
    </dgm:pt>
    <dgm:pt modelId="{2DE8919C-88B0-4224-91A6-8666CF605A69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200" dirty="0" smtClean="0"/>
            <a:t>Bedeutende (Kern-)Prozesse? </a:t>
          </a:r>
          <a:endParaRPr lang="de-DE" sz="1200" dirty="0"/>
        </a:p>
      </dgm:t>
    </dgm:pt>
    <dgm:pt modelId="{724432C6-9827-4659-B946-B8A6BE6F719A}" type="parTrans" cxnId="{46C38E72-AF59-45FA-8DC9-1F2B9E1EC0CE}">
      <dgm:prSet/>
      <dgm:spPr/>
      <dgm:t>
        <a:bodyPr/>
        <a:lstStyle/>
        <a:p>
          <a:endParaRPr lang="de-DE"/>
        </a:p>
      </dgm:t>
    </dgm:pt>
    <dgm:pt modelId="{976F4241-4052-4703-A064-B582AC7F66FC}" type="sibTrans" cxnId="{46C38E72-AF59-45FA-8DC9-1F2B9E1EC0CE}">
      <dgm:prSet/>
      <dgm:spPr/>
      <dgm:t>
        <a:bodyPr/>
        <a:lstStyle/>
        <a:p>
          <a:endParaRPr lang="de-DE"/>
        </a:p>
      </dgm:t>
    </dgm:pt>
    <dgm:pt modelId="{B49E2CBF-BD6F-41EB-8598-337111FAF31B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1600" dirty="0" smtClean="0"/>
            <a:t>Mitarbeiter/Potenziale</a:t>
          </a:r>
          <a:endParaRPr lang="de-DE" sz="1600" dirty="0"/>
        </a:p>
      </dgm:t>
    </dgm:pt>
    <dgm:pt modelId="{1F0284DB-0853-42B9-835F-268E6FA9DEB1}" type="parTrans" cxnId="{5BA5526D-4844-4C12-97E6-700D57521EF8}">
      <dgm:prSet/>
      <dgm:spPr/>
      <dgm:t>
        <a:bodyPr/>
        <a:lstStyle/>
        <a:p>
          <a:endParaRPr lang="de-DE"/>
        </a:p>
      </dgm:t>
    </dgm:pt>
    <dgm:pt modelId="{86F8E266-53C0-43C3-9BF6-66689535336A}" type="sibTrans" cxnId="{5BA5526D-4844-4C12-97E6-700D57521EF8}">
      <dgm:prSet/>
      <dgm:spPr/>
      <dgm:t>
        <a:bodyPr/>
        <a:lstStyle/>
        <a:p>
          <a:endParaRPr lang="de-DE"/>
        </a:p>
      </dgm:t>
    </dgm:pt>
    <dgm:pt modelId="{AF626953-BF3C-462D-A587-517B1207BC41}">
      <dgm:prSet phldrT="[Text]"/>
      <dgm:spPr>
        <a:solidFill>
          <a:srgbClr val="00B0F0"/>
        </a:solidFill>
      </dgm:spPr>
      <dgm:t>
        <a:bodyPr/>
        <a:lstStyle/>
        <a:p>
          <a:endParaRPr lang="de-DE" sz="1700" dirty="0"/>
        </a:p>
      </dgm:t>
    </dgm:pt>
    <dgm:pt modelId="{7503949A-BD7B-41DD-8EF5-638D5F771083}" type="parTrans" cxnId="{B4B0E262-4662-45E2-958F-1D4E364AB18A}">
      <dgm:prSet/>
      <dgm:spPr/>
      <dgm:t>
        <a:bodyPr/>
        <a:lstStyle/>
        <a:p>
          <a:endParaRPr lang="de-DE"/>
        </a:p>
      </dgm:t>
    </dgm:pt>
    <dgm:pt modelId="{F386A8BC-DF06-4F5E-BC05-3CFF4A81E908}" type="sibTrans" cxnId="{B4B0E262-4662-45E2-958F-1D4E364AB18A}">
      <dgm:prSet/>
      <dgm:spPr/>
      <dgm:t>
        <a:bodyPr/>
        <a:lstStyle/>
        <a:p>
          <a:endParaRPr lang="de-DE"/>
        </a:p>
      </dgm:t>
    </dgm:pt>
    <dgm:pt modelId="{16093F6B-CFE9-44EE-A9F2-35B9E2269FB4}">
      <dgm:prSet phldrT="[Text]" custT="1"/>
      <dgm:spPr>
        <a:solidFill>
          <a:srgbClr val="FF0000"/>
        </a:solidFill>
      </dgm:spPr>
      <dgm:t>
        <a:bodyPr/>
        <a:lstStyle/>
        <a:p>
          <a:r>
            <a:rPr lang="de-DE" sz="1200" dirty="0" smtClean="0"/>
            <a:t>Kennzahlenwerte stellen Ergebnis und Grundlage der unternehmerischen Tätigkeit dar</a:t>
          </a:r>
          <a:endParaRPr lang="de-DE" sz="1200" dirty="0"/>
        </a:p>
      </dgm:t>
    </dgm:pt>
    <dgm:pt modelId="{3244EA27-0EF2-451F-B0D4-93B91E2F642C}" type="parTrans" cxnId="{63B99610-EBB0-499F-8E13-C3731B990919}">
      <dgm:prSet/>
      <dgm:spPr/>
      <dgm:t>
        <a:bodyPr/>
        <a:lstStyle/>
        <a:p>
          <a:endParaRPr lang="de-DE"/>
        </a:p>
      </dgm:t>
    </dgm:pt>
    <dgm:pt modelId="{13E6413C-0D71-4820-99E9-04EC96B779C4}" type="sibTrans" cxnId="{63B99610-EBB0-499F-8E13-C3731B990919}">
      <dgm:prSet/>
      <dgm:spPr/>
      <dgm:t>
        <a:bodyPr/>
        <a:lstStyle/>
        <a:p>
          <a:endParaRPr lang="de-DE"/>
        </a:p>
      </dgm:t>
    </dgm:pt>
    <dgm:pt modelId="{9E83C742-555B-4ACB-BF3B-3D11B88871B3}">
      <dgm:prSet phldrT="[Text]" custT="1"/>
      <dgm:spPr>
        <a:solidFill>
          <a:srgbClr val="92D050"/>
        </a:solidFill>
      </dgm:spPr>
      <dgm:t>
        <a:bodyPr/>
        <a:lstStyle/>
        <a:p>
          <a:r>
            <a:rPr lang="de-DE" sz="1200" dirty="0" smtClean="0"/>
            <a:t>Welche Kunden mit welchen Anforderungen müssen bedient werden, um finanziellen Ziele zu erreichen?</a:t>
          </a:r>
          <a:endParaRPr lang="de-DE" sz="1200" dirty="0"/>
        </a:p>
      </dgm:t>
    </dgm:pt>
    <dgm:pt modelId="{0514FB89-99DD-4DD6-B43C-4748EC63312B}" type="parTrans" cxnId="{A25CBB79-AF23-4D31-BA7D-F62AC235E0AF}">
      <dgm:prSet/>
      <dgm:spPr/>
      <dgm:t>
        <a:bodyPr/>
        <a:lstStyle/>
        <a:p>
          <a:endParaRPr lang="de-DE"/>
        </a:p>
      </dgm:t>
    </dgm:pt>
    <dgm:pt modelId="{ADC77BBE-394C-42C8-B332-C3109D120EDF}" type="sibTrans" cxnId="{A25CBB79-AF23-4D31-BA7D-F62AC235E0AF}">
      <dgm:prSet/>
      <dgm:spPr/>
      <dgm:t>
        <a:bodyPr/>
        <a:lstStyle/>
        <a:p>
          <a:endParaRPr lang="de-DE"/>
        </a:p>
      </dgm:t>
    </dgm:pt>
    <dgm:pt modelId="{28E55EE0-5497-4445-80DD-68E425D72E41}">
      <dgm:prSet phldrT="[Text]" custT="1"/>
      <dgm:spPr>
        <a:solidFill>
          <a:srgbClr val="FFC000"/>
        </a:solidFill>
      </dgm:spPr>
      <dgm:t>
        <a:bodyPr/>
        <a:lstStyle/>
        <a:p>
          <a:r>
            <a:rPr lang="de-DE" sz="1200" dirty="0" smtClean="0"/>
            <a:t>Welche Mitarbeiterqualifikationen und Fähigkeiten sind von Bedeutung, um die Kernprozesse zu beherrschen?</a:t>
          </a:r>
          <a:endParaRPr lang="de-DE" sz="1200" dirty="0"/>
        </a:p>
      </dgm:t>
    </dgm:pt>
    <dgm:pt modelId="{E733E01E-EA3A-4C8B-B3A9-FA4E2B7CA612}" type="parTrans" cxnId="{A14CF221-E443-4593-AF8B-CC99A2B2452D}">
      <dgm:prSet/>
      <dgm:spPr/>
      <dgm:t>
        <a:bodyPr/>
        <a:lstStyle/>
        <a:p>
          <a:endParaRPr lang="de-DE"/>
        </a:p>
      </dgm:t>
    </dgm:pt>
    <dgm:pt modelId="{8F201D50-5DBD-4BF5-BEB6-B05CA8B6B77E}" type="sibTrans" cxnId="{A14CF221-E443-4593-AF8B-CC99A2B2452D}">
      <dgm:prSet/>
      <dgm:spPr/>
      <dgm:t>
        <a:bodyPr/>
        <a:lstStyle/>
        <a:p>
          <a:endParaRPr lang="de-DE"/>
        </a:p>
      </dgm:t>
    </dgm:pt>
    <dgm:pt modelId="{6E3BE00A-AED3-46CA-8B35-C5FD7DEB317A}" type="pres">
      <dgm:prSet presAssocID="{9F22A934-1AEF-4589-B956-A298B625E0B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CBA81F4-9D5E-4B6D-AABC-8B29563D3734}" type="pres">
      <dgm:prSet presAssocID="{248F98A3-B5D9-403F-B65A-F21BE82D9C62}" presName="node" presStyleLbl="node1" presStyleIdx="0" presStyleCnt="4" custScaleX="245137" custScaleY="119360" custRadScaleRad="100045" custRadScaleInc="36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42F7A-58E0-47D7-8CEE-E6600A065D8B}" type="pres">
      <dgm:prSet presAssocID="{26F0CEE1-564D-4970-B775-EBA07C634248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4243700-4995-466B-8EFB-F176A9CEC904}" type="pres">
      <dgm:prSet presAssocID="{26F0CEE1-564D-4970-B775-EBA07C634248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BF4A788A-7E09-4A32-B864-833695C246F5}" type="pres">
      <dgm:prSet presAssocID="{0DC887A9-01AA-4033-9A0D-89E63C803E36}" presName="node" presStyleLbl="node1" presStyleIdx="1" presStyleCnt="4" custScaleX="192242" custScaleY="131435" custRadScaleRad="100027" custRadScaleInc="-297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45F6E3-4F52-44EF-9B8F-F5585555100F}" type="pres">
      <dgm:prSet presAssocID="{3600AFB0-F66A-46D4-A661-A08C9DEC7F98}" presName="sibTrans" presStyleLbl="sibTrans2D1" presStyleIdx="1" presStyleCnt="4"/>
      <dgm:spPr/>
      <dgm:t>
        <a:bodyPr/>
        <a:lstStyle/>
        <a:p>
          <a:endParaRPr lang="de-DE"/>
        </a:p>
      </dgm:t>
    </dgm:pt>
    <dgm:pt modelId="{FEE129C5-FB0E-44FF-A639-2E8BDBAD0AF6}" type="pres">
      <dgm:prSet presAssocID="{3600AFB0-F66A-46D4-A661-A08C9DEC7F98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E20EAB2-C663-437B-982A-27E49B975AA2}" type="pres">
      <dgm:prSet presAssocID="{957BB6B1-D542-4345-9C22-918D9DCDAE30}" presName="node" presStyleLbl="node1" presStyleIdx="2" presStyleCnt="4" custScaleX="168644" custScaleY="124889" custRadScaleRad="9673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15504E-147D-4461-AAFE-35749C6363FC}" type="pres">
      <dgm:prSet presAssocID="{28951A22-8E04-4C2C-B010-7FEB6AB28271}" presName="sibTrans" presStyleLbl="sibTrans2D1" presStyleIdx="2" presStyleCnt="4"/>
      <dgm:spPr/>
      <dgm:t>
        <a:bodyPr/>
        <a:lstStyle/>
        <a:p>
          <a:endParaRPr lang="de-DE"/>
        </a:p>
      </dgm:t>
    </dgm:pt>
    <dgm:pt modelId="{2ACEBC20-5810-417A-B727-BD4C2C8DA993}" type="pres">
      <dgm:prSet presAssocID="{28951A22-8E04-4C2C-B010-7FEB6AB28271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32FA9EE-D048-4CE5-80B1-3CA8B7999AEC}" type="pres">
      <dgm:prSet presAssocID="{B49E2CBF-BD6F-41EB-8598-337111FAF31B}" presName="node" presStyleLbl="node1" presStyleIdx="3" presStyleCnt="4" custScaleX="190420" custScaleY="125709" custRadScaleRad="100053" custRadScaleInc="415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EC0617-A592-4B2F-9730-F517178CC045}" type="pres">
      <dgm:prSet presAssocID="{86F8E266-53C0-43C3-9BF6-66689535336A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E8EA79D-F1A5-46C6-AEBA-FDD2FA15A7F2}" type="pres">
      <dgm:prSet presAssocID="{86F8E266-53C0-43C3-9BF6-66689535336A}" presName="connectorText" presStyleLbl="sibTrans2D1" presStyleIdx="3" presStyleCnt="4"/>
      <dgm:spPr/>
      <dgm:t>
        <a:bodyPr/>
        <a:lstStyle/>
        <a:p>
          <a:endParaRPr lang="de-DE"/>
        </a:p>
      </dgm:t>
    </dgm:pt>
  </dgm:ptLst>
  <dgm:cxnLst>
    <dgm:cxn modelId="{46C38E72-AF59-45FA-8DC9-1F2B9E1EC0CE}" srcId="{957BB6B1-D542-4345-9C22-918D9DCDAE30}" destId="{2DE8919C-88B0-4224-91A6-8666CF605A69}" srcOrd="0" destOrd="0" parTransId="{724432C6-9827-4659-B946-B8A6BE6F719A}" sibTransId="{976F4241-4052-4703-A064-B582AC7F66FC}"/>
    <dgm:cxn modelId="{A885DB6F-3A17-4147-8C49-A0D4E279C919}" type="presOf" srcId="{957BB6B1-D542-4345-9C22-918D9DCDAE30}" destId="{7E20EAB2-C663-437B-982A-27E49B975AA2}" srcOrd="0" destOrd="0" presId="urn:microsoft.com/office/officeart/2005/8/layout/cycle7"/>
    <dgm:cxn modelId="{E5D8735D-C09E-4E69-8739-1A670CCC9A21}" type="presOf" srcId="{33DA8119-2859-439C-BBCD-EA40AD56477A}" destId="{BF4A788A-7E09-4A32-B864-833695C246F5}" srcOrd="0" destOrd="1" presId="urn:microsoft.com/office/officeart/2005/8/layout/cycle7"/>
    <dgm:cxn modelId="{E4B86619-65DF-47F1-BD93-A894223D955D}" type="presOf" srcId="{AF626953-BF3C-462D-A587-517B1207BC41}" destId="{7E20EAB2-C663-437B-982A-27E49B975AA2}" srcOrd="0" destOrd="2" presId="urn:microsoft.com/office/officeart/2005/8/layout/cycle7"/>
    <dgm:cxn modelId="{A25CBB79-AF23-4D31-BA7D-F62AC235E0AF}" srcId="{0DC887A9-01AA-4033-9A0D-89E63C803E36}" destId="{9E83C742-555B-4ACB-BF3B-3D11B88871B3}" srcOrd="1" destOrd="0" parTransId="{0514FB89-99DD-4DD6-B43C-4748EC63312B}" sibTransId="{ADC77BBE-394C-42C8-B332-C3109D120EDF}"/>
    <dgm:cxn modelId="{7C4AE04F-BC27-4B73-B82C-8EA292465351}" type="presOf" srcId="{28951A22-8E04-4C2C-B010-7FEB6AB28271}" destId="{2ACEBC20-5810-417A-B727-BD4C2C8DA993}" srcOrd="1" destOrd="0" presId="urn:microsoft.com/office/officeart/2005/8/layout/cycle7"/>
    <dgm:cxn modelId="{0C7472AF-3FF1-48A2-9C6A-DBEBB25ED43F}" type="presOf" srcId="{86F8E266-53C0-43C3-9BF6-66689535336A}" destId="{0E8EA79D-F1A5-46C6-AEBA-FDD2FA15A7F2}" srcOrd="1" destOrd="0" presId="urn:microsoft.com/office/officeart/2005/8/layout/cycle7"/>
    <dgm:cxn modelId="{1F820DFB-4AEB-46B7-A209-38A58BF37D14}" type="presOf" srcId="{0DC887A9-01AA-4033-9A0D-89E63C803E36}" destId="{BF4A788A-7E09-4A32-B864-833695C246F5}" srcOrd="0" destOrd="0" presId="urn:microsoft.com/office/officeart/2005/8/layout/cycle7"/>
    <dgm:cxn modelId="{8885BA3D-9D36-4C91-87E7-79F1F8CEEFCB}" type="presOf" srcId="{3600AFB0-F66A-46D4-A661-A08C9DEC7F98}" destId="{FEE129C5-FB0E-44FF-A639-2E8BDBAD0AF6}" srcOrd="1" destOrd="0" presId="urn:microsoft.com/office/officeart/2005/8/layout/cycle7"/>
    <dgm:cxn modelId="{A1E18CF3-40F4-4A82-9FE1-8F4B15636134}" srcId="{9F22A934-1AEF-4589-B956-A298B625E0B7}" destId="{248F98A3-B5D9-403F-B65A-F21BE82D9C62}" srcOrd="0" destOrd="0" parTransId="{0389F66A-1798-43F8-96E1-D0D48A98E671}" sibTransId="{26F0CEE1-564D-4970-B775-EBA07C634248}"/>
    <dgm:cxn modelId="{1CE40082-2F13-490D-BC0F-B594E397CDD2}" type="presOf" srcId="{28E55EE0-5497-4445-80DD-68E425D72E41}" destId="{B32FA9EE-D048-4CE5-80B1-3CA8B7999AEC}" srcOrd="0" destOrd="1" presId="urn:microsoft.com/office/officeart/2005/8/layout/cycle7"/>
    <dgm:cxn modelId="{C0807135-0868-4FA3-A3C0-C78C62D77074}" type="presOf" srcId="{26F0CEE1-564D-4970-B775-EBA07C634248}" destId="{94C42F7A-58E0-47D7-8CEE-E6600A065D8B}" srcOrd="0" destOrd="0" presId="urn:microsoft.com/office/officeart/2005/8/layout/cycle7"/>
    <dgm:cxn modelId="{172DC0F9-387D-495E-BBFF-3F1EF64B7EBE}" type="presOf" srcId="{B49E2CBF-BD6F-41EB-8598-337111FAF31B}" destId="{B32FA9EE-D048-4CE5-80B1-3CA8B7999AEC}" srcOrd="0" destOrd="0" presId="urn:microsoft.com/office/officeart/2005/8/layout/cycle7"/>
    <dgm:cxn modelId="{5BA5526D-4844-4C12-97E6-700D57521EF8}" srcId="{9F22A934-1AEF-4589-B956-A298B625E0B7}" destId="{B49E2CBF-BD6F-41EB-8598-337111FAF31B}" srcOrd="3" destOrd="0" parTransId="{1F0284DB-0853-42B9-835F-268E6FA9DEB1}" sibTransId="{86F8E266-53C0-43C3-9BF6-66689535336A}"/>
    <dgm:cxn modelId="{50E0C48F-8E39-4BE9-A3C7-CCD29124FC69}" type="presOf" srcId="{16093F6B-CFE9-44EE-A9F2-35B9E2269FB4}" destId="{BCBA81F4-9D5E-4B6D-AABC-8B29563D3734}" srcOrd="0" destOrd="2" presId="urn:microsoft.com/office/officeart/2005/8/layout/cycle7"/>
    <dgm:cxn modelId="{B99FF3FD-98B6-4F55-944E-0EE0282D7E2B}" type="presOf" srcId="{2DE8919C-88B0-4224-91A6-8666CF605A69}" destId="{7E20EAB2-C663-437B-982A-27E49B975AA2}" srcOrd="0" destOrd="1" presId="urn:microsoft.com/office/officeart/2005/8/layout/cycle7"/>
    <dgm:cxn modelId="{98C45C23-8567-4647-81EF-6FBE22AF68A7}" srcId="{9F22A934-1AEF-4589-B956-A298B625E0B7}" destId="{957BB6B1-D542-4345-9C22-918D9DCDAE30}" srcOrd="2" destOrd="0" parTransId="{33264543-B6D7-477B-BFEC-E36E1B1A57FB}" sibTransId="{28951A22-8E04-4C2C-B010-7FEB6AB28271}"/>
    <dgm:cxn modelId="{E6F62280-20FD-4FB0-94A3-FD0A827A6A37}" type="presOf" srcId="{2505D1D6-E59F-48DB-ADDF-49AEA0033542}" destId="{BCBA81F4-9D5E-4B6D-AABC-8B29563D3734}" srcOrd="0" destOrd="1" presId="urn:microsoft.com/office/officeart/2005/8/layout/cycle7"/>
    <dgm:cxn modelId="{6D3DF1DD-FAC6-4947-8414-F04275B2C4B9}" type="presOf" srcId="{26F0CEE1-564D-4970-B775-EBA07C634248}" destId="{A4243700-4995-466B-8EFB-F176A9CEC904}" srcOrd="1" destOrd="0" presId="urn:microsoft.com/office/officeart/2005/8/layout/cycle7"/>
    <dgm:cxn modelId="{ED4ED3D7-BFD7-4213-844B-707DF6859407}" type="presOf" srcId="{248F98A3-B5D9-403F-B65A-F21BE82D9C62}" destId="{BCBA81F4-9D5E-4B6D-AABC-8B29563D3734}" srcOrd="0" destOrd="0" presId="urn:microsoft.com/office/officeart/2005/8/layout/cycle7"/>
    <dgm:cxn modelId="{522B867D-5FF1-4B75-B2CE-1240BBDCFAF6}" type="presOf" srcId="{9F22A934-1AEF-4589-B956-A298B625E0B7}" destId="{6E3BE00A-AED3-46CA-8B35-C5FD7DEB317A}" srcOrd="0" destOrd="0" presId="urn:microsoft.com/office/officeart/2005/8/layout/cycle7"/>
    <dgm:cxn modelId="{B4B0E262-4662-45E2-958F-1D4E364AB18A}" srcId="{957BB6B1-D542-4345-9C22-918D9DCDAE30}" destId="{AF626953-BF3C-462D-A587-517B1207BC41}" srcOrd="1" destOrd="0" parTransId="{7503949A-BD7B-41DD-8EF5-638D5F771083}" sibTransId="{F386A8BC-DF06-4F5E-BC05-3CFF4A81E908}"/>
    <dgm:cxn modelId="{63B99610-EBB0-499F-8E13-C3731B990919}" srcId="{248F98A3-B5D9-403F-B65A-F21BE82D9C62}" destId="{16093F6B-CFE9-44EE-A9F2-35B9E2269FB4}" srcOrd="1" destOrd="0" parTransId="{3244EA27-0EF2-451F-B0D4-93B91E2F642C}" sibTransId="{13E6413C-0D71-4820-99E9-04EC96B779C4}"/>
    <dgm:cxn modelId="{A14CF221-E443-4593-AF8B-CC99A2B2452D}" srcId="{B49E2CBF-BD6F-41EB-8598-337111FAF31B}" destId="{28E55EE0-5497-4445-80DD-68E425D72E41}" srcOrd="0" destOrd="0" parTransId="{E733E01E-EA3A-4C8B-B3A9-FA4E2B7CA612}" sibTransId="{8F201D50-5DBD-4BF5-BEB6-B05CA8B6B77E}"/>
    <dgm:cxn modelId="{16438C9D-7F2F-459C-8FEA-29217E486A7A}" srcId="{9F22A934-1AEF-4589-B956-A298B625E0B7}" destId="{0DC887A9-01AA-4033-9A0D-89E63C803E36}" srcOrd="1" destOrd="0" parTransId="{8712671C-356B-4F9B-A9B3-5BB58794E471}" sibTransId="{3600AFB0-F66A-46D4-A661-A08C9DEC7F98}"/>
    <dgm:cxn modelId="{5526FC51-CC2B-47F7-815D-69D775DF4D10}" type="presOf" srcId="{3600AFB0-F66A-46D4-A661-A08C9DEC7F98}" destId="{4B45F6E3-4F52-44EF-9B8F-F5585555100F}" srcOrd="0" destOrd="0" presId="urn:microsoft.com/office/officeart/2005/8/layout/cycle7"/>
    <dgm:cxn modelId="{F5E36A46-9F46-4DEE-A74D-D031B33AA51F}" type="presOf" srcId="{9E83C742-555B-4ACB-BF3B-3D11B88871B3}" destId="{BF4A788A-7E09-4A32-B864-833695C246F5}" srcOrd="0" destOrd="2" presId="urn:microsoft.com/office/officeart/2005/8/layout/cycle7"/>
    <dgm:cxn modelId="{6B65807A-25AA-4277-B4E1-5DBBA268376A}" srcId="{0DC887A9-01AA-4033-9A0D-89E63C803E36}" destId="{33DA8119-2859-439C-BBCD-EA40AD56477A}" srcOrd="0" destOrd="0" parTransId="{4AB83A51-8050-4A7B-BFB5-165141A5924D}" sibTransId="{D21B94A8-76B6-4E2E-B510-8BE896C9CC83}"/>
    <dgm:cxn modelId="{101F00B8-32A1-4F58-9A9E-8BCA98CF0772}" type="presOf" srcId="{28951A22-8E04-4C2C-B010-7FEB6AB28271}" destId="{A115504E-147D-4461-AAFE-35749C6363FC}" srcOrd="0" destOrd="0" presId="urn:microsoft.com/office/officeart/2005/8/layout/cycle7"/>
    <dgm:cxn modelId="{2274EAB7-FDB8-4DB6-95A4-AE5D945A5063}" type="presOf" srcId="{86F8E266-53C0-43C3-9BF6-66689535336A}" destId="{25EC0617-A592-4B2F-9730-F517178CC045}" srcOrd="0" destOrd="0" presId="urn:microsoft.com/office/officeart/2005/8/layout/cycle7"/>
    <dgm:cxn modelId="{82BC298E-7EB7-4D16-AE7B-D49685A9D607}" srcId="{248F98A3-B5D9-403F-B65A-F21BE82D9C62}" destId="{2505D1D6-E59F-48DB-ADDF-49AEA0033542}" srcOrd="0" destOrd="0" parTransId="{E0E7FD3E-8B86-4DBB-AF58-B715C6117FCE}" sibTransId="{C3597928-2246-457D-834F-634838E28B25}"/>
    <dgm:cxn modelId="{82CB865B-B80A-4DE3-BA36-34F72ABE9790}" type="presParOf" srcId="{6E3BE00A-AED3-46CA-8B35-C5FD7DEB317A}" destId="{BCBA81F4-9D5E-4B6D-AABC-8B29563D3734}" srcOrd="0" destOrd="0" presId="urn:microsoft.com/office/officeart/2005/8/layout/cycle7"/>
    <dgm:cxn modelId="{E43226D8-BB73-4D5D-9B46-6B89CE9EB578}" type="presParOf" srcId="{6E3BE00A-AED3-46CA-8B35-C5FD7DEB317A}" destId="{94C42F7A-58E0-47D7-8CEE-E6600A065D8B}" srcOrd="1" destOrd="0" presId="urn:microsoft.com/office/officeart/2005/8/layout/cycle7"/>
    <dgm:cxn modelId="{8BF9FEA8-59C3-4D51-A836-82EF9AF7AE45}" type="presParOf" srcId="{94C42F7A-58E0-47D7-8CEE-E6600A065D8B}" destId="{A4243700-4995-466B-8EFB-F176A9CEC904}" srcOrd="0" destOrd="0" presId="urn:microsoft.com/office/officeart/2005/8/layout/cycle7"/>
    <dgm:cxn modelId="{E9F5F362-6DEA-4761-AD28-9C64C6809EE9}" type="presParOf" srcId="{6E3BE00A-AED3-46CA-8B35-C5FD7DEB317A}" destId="{BF4A788A-7E09-4A32-B864-833695C246F5}" srcOrd="2" destOrd="0" presId="urn:microsoft.com/office/officeart/2005/8/layout/cycle7"/>
    <dgm:cxn modelId="{2B3CB26D-7B08-460D-98AC-BF13C06B5DF0}" type="presParOf" srcId="{6E3BE00A-AED3-46CA-8B35-C5FD7DEB317A}" destId="{4B45F6E3-4F52-44EF-9B8F-F5585555100F}" srcOrd="3" destOrd="0" presId="urn:microsoft.com/office/officeart/2005/8/layout/cycle7"/>
    <dgm:cxn modelId="{7105C1A0-6FFF-4868-B38D-2E2FC0236895}" type="presParOf" srcId="{4B45F6E3-4F52-44EF-9B8F-F5585555100F}" destId="{FEE129C5-FB0E-44FF-A639-2E8BDBAD0AF6}" srcOrd="0" destOrd="0" presId="urn:microsoft.com/office/officeart/2005/8/layout/cycle7"/>
    <dgm:cxn modelId="{80C755A9-EA57-477B-98D6-48D22A8E980C}" type="presParOf" srcId="{6E3BE00A-AED3-46CA-8B35-C5FD7DEB317A}" destId="{7E20EAB2-C663-437B-982A-27E49B975AA2}" srcOrd="4" destOrd="0" presId="urn:microsoft.com/office/officeart/2005/8/layout/cycle7"/>
    <dgm:cxn modelId="{A64FF8BA-F2D9-4860-9DA7-4DB8D7B6ACE0}" type="presParOf" srcId="{6E3BE00A-AED3-46CA-8B35-C5FD7DEB317A}" destId="{A115504E-147D-4461-AAFE-35749C6363FC}" srcOrd="5" destOrd="0" presId="urn:microsoft.com/office/officeart/2005/8/layout/cycle7"/>
    <dgm:cxn modelId="{27C90333-F005-4954-B425-1BC6988EDA67}" type="presParOf" srcId="{A115504E-147D-4461-AAFE-35749C6363FC}" destId="{2ACEBC20-5810-417A-B727-BD4C2C8DA993}" srcOrd="0" destOrd="0" presId="urn:microsoft.com/office/officeart/2005/8/layout/cycle7"/>
    <dgm:cxn modelId="{0AA9729B-78C8-4273-8FB5-5C8D2A51063E}" type="presParOf" srcId="{6E3BE00A-AED3-46CA-8B35-C5FD7DEB317A}" destId="{B32FA9EE-D048-4CE5-80B1-3CA8B7999AEC}" srcOrd="6" destOrd="0" presId="urn:microsoft.com/office/officeart/2005/8/layout/cycle7"/>
    <dgm:cxn modelId="{16B96672-3FCA-4370-8B18-E300F9301043}" type="presParOf" srcId="{6E3BE00A-AED3-46CA-8B35-C5FD7DEB317A}" destId="{25EC0617-A592-4B2F-9730-F517178CC045}" srcOrd="7" destOrd="0" presId="urn:microsoft.com/office/officeart/2005/8/layout/cycle7"/>
    <dgm:cxn modelId="{27B0F15F-7930-45AC-A660-4E25A7EF0633}" type="presParOf" srcId="{25EC0617-A592-4B2F-9730-F517178CC045}" destId="{0E8EA79D-F1A5-46C6-AEBA-FDD2FA15A7F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085E0F4D-1857-427C-B3BD-A5AA2B6590B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33274EB-7925-459D-ACD7-22C98214B7A5}">
      <dgm:prSet phldrT="[Text]" custT="1"/>
      <dgm:spPr>
        <a:solidFill>
          <a:srgbClr val="FF0000"/>
        </a:solidFill>
      </dgm:spPr>
      <dgm:t>
        <a:bodyPr/>
        <a:lstStyle/>
        <a:p>
          <a:r>
            <a:rPr lang="de-DE" sz="1800" dirty="0" smtClean="0"/>
            <a:t>1. Formulierung persönlicher Ziele/Werte </a:t>
          </a:r>
          <a:endParaRPr lang="de-DE" sz="1800" dirty="0"/>
        </a:p>
      </dgm:t>
    </dgm:pt>
    <dgm:pt modelId="{6501A8F2-6D45-4807-8A6F-7BD1CF6CDA76}" type="parTrans" cxnId="{85BAF3D7-321C-48A7-9412-28C1E2025EF7}">
      <dgm:prSet/>
      <dgm:spPr/>
      <dgm:t>
        <a:bodyPr/>
        <a:lstStyle/>
        <a:p>
          <a:endParaRPr lang="de-DE"/>
        </a:p>
      </dgm:t>
    </dgm:pt>
    <dgm:pt modelId="{D55F34F7-086A-4553-8EBD-5059602FA111}" type="sibTrans" cxnId="{85BAF3D7-321C-48A7-9412-28C1E2025EF7}">
      <dgm:prSet/>
      <dgm:spPr/>
      <dgm:t>
        <a:bodyPr/>
        <a:lstStyle/>
        <a:p>
          <a:endParaRPr lang="de-DE"/>
        </a:p>
      </dgm:t>
    </dgm:pt>
    <dgm:pt modelId="{DCAD1A63-A594-4AC6-9C82-9F24D550A785}">
      <dgm:prSet custT="1"/>
      <dgm:spPr>
        <a:solidFill>
          <a:srgbClr val="FFC000"/>
        </a:solidFill>
      </dgm:spPr>
      <dgm:t>
        <a:bodyPr/>
        <a:lstStyle/>
        <a:p>
          <a:r>
            <a:rPr lang="de-DE" sz="1800" dirty="0" smtClean="0"/>
            <a:t>2. Formulierung von Vision (Was wollen wir erreichen?)/ und Mission (Wie wollen wir von Dritten gesehen werden?)</a:t>
          </a:r>
          <a:endParaRPr lang="de-DE" sz="1800" dirty="0"/>
        </a:p>
      </dgm:t>
    </dgm:pt>
    <dgm:pt modelId="{5A52B74F-9606-4FE3-B14C-5E1CD7B05A8F}" type="parTrans" cxnId="{347F50BE-8200-4B72-A1C6-360966215D4A}">
      <dgm:prSet/>
      <dgm:spPr/>
      <dgm:t>
        <a:bodyPr/>
        <a:lstStyle/>
        <a:p>
          <a:endParaRPr lang="de-DE"/>
        </a:p>
      </dgm:t>
    </dgm:pt>
    <dgm:pt modelId="{47B07560-22D0-4596-A172-EA3478134DFD}" type="sibTrans" cxnId="{347F50BE-8200-4B72-A1C6-360966215D4A}">
      <dgm:prSet/>
      <dgm:spPr/>
      <dgm:t>
        <a:bodyPr/>
        <a:lstStyle/>
        <a:p>
          <a:endParaRPr lang="de-DE"/>
        </a:p>
      </dgm:t>
    </dgm:pt>
    <dgm:pt modelId="{22C1F4D9-68C2-42BA-9444-FDBB191C9F8B}">
      <dgm:prSet custT="1"/>
      <dgm:spPr>
        <a:solidFill>
          <a:srgbClr val="92D050"/>
        </a:solidFill>
      </dgm:spPr>
      <dgm:t>
        <a:bodyPr/>
        <a:lstStyle/>
        <a:p>
          <a:r>
            <a:rPr lang="de-DE" sz="1800" dirty="0" smtClean="0"/>
            <a:t>3. Festlegung strategischer Ziele nach SMART-Prinzip (spezifisch, messbar, attraktiv, realistisch, terminiert)</a:t>
          </a:r>
          <a:endParaRPr lang="de-DE" sz="1800" dirty="0"/>
        </a:p>
      </dgm:t>
    </dgm:pt>
    <dgm:pt modelId="{5899954B-EAEF-4DE0-B8DC-D96EA7006950}" type="parTrans" cxnId="{526B4070-2778-4587-806B-031973FAF8F2}">
      <dgm:prSet/>
      <dgm:spPr/>
      <dgm:t>
        <a:bodyPr/>
        <a:lstStyle/>
        <a:p>
          <a:endParaRPr lang="de-DE"/>
        </a:p>
      </dgm:t>
    </dgm:pt>
    <dgm:pt modelId="{0A4BC467-0FE8-4B98-9C22-6CE9DA9FE9E9}" type="sibTrans" cxnId="{526B4070-2778-4587-806B-031973FAF8F2}">
      <dgm:prSet/>
      <dgm:spPr/>
      <dgm:t>
        <a:bodyPr/>
        <a:lstStyle/>
        <a:p>
          <a:endParaRPr lang="de-DE"/>
        </a:p>
      </dgm:t>
    </dgm:pt>
    <dgm:pt modelId="{0C4B201C-E92B-48F2-A96A-569A049976AF}">
      <dgm:prSet custT="1"/>
      <dgm:spPr>
        <a:solidFill>
          <a:srgbClr val="00B050"/>
        </a:solidFill>
      </dgm:spPr>
      <dgm:t>
        <a:bodyPr/>
        <a:lstStyle/>
        <a:p>
          <a:r>
            <a:rPr lang="de-DE" sz="1800" dirty="0" smtClean="0"/>
            <a:t>4. Herleitung Unternehmensstrategie: „Schlachtplan“ für Zielumsetzung</a:t>
          </a:r>
          <a:endParaRPr lang="de-DE" sz="1800" dirty="0"/>
        </a:p>
      </dgm:t>
    </dgm:pt>
    <dgm:pt modelId="{E33991C2-DFBC-4FBE-85C6-9A9850E9B763}" type="parTrans" cxnId="{4C52D297-B4D2-44DC-B378-36FBFD5E030C}">
      <dgm:prSet/>
      <dgm:spPr/>
      <dgm:t>
        <a:bodyPr/>
        <a:lstStyle/>
        <a:p>
          <a:endParaRPr lang="de-DE"/>
        </a:p>
      </dgm:t>
    </dgm:pt>
    <dgm:pt modelId="{D45A0CBE-BEB6-4341-A9A6-431A1B4C1A76}" type="sibTrans" cxnId="{4C52D297-B4D2-44DC-B378-36FBFD5E030C}">
      <dgm:prSet/>
      <dgm:spPr/>
      <dgm:t>
        <a:bodyPr/>
        <a:lstStyle/>
        <a:p>
          <a:endParaRPr lang="de-DE"/>
        </a:p>
      </dgm:t>
    </dgm:pt>
    <dgm:pt modelId="{52E70965-8F59-469F-99D3-D99BABAF763C}" type="pres">
      <dgm:prSet presAssocID="{085E0F4D-1857-427C-B3BD-A5AA2B6590B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1C71A67-0283-4CB5-A743-7D9DA660C642}" type="pres">
      <dgm:prSet presAssocID="{085E0F4D-1857-427C-B3BD-A5AA2B6590BE}" presName="dummyMaxCanvas" presStyleCnt="0">
        <dgm:presLayoutVars/>
      </dgm:prSet>
      <dgm:spPr/>
    </dgm:pt>
    <dgm:pt modelId="{43A48EA8-1129-4F88-8062-4DE7685A0169}" type="pres">
      <dgm:prSet presAssocID="{085E0F4D-1857-427C-B3BD-A5AA2B6590BE}" presName="FourNodes_1" presStyleLbl="node1" presStyleIdx="0" presStyleCnt="4" custLinFactNeighborX="2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158953-6CED-42E4-BD23-3E6129C45B3E}" type="pres">
      <dgm:prSet presAssocID="{085E0F4D-1857-427C-B3BD-A5AA2B6590B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CC3E67-AB4E-4DBC-B51F-9FB144E00E77}" type="pres">
      <dgm:prSet presAssocID="{085E0F4D-1857-427C-B3BD-A5AA2B6590B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782827-D11A-4C80-8773-0E4D94D33807}" type="pres">
      <dgm:prSet presAssocID="{085E0F4D-1857-427C-B3BD-A5AA2B6590B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CACB1F-5DDF-49E8-B347-D33FA0E7836A}" type="pres">
      <dgm:prSet presAssocID="{085E0F4D-1857-427C-B3BD-A5AA2B6590B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26D134-A917-4156-95B5-5A41F9D4D85C}" type="pres">
      <dgm:prSet presAssocID="{085E0F4D-1857-427C-B3BD-A5AA2B6590B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CED2E1-FAE2-470C-A3C6-B64634633FB5}" type="pres">
      <dgm:prSet presAssocID="{085E0F4D-1857-427C-B3BD-A5AA2B6590B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2CAC13-AC05-4A1B-979B-9F0581A9DE84}" type="pres">
      <dgm:prSet presAssocID="{085E0F4D-1857-427C-B3BD-A5AA2B6590B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CF0F50-CE4D-4FED-A546-B33872725347}" type="pres">
      <dgm:prSet presAssocID="{085E0F4D-1857-427C-B3BD-A5AA2B6590B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6C4CD6-CC27-48CE-A4E4-8B41DA7A0CE4}" type="pres">
      <dgm:prSet presAssocID="{085E0F4D-1857-427C-B3BD-A5AA2B6590B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A7E771-FA05-4ADC-AD18-72704B9FE33A}" type="pres">
      <dgm:prSet presAssocID="{085E0F4D-1857-427C-B3BD-A5AA2B6590B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F17F9-4A5B-4BA5-BD39-323F4CAEE290}" type="presOf" srcId="{D55F34F7-086A-4553-8EBD-5059602FA111}" destId="{BECACB1F-5DDF-49E8-B347-D33FA0E7836A}" srcOrd="0" destOrd="0" presId="urn:microsoft.com/office/officeart/2005/8/layout/vProcess5"/>
    <dgm:cxn modelId="{DA335FE7-E265-4C86-AE84-B4343708FECE}" type="presOf" srcId="{22C1F4D9-68C2-42BA-9444-FDBB191C9F8B}" destId="{366C4CD6-CC27-48CE-A4E4-8B41DA7A0CE4}" srcOrd="1" destOrd="0" presId="urn:microsoft.com/office/officeart/2005/8/layout/vProcess5"/>
    <dgm:cxn modelId="{036AE4EB-1119-452E-BCD5-545AF83DFA4C}" type="presOf" srcId="{533274EB-7925-459D-ACD7-22C98214B7A5}" destId="{702CAC13-AC05-4A1B-979B-9F0581A9DE84}" srcOrd="1" destOrd="0" presId="urn:microsoft.com/office/officeart/2005/8/layout/vProcess5"/>
    <dgm:cxn modelId="{4C52D297-B4D2-44DC-B378-36FBFD5E030C}" srcId="{085E0F4D-1857-427C-B3BD-A5AA2B6590BE}" destId="{0C4B201C-E92B-48F2-A96A-569A049976AF}" srcOrd="3" destOrd="0" parTransId="{E33991C2-DFBC-4FBE-85C6-9A9850E9B763}" sibTransId="{D45A0CBE-BEB6-4341-A9A6-431A1B4C1A76}"/>
    <dgm:cxn modelId="{0344D43A-F2F0-49DC-90EC-577241E41980}" type="presOf" srcId="{085E0F4D-1857-427C-B3BD-A5AA2B6590BE}" destId="{52E70965-8F59-469F-99D3-D99BABAF763C}" srcOrd="0" destOrd="0" presId="urn:microsoft.com/office/officeart/2005/8/layout/vProcess5"/>
    <dgm:cxn modelId="{85BAF3D7-321C-48A7-9412-28C1E2025EF7}" srcId="{085E0F4D-1857-427C-B3BD-A5AA2B6590BE}" destId="{533274EB-7925-459D-ACD7-22C98214B7A5}" srcOrd="0" destOrd="0" parTransId="{6501A8F2-6D45-4807-8A6F-7BD1CF6CDA76}" sibTransId="{D55F34F7-086A-4553-8EBD-5059602FA111}"/>
    <dgm:cxn modelId="{526B4070-2778-4587-806B-031973FAF8F2}" srcId="{085E0F4D-1857-427C-B3BD-A5AA2B6590BE}" destId="{22C1F4D9-68C2-42BA-9444-FDBB191C9F8B}" srcOrd="2" destOrd="0" parTransId="{5899954B-EAEF-4DE0-B8DC-D96EA7006950}" sibTransId="{0A4BC467-0FE8-4B98-9C22-6CE9DA9FE9E9}"/>
    <dgm:cxn modelId="{994361E3-4741-42E5-B778-42593364443E}" type="presOf" srcId="{533274EB-7925-459D-ACD7-22C98214B7A5}" destId="{43A48EA8-1129-4F88-8062-4DE7685A0169}" srcOrd="0" destOrd="0" presId="urn:microsoft.com/office/officeart/2005/8/layout/vProcess5"/>
    <dgm:cxn modelId="{01357BC3-9B2F-41AF-A49C-6CC6EEE1F599}" type="presOf" srcId="{DCAD1A63-A594-4AC6-9C82-9F24D550A785}" destId="{55CF0F50-CE4D-4FED-A546-B33872725347}" srcOrd="1" destOrd="0" presId="urn:microsoft.com/office/officeart/2005/8/layout/vProcess5"/>
    <dgm:cxn modelId="{79BAA799-D720-4BB8-949F-55A00FDE7787}" type="presOf" srcId="{47B07560-22D0-4596-A172-EA3478134DFD}" destId="{A226D134-A917-4156-95B5-5A41F9D4D85C}" srcOrd="0" destOrd="0" presId="urn:microsoft.com/office/officeart/2005/8/layout/vProcess5"/>
    <dgm:cxn modelId="{5A805642-ABC6-4B49-B876-21FF4D0DB894}" type="presOf" srcId="{DCAD1A63-A594-4AC6-9C82-9F24D550A785}" destId="{CD158953-6CED-42E4-BD23-3E6129C45B3E}" srcOrd="0" destOrd="0" presId="urn:microsoft.com/office/officeart/2005/8/layout/vProcess5"/>
    <dgm:cxn modelId="{FE4E949B-9881-4051-ACE0-D236871D43EC}" type="presOf" srcId="{22C1F4D9-68C2-42BA-9444-FDBB191C9F8B}" destId="{4BCC3E67-AB4E-4DBC-B51F-9FB144E00E77}" srcOrd="0" destOrd="0" presId="urn:microsoft.com/office/officeart/2005/8/layout/vProcess5"/>
    <dgm:cxn modelId="{91DF5BB6-FFB3-485F-9E17-A53AC14FFD16}" type="presOf" srcId="{0C4B201C-E92B-48F2-A96A-569A049976AF}" destId="{23A7E771-FA05-4ADC-AD18-72704B9FE33A}" srcOrd="1" destOrd="0" presId="urn:microsoft.com/office/officeart/2005/8/layout/vProcess5"/>
    <dgm:cxn modelId="{C1B01B71-5753-4C2F-B7F1-4DED72303508}" type="presOf" srcId="{0C4B201C-E92B-48F2-A96A-569A049976AF}" destId="{E2782827-D11A-4C80-8773-0E4D94D33807}" srcOrd="0" destOrd="0" presId="urn:microsoft.com/office/officeart/2005/8/layout/vProcess5"/>
    <dgm:cxn modelId="{347F50BE-8200-4B72-A1C6-360966215D4A}" srcId="{085E0F4D-1857-427C-B3BD-A5AA2B6590BE}" destId="{DCAD1A63-A594-4AC6-9C82-9F24D550A785}" srcOrd="1" destOrd="0" parTransId="{5A52B74F-9606-4FE3-B14C-5E1CD7B05A8F}" sibTransId="{47B07560-22D0-4596-A172-EA3478134DFD}"/>
    <dgm:cxn modelId="{64C2F451-5686-4066-ADA8-5E3BCB1E0D81}" type="presOf" srcId="{0A4BC467-0FE8-4B98-9C22-6CE9DA9FE9E9}" destId="{EBCED2E1-FAE2-470C-A3C6-B64634633FB5}" srcOrd="0" destOrd="0" presId="urn:microsoft.com/office/officeart/2005/8/layout/vProcess5"/>
    <dgm:cxn modelId="{2D47698A-771F-43A6-BE71-223560CDA629}" type="presParOf" srcId="{52E70965-8F59-469F-99D3-D99BABAF763C}" destId="{F1C71A67-0283-4CB5-A743-7D9DA660C642}" srcOrd="0" destOrd="0" presId="urn:microsoft.com/office/officeart/2005/8/layout/vProcess5"/>
    <dgm:cxn modelId="{232A7A65-C676-4CA0-BA7D-401BCFAA12CB}" type="presParOf" srcId="{52E70965-8F59-469F-99D3-D99BABAF763C}" destId="{43A48EA8-1129-4F88-8062-4DE7685A0169}" srcOrd="1" destOrd="0" presId="urn:microsoft.com/office/officeart/2005/8/layout/vProcess5"/>
    <dgm:cxn modelId="{5A5071BD-C168-43B1-A111-33B792529388}" type="presParOf" srcId="{52E70965-8F59-469F-99D3-D99BABAF763C}" destId="{CD158953-6CED-42E4-BD23-3E6129C45B3E}" srcOrd="2" destOrd="0" presId="urn:microsoft.com/office/officeart/2005/8/layout/vProcess5"/>
    <dgm:cxn modelId="{7A8446F6-8F33-40AA-9370-A0387D214F15}" type="presParOf" srcId="{52E70965-8F59-469F-99D3-D99BABAF763C}" destId="{4BCC3E67-AB4E-4DBC-B51F-9FB144E00E77}" srcOrd="3" destOrd="0" presId="urn:microsoft.com/office/officeart/2005/8/layout/vProcess5"/>
    <dgm:cxn modelId="{6A4BE12C-4896-459A-9521-F8B21BF60F57}" type="presParOf" srcId="{52E70965-8F59-469F-99D3-D99BABAF763C}" destId="{E2782827-D11A-4C80-8773-0E4D94D33807}" srcOrd="4" destOrd="0" presId="urn:microsoft.com/office/officeart/2005/8/layout/vProcess5"/>
    <dgm:cxn modelId="{7549EC61-0234-49A3-A59F-066A9CC07439}" type="presParOf" srcId="{52E70965-8F59-469F-99D3-D99BABAF763C}" destId="{BECACB1F-5DDF-49E8-B347-D33FA0E7836A}" srcOrd="5" destOrd="0" presId="urn:microsoft.com/office/officeart/2005/8/layout/vProcess5"/>
    <dgm:cxn modelId="{C4A9C6F4-647F-45B6-B5A0-7BA02BEFB41E}" type="presParOf" srcId="{52E70965-8F59-469F-99D3-D99BABAF763C}" destId="{A226D134-A917-4156-95B5-5A41F9D4D85C}" srcOrd="6" destOrd="0" presId="urn:microsoft.com/office/officeart/2005/8/layout/vProcess5"/>
    <dgm:cxn modelId="{B9CF0C12-D4A8-4E82-A6AC-7119C2E236A3}" type="presParOf" srcId="{52E70965-8F59-469F-99D3-D99BABAF763C}" destId="{EBCED2E1-FAE2-470C-A3C6-B64634633FB5}" srcOrd="7" destOrd="0" presId="urn:microsoft.com/office/officeart/2005/8/layout/vProcess5"/>
    <dgm:cxn modelId="{AAC9F8C9-A338-4D87-814A-A8E0F2E3188E}" type="presParOf" srcId="{52E70965-8F59-469F-99D3-D99BABAF763C}" destId="{702CAC13-AC05-4A1B-979B-9F0581A9DE84}" srcOrd="8" destOrd="0" presId="urn:microsoft.com/office/officeart/2005/8/layout/vProcess5"/>
    <dgm:cxn modelId="{EC6AE46E-2D67-44FD-8489-C535D386E10A}" type="presParOf" srcId="{52E70965-8F59-469F-99D3-D99BABAF763C}" destId="{55CF0F50-CE4D-4FED-A546-B33872725347}" srcOrd="9" destOrd="0" presId="urn:microsoft.com/office/officeart/2005/8/layout/vProcess5"/>
    <dgm:cxn modelId="{78513B9C-DF6F-4475-8C77-DD627EB99D97}" type="presParOf" srcId="{52E70965-8F59-469F-99D3-D99BABAF763C}" destId="{366C4CD6-CC27-48CE-A4E4-8B41DA7A0CE4}" srcOrd="10" destOrd="0" presId="urn:microsoft.com/office/officeart/2005/8/layout/vProcess5"/>
    <dgm:cxn modelId="{4104C71D-867C-4D94-8885-6D376E359BC5}" type="presParOf" srcId="{52E70965-8F59-469F-99D3-D99BABAF763C}" destId="{23A7E771-FA05-4ADC-AD18-72704B9FE33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085E0F4D-1857-427C-B3BD-A5AA2B6590B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33274EB-7925-459D-ACD7-22C98214B7A5}">
      <dgm:prSet phldrT="[Text]" custT="1"/>
      <dgm:spPr>
        <a:solidFill>
          <a:srgbClr val="00B0F0"/>
        </a:solidFill>
      </dgm:spPr>
      <dgm:t>
        <a:bodyPr/>
        <a:lstStyle/>
        <a:p>
          <a:r>
            <a:rPr lang="de-DE" sz="1800" dirty="0" smtClean="0"/>
            <a:t>5. Festlegung kritischer Erfolgsfaktoren: Welche Faktoren in jeder Perspektive v.a. wichtig zur erfolgreichen Zielumsetzung?</a:t>
          </a:r>
          <a:endParaRPr lang="de-DE" sz="1800" dirty="0"/>
        </a:p>
      </dgm:t>
    </dgm:pt>
    <dgm:pt modelId="{6501A8F2-6D45-4807-8A6F-7BD1CF6CDA76}" type="parTrans" cxnId="{85BAF3D7-321C-48A7-9412-28C1E2025EF7}">
      <dgm:prSet/>
      <dgm:spPr/>
      <dgm:t>
        <a:bodyPr/>
        <a:lstStyle/>
        <a:p>
          <a:endParaRPr lang="de-DE"/>
        </a:p>
      </dgm:t>
    </dgm:pt>
    <dgm:pt modelId="{D55F34F7-086A-4553-8EBD-5059602FA111}" type="sibTrans" cxnId="{85BAF3D7-321C-48A7-9412-28C1E2025EF7}">
      <dgm:prSet/>
      <dgm:spPr/>
      <dgm:t>
        <a:bodyPr/>
        <a:lstStyle/>
        <a:p>
          <a:endParaRPr lang="de-DE"/>
        </a:p>
      </dgm:t>
    </dgm:pt>
    <dgm:pt modelId="{DCAD1A63-A594-4AC6-9C82-9F24D550A785}">
      <dgm:prSet custT="1"/>
      <dgm:spPr>
        <a:solidFill>
          <a:srgbClr val="0070C0"/>
        </a:solidFill>
      </dgm:spPr>
      <dgm:t>
        <a:bodyPr/>
        <a:lstStyle/>
        <a:p>
          <a:r>
            <a:rPr lang="de-DE" sz="1800" dirty="0" smtClean="0"/>
            <a:t>6. Festlegung geeigneter Kennzahlen (Key Performance </a:t>
          </a:r>
          <a:r>
            <a:rPr lang="de-DE" sz="1800" dirty="0" err="1" smtClean="0"/>
            <a:t>Indicators</a:t>
          </a:r>
          <a:r>
            <a:rPr lang="de-DE" sz="1800" dirty="0" smtClean="0"/>
            <a:t>): müssen jeweiligen Zielerreichungsgrad realistisch darstellen </a:t>
          </a:r>
          <a:endParaRPr lang="de-DE" sz="1800" dirty="0"/>
        </a:p>
      </dgm:t>
    </dgm:pt>
    <dgm:pt modelId="{5A52B74F-9606-4FE3-B14C-5E1CD7B05A8F}" type="parTrans" cxnId="{347F50BE-8200-4B72-A1C6-360966215D4A}">
      <dgm:prSet/>
      <dgm:spPr/>
      <dgm:t>
        <a:bodyPr/>
        <a:lstStyle/>
        <a:p>
          <a:endParaRPr lang="de-DE"/>
        </a:p>
      </dgm:t>
    </dgm:pt>
    <dgm:pt modelId="{47B07560-22D0-4596-A172-EA3478134DFD}" type="sibTrans" cxnId="{347F50BE-8200-4B72-A1C6-360966215D4A}">
      <dgm:prSet/>
      <dgm:spPr/>
      <dgm:t>
        <a:bodyPr/>
        <a:lstStyle/>
        <a:p>
          <a:endParaRPr lang="de-DE"/>
        </a:p>
      </dgm:t>
    </dgm:pt>
    <dgm:pt modelId="{E5A490E6-423C-4310-8DEA-CC3A94178A1E}">
      <dgm:prSet custT="1"/>
      <dgm:spPr>
        <a:solidFill>
          <a:srgbClr val="002060"/>
        </a:solidFill>
      </dgm:spPr>
      <dgm:t>
        <a:bodyPr/>
        <a:lstStyle/>
        <a:p>
          <a:r>
            <a:rPr lang="de-DE" sz="1800" dirty="0" smtClean="0"/>
            <a:t>7. Ist-Analyse: Aktueller Unternehmensstatus?</a:t>
          </a:r>
        </a:p>
      </dgm:t>
    </dgm:pt>
    <dgm:pt modelId="{0213B267-093D-48F8-8E57-61FDA201F031}" type="parTrans" cxnId="{879C5FFF-1F74-4C31-AA89-F458B0BBB0CC}">
      <dgm:prSet/>
      <dgm:spPr/>
      <dgm:t>
        <a:bodyPr/>
        <a:lstStyle/>
        <a:p>
          <a:endParaRPr lang="de-DE"/>
        </a:p>
      </dgm:t>
    </dgm:pt>
    <dgm:pt modelId="{C5F6E921-194A-49D6-9674-CED7235FD85D}" type="sibTrans" cxnId="{879C5FFF-1F74-4C31-AA89-F458B0BBB0CC}">
      <dgm:prSet/>
      <dgm:spPr/>
      <dgm:t>
        <a:bodyPr/>
        <a:lstStyle/>
        <a:p>
          <a:endParaRPr lang="de-DE"/>
        </a:p>
      </dgm:t>
    </dgm:pt>
    <dgm:pt modelId="{F2D68AA3-5CC9-4F73-828F-D564539C2016}">
      <dgm:prSet custT="1"/>
      <dgm:spPr>
        <a:solidFill>
          <a:srgbClr val="7030A0"/>
        </a:solidFill>
      </dgm:spPr>
      <dgm:t>
        <a:bodyPr/>
        <a:lstStyle/>
        <a:p>
          <a:r>
            <a:rPr lang="de-DE" sz="1800" dirty="0" smtClean="0"/>
            <a:t>8. Festlegung Sollwerte: geben Umfang/Ziele für Umsetzung vor</a:t>
          </a:r>
          <a:endParaRPr lang="de-DE" sz="1800" dirty="0"/>
        </a:p>
      </dgm:t>
    </dgm:pt>
    <dgm:pt modelId="{1B055E67-3D47-42C1-B49F-5598110EA1D2}" type="parTrans" cxnId="{D53570C4-0CC4-4658-8852-8B792136E6AD}">
      <dgm:prSet/>
      <dgm:spPr/>
      <dgm:t>
        <a:bodyPr/>
        <a:lstStyle/>
        <a:p>
          <a:endParaRPr lang="de-DE"/>
        </a:p>
      </dgm:t>
    </dgm:pt>
    <dgm:pt modelId="{E6254397-2639-4A21-861D-FB6634ABED94}" type="sibTrans" cxnId="{D53570C4-0CC4-4658-8852-8B792136E6AD}">
      <dgm:prSet/>
      <dgm:spPr/>
      <dgm:t>
        <a:bodyPr/>
        <a:lstStyle/>
        <a:p>
          <a:endParaRPr lang="de-DE"/>
        </a:p>
      </dgm:t>
    </dgm:pt>
    <dgm:pt modelId="{52E70965-8F59-469F-99D3-D99BABAF763C}" type="pres">
      <dgm:prSet presAssocID="{085E0F4D-1857-427C-B3BD-A5AA2B6590B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1C71A67-0283-4CB5-A743-7D9DA660C642}" type="pres">
      <dgm:prSet presAssocID="{085E0F4D-1857-427C-B3BD-A5AA2B6590BE}" presName="dummyMaxCanvas" presStyleCnt="0">
        <dgm:presLayoutVars/>
      </dgm:prSet>
      <dgm:spPr/>
    </dgm:pt>
    <dgm:pt modelId="{43A48EA8-1129-4F88-8062-4DE7685A0169}" type="pres">
      <dgm:prSet presAssocID="{085E0F4D-1857-427C-B3BD-A5AA2B6590B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158953-6CED-42E4-BD23-3E6129C45B3E}" type="pres">
      <dgm:prSet presAssocID="{085E0F4D-1857-427C-B3BD-A5AA2B6590B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CC3E67-AB4E-4DBC-B51F-9FB144E00E77}" type="pres">
      <dgm:prSet presAssocID="{085E0F4D-1857-427C-B3BD-A5AA2B6590B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782827-D11A-4C80-8773-0E4D94D33807}" type="pres">
      <dgm:prSet presAssocID="{085E0F4D-1857-427C-B3BD-A5AA2B6590B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CACB1F-5DDF-49E8-B347-D33FA0E7836A}" type="pres">
      <dgm:prSet presAssocID="{085E0F4D-1857-427C-B3BD-A5AA2B6590B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26D134-A917-4156-95B5-5A41F9D4D85C}" type="pres">
      <dgm:prSet presAssocID="{085E0F4D-1857-427C-B3BD-A5AA2B6590B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CED2E1-FAE2-470C-A3C6-B64634633FB5}" type="pres">
      <dgm:prSet presAssocID="{085E0F4D-1857-427C-B3BD-A5AA2B6590B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2CAC13-AC05-4A1B-979B-9F0581A9DE84}" type="pres">
      <dgm:prSet presAssocID="{085E0F4D-1857-427C-B3BD-A5AA2B6590B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CF0F50-CE4D-4FED-A546-B33872725347}" type="pres">
      <dgm:prSet presAssocID="{085E0F4D-1857-427C-B3BD-A5AA2B6590B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6C4CD6-CC27-48CE-A4E4-8B41DA7A0CE4}" type="pres">
      <dgm:prSet presAssocID="{085E0F4D-1857-427C-B3BD-A5AA2B6590B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A7E771-FA05-4ADC-AD18-72704B9FE33A}" type="pres">
      <dgm:prSet presAssocID="{085E0F4D-1857-427C-B3BD-A5AA2B6590B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F17F9-4A5B-4BA5-BD39-323F4CAEE290}" type="presOf" srcId="{D55F34F7-086A-4553-8EBD-5059602FA111}" destId="{BECACB1F-5DDF-49E8-B347-D33FA0E7836A}" srcOrd="0" destOrd="0" presId="urn:microsoft.com/office/officeart/2005/8/layout/vProcess5"/>
    <dgm:cxn modelId="{036AE4EB-1119-452E-BCD5-545AF83DFA4C}" type="presOf" srcId="{533274EB-7925-459D-ACD7-22C98214B7A5}" destId="{702CAC13-AC05-4A1B-979B-9F0581A9DE84}" srcOrd="1" destOrd="0" presId="urn:microsoft.com/office/officeart/2005/8/layout/vProcess5"/>
    <dgm:cxn modelId="{6137BE7F-181E-43FD-9D30-30A9CA3DE6A3}" type="presOf" srcId="{F2D68AA3-5CC9-4F73-828F-D564539C2016}" destId="{23A7E771-FA05-4ADC-AD18-72704B9FE33A}" srcOrd="1" destOrd="0" presId="urn:microsoft.com/office/officeart/2005/8/layout/vProcess5"/>
    <dgm:cxn modelId="{0344D43A-F2F0-49DC-90EC-577241E41980}" type="presOf" srcId="{085E0F4D-1857-427C-B3BD-A5AA2B6590BE}" destId="{52E70965-8F59-469F-99D3-D99BABAF763C}" srcOrd="0" destOrd="0" presId="urn:microsoft.com/office/officeart/2005/8/layout/vProcess5"/>
    <dgm:cxn modelId="{85BAF3D7-321C-48A7-9412-28C1E2025EF7}" srcId="{085E0F4D-1857-427C-B3BD-A5AA2B6590BE}" destId="{533274EB-7925-459D-ACD7-22C98214B7A5}" srcOrd="0" destOrd="0" parTransId="{6501A8F2-6D45-4807-8A6F-7BD1CF6CDA76}" sibTransId="{D55F34F7-086A-4553-8EBD-5059602FA111}"/>
    <dgm:cxn modelId="{2E557AF7-0A0E-4E53-8174-BE5FC29827AA}" type="presOf" srcId="{F2D68AA3-5CC9-4F73-828F-D564539C2016}" destId="{E2782827-D11A-4C80-8773-0E4D94D33807}" srcOrd="0" destOrd="0" presId="urn:microsoft.com/office/officeart/2005/8/layout/vProcess5"/>
    <dgm:cxn modelId="{994361E3-4741-42E5-B778-42593364443E}" type="presOf" srcId="{533274EB-7925-459D-ACD7-22C98214B7A5}" destId="{43A48EA8-1129-4F88-8062-4DE7685A0169}" srcOrd="0" destOrd="0" presId="urn:microsoft.com/office/officeart/2005/8/layout/vProcess5"/>
    <dgm:cxn modelId="{2DC5AD71-B69E-4912-9753-C4D19462933C}" type="presOf" srcId="{E5A490E6-423C-4310-8DEA-CC3A94178A1E}" destId="{366C4CD6-CC27-48CE-A4E4-8B41DA7A0CE4}" srcOrd="1" destOrd="0" presId="urn:microsoft.com/office/officeart/2005/8/layout/vProcess5"/>
    <dgm:cxn modelId="{01357BC3-9B2F-41AF-A49C-6CC6EEE1F599}" type="presOf" srcId="{DCAD1A63-A594-4AC6-9C82-9F24D550A785}" destId="{55CF0F50-CE4D-4FED-A546-B33872725347}" srcOrd="1" destOrd="0" presId="urn:microsoft.com/office/officeart/2005/8/layout/vProcess5"/>
    <dgm:cxn modelId="{79BAA799-D720-4BB8-949F-55A00FDE7787}" type="presOf" srcId="{47B07560-22D0-4596-A172-EA3478134DFD}" destId="{A226D134-A917-4156-95B5-5A41F9D4D85C}" srcOrd="0" destOrd="0" presId="urn:microsoft.com/office/officeart/2005/8/layout/vProcess5"/>
    <dgm:cxn modelId="{D53570C4-0CC4-4658-8852-8B792136E6AD}" srcId="{085E0F4D-1857-427C-B3BD-A5AA2B6590BE}" destId="{F2D68AA3-5CC9-4F73-828F-D564539C2016}" srcOrd="3" destOrd="0" parTransId="{1B055E67-3D47-42C1-B49F-5598110EA1D2}" sibTransId="{E6254397-2639-4A21-861D-FB6634ABED94}"/>
    <dgm:cxn modelId="{5A805642-ABC6-4B49-B876-21FF4D0DB894}" type="presOf" srcId="{DCAD1A63-A594-4AC6-9C82-9F24D550A785}" destId="{CD158953-6CED-42E4-BD23-3E6129C45B3E}" srcOrd="0" destOrd="0" presId="urn:microsoft.com/office/officeart/2005/8/layout/vProcess5"/>
    <dgm:cxn modelId="{347F50BE-8200-4B72-A1C6-360966215D4A}" srcId="{085E0F4D-1857-427C-B3BD-A5AA2B6590BE}" destId="{DCAD1A63-A594-4AC6-9C82-9F24D550A785}" srcOrd="1" destOrd="0" parTransId="{5A52B74F-9606-4FE3-B14C-5E1CD7B05A8F}" sibTransId="{47B07560-22D0-4596-A172-EA3478134DFD}"/>
    <dgm:cxn modelId="{9F0F8763-BE58-4876-879E-D109DA3D4E86}" type="presOf" srcId="{C5F6E921-194A-49D6-9674-CED7235FD85D}" destId="{EBCED2E1-FAE2-470C-A3C6-B64634633FB5}" srcOrd="0" destOrd="0" presId="urn:microsoft.com/office/officeart/2005/8/layout/vProcess5"/>
    <dgm:cxn modelId="{879C5FFF-1F74-4C31-AA89-F458B0BBB0CC}" srcId="{085E0F4D-1857-427C-B3BD-A5AA2B6590BE}" destId="{E5A490E6-423C-4310-8DEA-CC3A94178A1E}" srcOrd="2" destOrd="0" parTransId="{0213B267-093D-48F8-8E57-61FDA201F031}" sibTransId="{C5F6E921-194A-49D6-9674-CED7235FD85D}"/>
    <dgm:cxn modelId="{B1BF4665-C124-4AC0-A25B-153C6B02500C}" type="presOf" srcId="{E5A490E6-423C-4310-8DEA-CC3A94178A1E}" destId="{4BCC3E67-AB4E-4DBC-B51F-9FB144E00E77}" srcOrd="0" destOrd="0" presId="urn:microsoft.com/office/officeart/2005/8/layout/vProcess5"/>
    <dgm:cxn modelId="{2D47698A-771F-43A6-BE71-223560CDA629}" type="presParOf" srcId="{52E70965-8F59-469F-99D3-D99BABAF763C}" destId="{F1C71A67-0283-4CB5-A743-7D9DA660C642}" srcOrd="0" destOrd="0" presId="urn:microsoft.com/office/officeart/2005/8/layout/vProcess5"/>
    <dgm:cxn modelId="{232A7A65-C676-4CA0-BA7D-401BCFAA12CB}" type="presParOf" srcId="{52E70965-8F59-469F-99D3-D99BABAF763C}" destId="{43A48EA8-1129-4F88-8062-4DE7685A0169}" srcOrd="1" destOrd="0" presId="urn:microsoft.com/office/officeart/2005/8/layout/vProcess5"/>
    <dgm:cxn modelId="{5A5071BD-C168-43B1-A111-33B792529388}" type="presParOf" srcId="{52E70965-8F59-469F-99D3-D99BABAF763C}" destId="{CD158953-6CED-42E4-BD23-3E6129C45B3E}" srcOrd="2" destOrd="0" presId="urn:microsoft.com/office/officeart/2005/8/layout/vProcess5"/>
    <dgm:cxn modelId="{7A8446F6-8F33-40AA-9370-A0387D214F15}" type="presParOf" srcId="{52E70965-8F59-469F-99D3-D99BABAF763C}" destId="{4BCC3E67-AB4E-4DBC-B51F-9FB144E00E77}" srcOrd="3" destOrd="0" presId="urn:microsoft.com/office/officeart/2005/8/layout/vProcess5"/>
    <dgm:cxn modelId="{6A4BE12C-4896-459A-9521-F8B21BF60F57}" type="presParOf" srcId="{52E70965-8F59-469F-99D3-D99BABAF763C}" destId="{E2782827-D11A-4C80-8773-0E4D94D33807}" srcOrd="4" destOrd="0" presId="urn:microsoft.com/office/officeart/2005/8/layout/vProcess5"/>
    <dgm:cxn modelId="{7549EC61-0234-49A3-A59F-066A9CC07439}" type="presParOf" srcId="{52E70965-8F59-469F-99D3-D99BABAF763C}" destId="{BECACB1F-5DDF-49E8-B347-D33FA0E7836A}" srcOrd="5" destOrd="0" presId="urn:microsoft.com/office/officeart/2005/8/layout/vProcess5"/>
    <dgm:cxn modelId="{C4A9C6F4-647F-45B6-B5A0-7BA02BEFB41E}" type="presParOf" srcId="{52E70965-8F59-469F-99D3-D99BABAF763C}" destId="{A226D134-A917-4156-95B5-5A41F9D4D85C}" srcOrd="6" destOrd="0" presId="urn:microsoft.com/office/officeart/2005/8/layout/vProcess5"/>
    <dgm:cxn modelId="{B9CF0C12-D4A8-4E82-A6AC-7119C2E236A3}" type="presParOf" srcId="{52E70965-8F59-469F-99D3-D99BABAF763C}" destId="{EBCED2E1-FAE2-470C-A3C6-B64634633FB5}" srcOrd="7" destOrd="0" presId="urn:microsoft.com/office/officeart/2005/8/layout/vProcess5"/>
    <dgm:cxn modelId="{AAC9F8C9-A338-4D87-814A-A8E0F2E3188E}" type="presParOf" srcId="{52E70965-8F59-469F-99D3-D99BABAF763C}" destId="{702CAC13-AC05-4A1B-979B-9F0581A9DE84}" srcOrd="8" destOrd="0" presId="urn:microsoft.com/office/officeart/2005/8/layout/vProcess5"/>
    <dgm:cxn modelId="{EC6AE46E-2D67-44FD-8489-C535D386E10A}" type="presParOf" srcId="{52E70965-8F59-469F-99D3-D99BABAF763C}" destId="{55CF0F50-CE4D-4FED-A546-B33872725347}" srcOrd="9" destOrd="0" presId="urn:microsoft.com/office/officeart/2005/8/layout/vProcess5"/>
    <dgm:cxn modelId="{78513B9C-DF6F-4475-8C77-DD627EB99D97}" type="presParOf" srcId="{52E70965-8F59-469F-99D3-D99BABAF763C}" destId="{366C4CD6-CC27-48CE-A4E4-8B41DA7A0CE4}" srcOrd="10" destOrd="0" presId="urn:microsoft.com/office/officeart/2005/8/layout/vProcess5"/>
    <dgm:cxn modelId="{4104C71D-867C-4D94-8885-6D376E359BC5}" type="presParOf" srcId="{52E70965-8F59-469F-99D3-D99BABAF763C}" destId="{23A7E771-FA05-4ADC-AD18-72704B9FE33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02A484BF-FF66-4DDE-B014-3A71230972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DDDE7E6-40D6-46CD-A540-855460FAC54F}" type="pres">
      <dgm:prSet presAssocID="{02A484BF-FF66-4DDE-B014-3A71230972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D9BF3-AE6C-45BF-96A0-82BCD3A5D4EA}" type="presOf" srcId="{02A484BF-FF66-4DDE-B014-3A71230972D6}" destId="{4DDDE7E6-40D6-46CD-A540-855460FAC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E12C5-8CDC-42FA-9197-D2632ED6A974}">
      <dsp:nvSpPr>
        <dsp:cNvPr id="0" name=""/>
        <dsp:cNvSpPr/>
      </dsp:nvSpPr>
      <dsp:spPr>
        <a:xfrm>
          <a:off x="-4413975" y="-676988"/>
          <a:ext cx="5258560" cy="5258560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64B0D-86E6-4C5B-BA4E-451E2695E5CF}">
      <dsp:nvSpPr>
        <dsp:cNvPr id="0" name=""/>
        <dsp:cNvSpPr/>
      </dsp:nvSpPr>
      <dsp:spPr>
        <a:xfrm>
          <a:off x="543170" y="390458"/>
          <a:ext cx="7291223" cy="780916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85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>
              <a:latin typeface="Franklin Gothic Book" panose="020B0503020102020204" pitchFamily="34" charset="0"/>
            </a:rPr>
            <a:t>Erfassung und Analyse von Daten</a:t>
          </a:r>
          <a:endParaRPr lang="de-DE" sz="3100" kern="1200" dirty="0"/>
        </a:p>
      </dsp:txBody>
      <dsp:txXfrm>
        <a:off x="543170" y="390458"/>
        <a:ext cx="7291223" cy="780916"/>
      </dsp:txXfrm>
    </dsp:sp>
    <dsp:sp modelId="{B63524FE-0A3C-4C0A-8B0C-FF20267A77AB}">
      <dsp:nvSpPr>
        <dsp:cNvPr id="0" name=""/>
        <dsp:cNvSpPr/>
      </dsp:nvSpPr>
      <dsp:spPr>
        <a:xfrm>
          <a:off x="55097" y="292843"/>
          <a:ext cx="976146" cy="976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538C3-FBFC-4B30-8639-279361F6C605}">
      <dsp:nvSpPr>
        <dsp:cNvPr id="0" name=""/>
        <dsp:cNvSpPr/>
      </dsp:nvSpPr>
      <dsp:spPr>
        <a:xfrm>
          <a:off x="827034" y="1561833"/>
          <a:ext cx="7007360" cy="780916"/>
        </a:xfrm>
        <a:prstGeom prst="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85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>
              <a:latin typeface="Franklin Gothic Book" panose="020B0503020102020204" pitchFamily="34" charset="0"/>
            </a:rPr>
            <a:t>Systematisierung der Vorgehensweise</a:t>
          </a:r>
          <a:endParaRPr lang="de-DE" sz="3100" kern="1200" dirty="0" smtClean="0">
            <a:latin typeface="Franklin Gothic Book" panose="020B0503020102020204" pitchFamily="34" charset="0"/>
          </a:endParaRPr>
        </a:p>
      </dsp:txBody>
      <dsp:txXfrm>
        <a:off x="827034" y="1561833"/>
        <a:ext cx="7007360" cy="780916"/>
      </dsp:txXfrm>
    </dsp:sp>
    <dsp:sp modelId="{5F406F96-E2E3-4410-B546-7994191ABA30}">
      <dsp:nvSpPr>
        <dsp:cNvPr id="0" name=""/>
        <dsp:cNvSpPr/>
      </dsp:nvSpPr>
      <dsp:spPr>
        <a:xfrm>
          <a:off x="338961" y="1464219"/>
          <a:ext cx="976146" cy="976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D47F5-4171-49F8-83B3-549A760508D5}">
      <dsp:nvSpPr>
        <dsp:cNvPr id="0" name=""/>
        <dsp:cNvSpPr/>
      </dsp:nvSpPr>
      <dsp:spPr>
        <a:xfrm>
          <a:off x="543170" y="2733208"/>
          <a:ext cx="7291223" cy="780916"/>
        </a:xfrm>
        <a:prstGeom prst="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85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>
              <a:latin typeface="Franklin Gothic Book" panose="020B0503020102020204" pitchFamily="34" charset="0"/>
            </a:rPr>
            <a:t>Dokumentation von Prozessabläufen</a:t>
          </a:r>
          <a:endParaRPr lang="de-DE" sz="3100" kern="1200" dirty="0">
            <a:latin typeface="Franklin Gothic Book" panose="020B0503020102020204" pitchFamily="34" charset="0"/>
          </a:endParaRPr>
        </a:p>
      </dsp:txBody>
      <dsp:txXfrm>
        <a:off x="543170" y="2733208"/>
        <a:ext cx="7291223" cy="780916"/>
      </dsp:txXfrm>
    </dsp:sp>
    <dsp:sp modelId="{A597220A-3AC4-47CA-B52D-F3296AB48505}">
      <dsp:nvSpPr>
        <dsp:cNvPr id="0" name=""/>
        <dsp:cNvSpPr/>
      </dsp:nvSpPr>
      <dsp:spPr>
        <a:xfrm>
          <a:off x="55097" y="2635594"/>
          <a:ext cx="976146" cy="976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3E92-D7CC-495B-8F21-63B3A317B92F}">
      <dsp:nvSpPr>
        <dsp:cNvPr id="0" name=""/>
        <dsp:cNvSpPr/>
      </dsp:nvSpPr>
      <dsp:spPr>
        <a:xfrm>
          <a:off x="1096940" y="290528"/>
          <a:ext cx="4518467" cy="23351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2E942-4258-47AE-9CA5-F61C8F098CE0}">
      <dsp:nvSpPr>
        <dsp:cNvPr id="0" name=""/>
        <dsp:cNvSpPr/>
      </dsp:nvSpPr>
      <dsp:spPr>
        <a:xfrm>
          <a:off x="1231975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Große Datenmengen können in einer Abbildung zusammengefasst werden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Leicht zu erstellen</a:t>
          </a:r>
          <a:endParaRPr lang="de-DE" sz="1800" kern="1200" dirty="0">
            <a:latin typeface="+mn-lt"/>
          </a:endParaRPr>
        </a:p>
      </dsp:txBody>
      <dsp:txXfrm>
        <a:off x="1231975" y="763042"/>
        <a:ext cx="2098230" cy="1997663"/>
      </dsp:txXfrm>
    </dsp:sp>
    <dsp:sp modelId="{8E7227B5-D3C3-46CE-A0F8-00CD4906C9C3}">
      <dsp:nvSpPr>
        <dsp:cNvPr id="0" name=""/>
        <dsp:cNvSpPr/>
      </dsp:nvSpPr>
      <dsp:spPr>
        <a:xfrm>
          <a:off x="3376949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Keine Ursachenanalyse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 smtClean="0">
            <a:latin typeface="+mn-lt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Ist auf metrische Daten begrenzt</a:t>
          </a:r>
          <a:endParaRPr lang="de-DE" sz="1800" kern="1200" dirty="0">
            <a:latin typeface="+mn-lt"/>
          </a:endParaRPr>
        </a:p>
      </dsp:txBody>
      <dsp:txXfrm>
        <a:off x="3376949" y="763042"/>
        <a:ext cx="2098230" cy="1997663"/>
      </dsp:txXfrm>
    </dsp:sp>
    <dsp:sp modelId="{F55B3416-584B-4D26-B768-3CD90B849C18}">
      <dsp:nvSpPr>
        <dsp:cNvPr id="0" name=""/>
        <dsp:cNvSpPr/>
      </dsp:nvSpPr>
      <dsp:spPr>
        <a:xfrm>
          <a:off x="629513" y="22639"/>
          <a:ext cx="882918" cy="88291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3DCC-8078-4B2F-B495-E143452AE1A4}">
      <dsp:nvSpPr>
        <dsp:cNvPr id="0" name=""/>
        <dsp:cNvSpPr/>
      </dsp:nvSpPr>
      <dsp:spPr>
        <a:xfrm>
          <a:off x="4992171" y="340158"/>
          <a:ext cx="830982" cy="284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8B62C-6575-4B3B-98DB-11B56D5A1808}">
      <dsp:nvSpPr>
        <dsp:cNvPr id="0" name=""/>
        <dsp:cNvSpPr/>
      </dsp:nvSpPr>
      <dsp:spPr>
        <a:xfrm>
          <a:off x="3356174" y="767313"/>
          <a:ext cx="519" cy="1907961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542A3-9CDD-47B4-8426-9B92EDE19589}">
      <dsp:nvSpPr>
        <dsp:cNvPr id="0" name=""/>
        <dsp:cNvSpPr/>
      </dsp:nvSpPr>
      <dsp:spPr>
        <a:xfrm>
          <a:off x="0" y="0"/>
          <a:ext cx="6359796" cy="1287779"/>
        </a:xfrm>
        <a:prstGeom prst="roundRect">
          <a:avLst>
            <a:gd name="adj" fmla="val 10000"/>
          </a:avLst>
        </a:prstGeom>
        <a:solidFill>
          <a:srgbClr val="C0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9. Festlegung operativer Maßnahmen: erste Soll-Ist-Analyse + Maßnahmenableitung </a:t>
          </a:r>
          <a:endParaRPr lang="de-DE" sz="1800" kern="1200" dirty="0"/>
        </a:p>
      </dsp:txBody>
      <dsp:txXfrm>
        <a:off x="37718" y="37718"/>
        <a:ext cx="4970181" cy="1212343"/>
      </dsp:txXfrm>
    </dsp:sp>
    <dsp:sp modelId="{838CE97E-DB1B-4696-B4C0-F2C4FF866F8E}">
      <dsp:nvSpPr>
        <dsp:cNvPr id="0" name=""/>
        <dsp:cNvSpPr/>
      </dsp:nvSpPr>
      <dsp:spPr>
        <a:xfrm>
          <a:off x="561158" y="1502409"/>
          <a:ext cx="6359796" cy="1287779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10. Durchführung Soll-Ist-Analyse: Nachfolgende Soll-Ist-Analysen zeigen jeweiligen Zielerreichungsgrade an</a:t>
          </a:r>
          <a:endParaRPr lang="de-DE" sz="1800" kern="1200" dirty="0"/>
        </a:p>
      </dsp:txBody>
      <dsp:txXfrm>
        <a:off x="598876" y="1540127"/>
        <a:ext cx="4886145" cy="1212343"/>
      </dsp:txXfrm>
    </dsp:sp>
    <dsp:sp modelId="{87060097-A2F4-485A-A39B-3E7B65907D12}">
      <dsp:nvSpPr>
        <dsp:cNvPr id="0" name=""/>
        <dsp:cNvSpPr/>
      </dsp:nvSpPr>
      <dsp:spPr>
        <a:xfrm>
          <a:off x="1122317" y="3004819"/>
          <a:ext cx="6359796" cy="1287779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11. Festlegung weiterer oder anderer Maßnahmen, soweit die bisherigen Maßnahmen nur mäßig wirksam sind</a:t>
          </a:r>
          <a:endParaRPr lang="de-DE" sz="1800" kern="1200" dirty="0"/>
        </a:p>
      </dsp:txBody>
      <dsp:txXfrm>
        <a:off x="1160035" y="3042537"/>
        <a:ext cx="4886145" cy="1212343"/>
      </dsp:txXfrm>
    </dsp:sp>
    <dsp:sp modelId="{C5CDF4E5-16F2-420C-ABB5-C9E559DA861A}">
      <dsp:nvSpPr>
        <dsp:cNvPr id="0" name=""/>
        <dsp:cNvSpPr/>
      </dsp:nvSpPr>
      <dsp:spPr>
        <a:xfrm>
          <a:off x="5522740" y="976566"/>
          <a:ext cx="837056" cy="8370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5711078" y="976566"/>
        <a:ext cx="460380" cy="629885"/>
      </dsp:txXfrm>
    </dsp:sp>
    <dsp:sp modelId="{7B76D798-BDC7-442E-8FCC-1A775B56A7F8}">
      <dsp:nvSpPr>
        <dsp:cNvPr id="0" name=""/>
        <dsp:cNvSpPr/>
      </dsp:nvSpPr>
      <dsp:spPr>
        <a:xfrm>
          <a:off x="6083898" y="2470390"/>
          <a:ext cx="837056" cy="8370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272236" y="2470390"/>
        <a:ext cx="460380" cy="629885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06536-95DD-43FE-84C8-EABFBE3AB434}">
      <dsp:nvSpPr>
        <dsp:cNvPr id="0" name=""/>
        <dsp:cNvSpPr/>
      </dsp:nvSpPr>
      <dsp:spPr>
        <a:xfrm>
          <a:off x="0" y="59128"/>
          <a:ext cx="8238146" cy="503685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u="sng" kern="1200" dirty="0" smtClean="0"/>
            <a:t>Internes Benchmarking:</a:t>
          </a:r>
          <a:endParaRPr lang="de-DE" sz="2100" kern="1200" dirty="0"/>
        </a:p>
      </dsp:txBody>
      <dsp:txXfrm>
        <a:off x="24588" y="83716"/>
        <a:ext cx="8188970" cy="454509"/>
      </dsp:txXfrm>
    </dsp:sp>
    <dsp:sp modelId="{D145BE17-4DB5-40E9-9774-0A56E2CA3262}">
      <dsp:nvSpPr>
        <dsp:cNvPr id="0" name=""/>
        <dsp:cNvSpPr/>
      </dsp:nvSpPr>
      <dsp:spPr>
        <a:xfrm>
          <a:off x="0" y="562813"/>
          <a:ext cx="8238146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dirty="0" smtClean="0"/>
            <a:t>Vergleiche innerhalb eines Unternehmens z.B. zu vers. Zeitpunkten oder unters. Abteilungen </a:t>
          </a:r>
          <a:endParaRPr lang="de-DE" sz="1600" kern="1200" dirty="0"/>
        </a:p>
      </dsp:txBody>
      <dsp:txXfrm>
        <a:off x="0" y="562813"/>
        <a:ext cx="8238146" cy="499904"/>
      </dsp:txXfrm>
    </dsp:sp>
    <dsp:sp modelId="{1DBB50EA-9764-40B6-AE85-11207829123A}">
      <dsp:nvSpPr>
        <dsp:cNvPr id="0" name=""/>
        <dsp:cNvSpPr/>
      </dsp:nvSpPr>
      <dsp:spPr>
        <a:xfrm>
          <a:off x="0" y="1062718"/>
          <a:ext cx="8238146" cy="503685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u="sng" kern="1200" dirty="0" smtClean="0"/>
            <a:t>Konkurrenzbezogenes Benchmarking:</a:t>
          </a:r>
          <a:endParaRPr lang="de-DE" sz="2100" kern="1200" dirty="0" smtClean="0"/>
        </a:p>
      </dsp:txBody>
      <dsp:txXfrm>
        <a:off x="24588" y="1087306"/>
        <a:ext cx="8188970" cy="454509"/>
      </dsp:txXfrm>
    </dsp:sp>
    <dsp:sp modelId="{EFDED561-9EB1-4832-8773-FA2585A2D132}">
      <dsp:nvSpPr>
        <dsp:cNvPr id="0" name=""/>
        <dsp:cNvSpPr/>
      </dsp:nvSpPr>
      <dsp:spPr>
        <a:xfrm>
          <a:off x="0" y="1566403"/>
          <a:ext cx="8238146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smtClean="0"/>
            <a:t>Stärken-</a:t>
          </a:r>
          <a:r>
            <a:rPr lang="de-DE" sz="1600" kern="1200" dirty="0" smtClean="0"/>
            <a:t>/Schwächenanalyse der Branchenbesten </a:t>
          </a:r>
          <a:r>
            <a:rPr lang="de-DE" sz="1600" kern="1200" dirty="0" smtClean="0">
              <a:sym typeface="Wingdings" panose="05000000000000000000" pitchFamily="2" charset="2"/>
            </a:rPr>
            <a:t> </a:t>
          </a:r>
          <a:r>
            <a:rPr lang="de-DE" sz="1600" kern="1200" dirty="0" smtClean="0"/>
            <a:t>Ergebnisse im Vergleich mit eigenem Unternehmen</a:t>
          </a:r>
        </a:p>
      </dsp:txBody>
      <dsp:txXfrm>
        <a:off x="0" y="1566403"/>
        <a:ext cx="8238146" cy="499904"/>
      </dsp:txXfrm>
    </dsp:sp>
    <dsp:sp modelId="{8D8996F5-11C8-4FA9-A872-8343CCC7D5BB}">
      <dsp:nvSpPr>
        <dsp:cNvPr id="0" name=""/>
        <dsp:cNvSpPr/>
      </dsp:nvSpPr>
      <dsp:spPr>
        <a:xfrm>
          <a:off x="0" y="2066308"/>
          <a:ext cx="8238146" cy="503685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u="sng" kern="1200" dirty="0" smtClean="0"/>
            <a:t>Branchenbezogenes Benchmarking:</a:t>
          </a:r>
          <a:endParaRPr lang="de-DE" sz="2100" kern="1200" dirty="0" smtClean="0"/>
        </a:p>
      </dsp:txBody>
      <dsp:txXfrm>
        <a:off x="24588" y="2090896"/>
        <a:ext cx="8188970" cy="454509"/>
      </dsp:txXfrm>
    </dsp:sp>
    <dsp:sp modelId="{B215A92B-4A23-4B16-BFFB-61EBDCC96496}">
      <dsp:nvSpPr>
        <dsp:cNvPr id="0" name=""/>
        <dsp:cNvSpPr/>
      </dsp:nvSpPr>
      <dsp:spPr>
        <a:xfrm>
          <a:off x="0" y="2569993"/>
          <a:ext cx="8238146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dirty="0" smtClean="0"/>
            <a:t>Vergleich des Unternehmens mit Branchendurchschnittswerten</a:t>
          </a:r>
        </a:p>
      </dsp:txBody>
      <dsp:txXfrm>
        <a:off x="0" y="2569993"/>
        <a:ext cx="8238146" cy="347760"/>
      </dsp:txXfrm>
    </dsp:sp>
    <dsp:sp modelId="{F10254F3-A577-4D9D-BDD2-E10460692919}">
      <dsp:nvSpPr>
        <dsp:cNvPr id="0" name=""/>
        <dsp:cNvSpPr/>
      </dsp:nvSpPr>
      <dsp:spPr>
        <a:xfrm>
          <a:off x="0" y="2917753"/>
          <a:ext cx="8238146" cy="503685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u="sng" kern="1200" dirty="0" smtClean="0"/>
            <a:t>Branchenübergreifende Benchmarking:</a:t>
          </a:r>
          <a:endParaRPr lang="de-DE" sz="2100" kern="1200" dirty="0" smtClean="0"/>
        </a:p>
      </dsp:txBody>
      <dsp:txXfrm>
        <a:off x="24588" y="2942341"/>
        <a:ext cx="8188970" cy="454509"/>
      </dsp:txXfrm>
    </dsp:sp>
    <dsp:sp modelId="{74B96453-BB82-42F5-8086-F9C94095B380}">
      <dsp:nvSpPr>
        <dsp:cNvPr id="0" name=""/>
        <dsp:cNvSpPr/>
      </dsp:nvSpPr>
      <dsp:spPr>
        <a:xfrm>
          <a:off x="0" y="3421438"/>
          <a:ext cx="8238146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smtClean="0"/>
            <a:t>Vergleich </a:t>
          </a:r>
          <a:r>
            <a:rPr lang="de-DE" sz="1600" kern="1200" dirty="0" smtClean="0"/>
            <a:t>auch außerhalb der eigenen Branche nach Best Practices, um diese weiterzuentwickeln und angepasst zu integrieren</a:t>
          </a:r>
        </a:p>
      </dsp:txBody>
      <dsp:txXfrm>
        <a:off x="0" y="3421438"/>
        <a:ext cx="8238146" cy="499904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41C34-560A-4F19-AB66-C390E1E8F723}">
      <dsp:nvSpPr>
        <dsp:cNvPr id="0" name=""/>
        <dsp:cNvSpPr/>
      </dsp:nvSpPr>
      <dsp:spPr>
        <a:xfrm>
          <a:off x="531277" y="0"/>
          <a:ext cx="4084900" cy="940194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Kraftfeldanalyse</a:t>
          </a:r>
          <a:endParaRPr lang="de-DE" sz="2000" b="0" i="0" u="none" kern="1200" dirty="0"/>
        </a:p>
      </dsp:txBody>
      <dsp:txXfrm>
        <a:off x="577173" y="45896"/>
        <a:ext cx="3993108" cy="848402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41C34-560A-4F19-AB66-C390E1E8F723}">
      <dsp:nvSpPr>
        <dsp:cNvPr id="0" name=""/>
        <dsp:cNvSpPr/>
      </dsp:nvSpPr>
      <dsp:spPr>
        <a:xfrm>
          <a:off x="531277" y="0"/>
          <a:ext cx="4084900" cy="940194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Kraftfeldanalyse</a:t>
          </a:r>
          <a:endParaRPr lang="de-DE" sz="2000" b="0" i="0" u="none" kern="1200" dirty="0"/>
        </a:p>
      </dsp:txBody>
      <dsp:txXfrm>
        <a:off x="577173" y="45896"/>
        <a:ext cx="3993108" cy="848402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41C34-560A-4F19-AB66-C390E1E8F723}">
      <dsp:nvSpPr>
        <dsp:cNvPr id="0" name=""/>
        <dsp:cNvSpPr/>
      </dsp:nvSpPr>
      <dsp:spPr>
        <a:xfrm>
          <a:off x="560162" y="0"/>
          <a:ext cx="3927962" cy="940194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Kraftfeldanalyse</a:t>
          </a:r>
          <a:endParaRPr lang="de-DE" sz="2000" b="0" i="0" u="none" kern="1200" dirty="0"/>
        </a:p>
      </dsp:txBody>
      <dsp:txXfrm>
        <a:off x="606058" y="45896"/>
        <a:ext cx="3836170" cy="848402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9722B-5CC5-43FC-BB85-919E20DD497F}">
      <dsp:nvSpPr>
        <dsp:cNvPr id="0" name=""/>
        <dsp:cNvSpPr/>
      </dsp:nvSpPr>
      <dsp:spPr>
        <a:xfrm>
          <a:off x="0" y="0"/>
          <a:ext cx="8828517" cy="451357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Bestimmung Thema</a:t>
          </a:r>
          <a:endParaRPr lang="de-DE" sz="1800" kern="1200" dirty="0"/>
        </a:p>
      </dsp:txBody>
      <dsp:txXfrm>
        <a:off x="13220" y="13220"/>
        <a:ext cx="8288658" cy="424917"/>
      </dsp:txXfrm>
    </dsp:sp>
    <dsp:sp modelId="{04207235-146B-4230-A04F-95FBF2443C7A}">
      <dsp:nvSpPr>
        <dsp:cNvPr id="0" name=""/>
        <dsp:cNvSpPr/>
      </dsp:nvSpPr>
      <dsp:spPr>
        <a:xfrm>
          <a:off x="659272" y="514046"/>
          <a:ext cx="8828517" cy="451357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Erarbeitung Ziel-Zustand</a:t>
          </a:r>
        </a:p>
      </dsp:txBody>
      <dsp:txXfrm>
        <a:off x="672492" y="527266"/>
        <a:ext cx="7849422" cy="424917"/>
      </dsp:txXfrm>
    </dsp:sp>
    <dsp:sp modelId="{F359261C-2A9C-4DA2-BB41-E440FCEFB285}">
      <dsp:nvSpPr>
        <dsp:cNvPr id="0" name=""/>
        <dsp:cNvSpPr/>
      </dsp:nvSpPr>
      <dsp:spPr>
        <a:xfrm>
          <a:off x="1318544" y="1028092"/>
          <a:ext cx="8828517" cy="451357"/>
        </a:xfrm>
        <a:prstGeom prst="roundRect">
          <a:avLst>
            <a:gd name="adj" fmla="val 10000"/>
          </a:avLst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Ermittlung treibender und hemmender Kräfte zur Ziel-Erreichung (inkl. Bewertung beider Kräfte)</a:t>
          </a:r>
        </a:p>
      </dsp:txBody>
      <dsp:txXfrm>
        <a:off x="1331764" y="1041312"/>
        <a:ext cx="7849422" cy="424917"/>
      </dsp:txXfrm>
    </dsp:sp>
    <dsp:sp modelId="{574A8E4F-6F81-42BE-9614-B330BCC5F0BC}">
      <dsp:nvSpPr>
        <dsp:cNvPr id="0" name=""/>
        <dsp:cNvSpPr/>
      </dsp:nvSpPr>
      <dsp:spPr>
        <a:xfrm>
          <a:off x="1977817" y="1542138"/>
          <a:ext cx="8828517" cy="451357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Tabellenaufstellung: Spaltenbeschriftung (+) treibende Kräfte/(-) hemmende Kräfte </a:t>
          </a:r>
        </a:p>
      </dsp:txBody>
      <dsp:txXfrm>
        <a:off x="1991037" y="1555358"/>
        <a:ext cx="7849422" cy="424917"/>
      </dsp:txXfrm>
    </dsp:sp>
    <dsp:sp modelId="{1147B166-85EA-4FC9-9E56-350ADF915D3B}">
      <dsp:nvSpPr>
        <dsp:cNvPr id="0" name=""/>
        <dsp:cNvSpPr/>
      </dsp:nvSpPr>
      <dsp:spPr>
        <a:xfrm>
          <a:off x="2637089" y="2056184"/>
          <a:ext cx="8828517" cy="451357"/>
        </a:xfrm>
        <a:prstGeom prst="roundRect">
          <a:avLst>
            <a:gd name="adj" fmla="val 10000"/>
          </a:avLst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Übertragung der Kräfte entsprechend ermittelter Rankingliste in Tabelle</a:t>
          </a:r>
          <a:endParaRPr lang="de-DE" sz="1800" kern="1200" dirty="0"/>
        </a:p>
      </dsp:txBody>
      <dsp:txXfrm>
        <a:off x="2650309" y="2069404"/>
        <a:ext cx="7849422" cy="424917"/>
      </dsp:txXfrm>
    </dsp:sp>
    <dsp:sp modelId="{BC1BC9C1-8542-4989-9973-F14886930F07}">
      <dsp:nvSpPr>
        <dsp:cNvPr id="0" name=""/>
        <dsp:cNvSpPr/>
      </dsp:nvSpPr>
      <dsp:spPr>
        <a:xfrm>
          <a:off x="8535134" y="329741"/>
          <a:ext cx="293382" cy="293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8601145" y="329741"/>
        <a:ext cx="161360" cy="220770"/>
      </dsp:txXfrm>
    </dsp:sp>
    <dsp:sp modelId="{9739B4D3-2974-45EB-A40A-BCBE1948BE84}">
      <dsp:nvSpPr>
        <dsp:cNvPr id="0" name=""/>
        <dsp:cNvSpPr/>
      </dsp:nvSpPr>
      <dsp:spPr>
        <a:xfrm>
          <a:off x="9194407" y="843787"/>
          <a:ext cx="293382" cy="293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9260418" y="843787"/>
        <a:ext cx="161360" cy="220770"/>
      </dsp:txXfrm>
    </dsp:sp>
    <dsp:sp modelId="{3B34D3A9-273E-4030-B4C3-FA21CF78DA5A}">
      <dsp:nvSpPr>
        <dsp:cNvPr id="0" name=""/>
        <dsp:cNvSpPr/>
      </dsp:nvSpPr>
      <dsp:spPr>
        <a:xfrm>
          <a:off x="9853679" y="1350311"/>
          <a:ext cx="293382" cy="293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9919690" y="1350311"/>
        <a:ext cx="161360" cy="220770"/>
      </dsp:txXfrm>
    </dsp:sp>
    <dsp:sp modelId="{67494BA5-227F-4C90-8BA5-492F4BA160CD}">
      <dsp:nvSpPr>
        <dsp:cNvPr id="0" name=""/>
        <dsp:cNvSpPr/>
      </dsp:nvSpPr>
      <dsp:spPr>
        <a:xfrm>
          <a:off x="10512952" y="1869372"/>
          <a:ext cx="293382" cy="293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10578963" y="1869372"/>
        <a:ext cx="161360" cy="220770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41C34-560A-4F19-AB66-C390E1E8F723}">
      <dsp:nvSpPr>
        <dsp:cNvPr id="0" name=""/>
        <dsp:cNvSpPr/>
      </dsp:nvSpPr>
      <dsp:spPr>
        <a:xfrm>
          <a:off x="531277" y="0"/>
          <a:ext cx="4084900" cy="940194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Kraftfeldanalyse</a:t>
          </a:r>
          <a:endParaRPr lang="de-DE" sz="2000" b="0" i="0" u="none" kern="1200" dirty="0"/>
        </a:p>
      </dsp:txBody>
      <dsp:txXfrm>
        <a:off x="577173" y="45896"/>
        <a:ext cx="3993108" cy="8484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1B0B-47B7-4621-AE65-7D71DAF66C4E}">
      <dsp:nvSpPr>
        <dsp:cNvPr id="0" name=""/>
        <dsp:cNvSpPr/>
      </dsp:nvSpPr>
      <dsp:spPr>
        <a:xfrm rot="5400000">
          <a:off x="7174352" y="-2954059"/>
          <a:ext cx="10831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Klassifizierung der Wichtigkeit von Fehlern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Fehleranzahlen</a:t>
          </a:r>
          <a:endParaRPr lang="de-DE" sz="1400" b="0" i="0" u="none" kern="1200" dirty="0"/>
        </a:p>
      </dsp:txBody>
      <dsp:txXfrm rot="-5400000">
        <a:off x="4084900" y="188268"/>
        <a:ext cx="7209170" cy="977390"/>
      </dsp:txXfrm>
    </dsp:sp>
    <dsp:sp modelId="{2B641C34-560A-4F19-AB66-C390E1E8F723}">
      <dsp:nvSpPr>
        <dsp:cNvPr id="0" name=""/>
        <dsp:cNvSpPr/>
      </dsp:nvSpPr>
      <dsp:spPr>
        <a:xfrm>
          <a:off x="0" y="0"/>
          <a:ext cx="4084900" cy="135392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Pareto-Analyse</a:t>
          </a:r>
          <a:endParaRPr lang="de-DE" sz="2800" b="0" i="0" u="none" kern="1200" dirty="0"/>
        </a:p>
      </dsp:txBody>
      <dsp:txXfrm>
        <a:off x="66093" y="66093"/>
        <a:ext cx="3952714" cy="1221740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FB18-D365-4527-869F-B1473DC995BD}">
      <dsp:nvSpPr>
        <dsp:cNvPr id="0" name=""/>
        <dsp:cNvSpPr/>
      </dsp:nvSpPr>
      <dsp:spPr>
        <a:xfrm>
          <a:off x="534706" y="0"/>
          <a:ext cx="6060004" cy="435826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5C3CA-93F9-49FE-A29A-8C9C39C9251E}">
      <dsp:nvSpPr>
        <dsp:cNvPr id="0" name=""/>
        <dsp:cNvSpPr/>
      </dsp:nvSpPr>
      <dsp:spPr>
        <a:xfrm>
          <a:off x="3568" y="1307479"/>
          <a:ext cx="1716212" cy="1743306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Beschreibung des Prozesses/Systems</a:t>
          </a:r>
          <a:endParaRPr lang="de-DE" sz="1400" kern="1200" dirty="0"/>
        </a:p>
      </dsp:txBody>
      <dsp:txXfrm>
        <a:off x="87347" y="1391258"/>
        <a:ext cx="1548654" cy="1575748"/>
      </dsp:txXfrm>
    </dsp:sp>
    <dsp:sp modelId="{0CF974DD-D5EF-463D-951F-858521FEBEFB}">
      <dsp:nvSpPr>
        <dsp:cNvPr id="0" name=""/>
        <dsp:cNvSpPr/>
      </dsp:nvSpPr>
      <dsp:spPr>
        <a:xfrm>
          <a:off x="1805590" y="1307479"/>
          <a:ext cx="1716212" cy="174330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Analyse potentieller Fehler, Folgen und Ursachen (Wodurch können Fehler entstehen?)</a:t>
          </a:r>
          <a:endParaRPr lang="de-DE" sz="1400" kern="1200" dirty="0"/>
        </a:p>
      </dsp:txBody>
      <dsp:txXfrm>
        <a:off x="1889369" y="1391258"/>
        <a:ext cx="1548654" cy="1575748"/>
      </dsp:txXfrm>
    </dsp:sp>
    <dsp:sp modelId="{F7468F84-353D-43F1-BA9D-66E02205E946}">
      <dsp:nvSpPr>
        <dsp:cNvPr id="0" name=""/>
        <dsp:cNvSpPr/>
      </dsp:nvSpPr>
      <dsp:spPr>
        <a:xfrm>
          <a:off x="3607613" y="1307479"/>
          <a:ext cx="1716212" cy="1743306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Bewertung von Fehlern und Folgen</a:t>
          </a:r>
          <a:endParaRPr lang="de-DE" sz="1400" kern="1200" dirty="0" smtClean="0"/>
        </a:p>
      </dsp:txBody>
      <dsp:txXfrm>
        <a:off x="3691392" y="1391258"/>
        <a:ext cx="1548654" cy="1575748"/>
      </dsp:txXfrm>
    </dsp:sp>
    <dsp:sp modelId="{DBF8C41A-450B-465D-91E3-7F7FB459A6A9}">
      <dsp:nvSpPr>
        <dsp:cNvPr id="0" name=""/>
        <dsp:cNvSpPr/>
      </dsp:nvSpPr>
      <dsp:spPr>
        <a:xfrm>
          <a:off x="5409636" y="1307479"/>
          <a:ext cx="1716212" cy="1743306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Auswertung</a:t>
          </a:r>
          <a:endParaRPr lang="de-DE" sz="1400" kern="1200" dirty="0"/>
        </a:p>
      </dsp:txBody>
      <dsp:txXfrm>
        <a:off x="5493415" y="1391258"/>
        <a:ext cx="1548654" cy="1575748"/>
      </dsp:txXfrm>
    </dsp:sp>
  </dsp:spTree>
</dsp:drawing>
</file>

<file path=ppt/diagrams/drawing1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FB18-D365-4527-869F-B1473DC995BD}">
      <dsp:nvSpPr>
        <dsp:cNvPr id="0" name=""/>
        <dsp:cNvSpPr/>
      </dsp:nvSpPr>
      <dsp:spPr>
        <a:xfrm>
          <a:off x="232192" y="0"/>
          <a:ext cx="2631513" cy="27681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68F84-353D-43F1-BA9D-66E02205E946}">
      <dsp:nvSpPr>
        <dsp:cNvPr id="0" name=""/>
        <dsp:cNvSpPr/>
      </dsp:nvSpPr>
      <dsp:spPr>
        <a:xfrm>
          <a:off x="341129" y="950189"/>
          <a:ext cx="2252821" cy="879452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Bewertung von Fehlern und Folgen</a:t>
          </a:r>
        </a:p>
      </dsp:txBody>
      <dsp:txXfrm>
        <a:off x="384060" y="993120"/>
        <a:ext cx="2166959" cy="793590"/>
      </dsp:txXfrm>
    </dsp:sp>
  </dsp:spTree>
</dsp:drawing>
</file>

<file path=ppt/diagrams/drawing1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FB18-D365-4527-869F-B1473DC995BD}">
      <dsp:nvSpPr>
        <dsp:cNvPr id="0" name=""/>
        <dsp:cNvSpPr/>
      </dsp:nvSpPr>
      <dsp:spPr>
        <a:xfrm>
          <a:off x="232192" y="0"/>
          <a:ext cx="2631513" cy="27681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68F84-353D-43F1-BA9D-66E02205E946}">
      <dsp:nvSpPr>
        <dsp:cNvPr id="0" name=""/>
        <dsp:cNvSpPr/>
      </dsp:nvSpPr>
      <dsp:spPr>
        <a:xfrm>
          <a:off x="718378" y="950189"/>
          <a:ext cx="1548593" cy="879452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Auswertung</a:t>
          </a:r>
        </a:p>
      </dsp:txBody>
      <dsp:txXfrm>
        <a:off x="761309" y="993120"/>
        <a:ext cx="1462731" cy="793590"/>
      </dsp:txXfrm>
    </dsp:sp>
  </dsp:spTree>
</dsp:drawing>
</file>

<file path=ppt/diagrams/drawing1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55761-5A6B-4348-83DD-3C18831D57AF}">
      <dsp:nvSpPr>
        <dsp:cNvPr id="0" name=""/>
        <dsp:cNvSpPr/>
      </dsp:nvSpPr>
      <dsp:spPr>
        <a:xfrm>
          <a:off x="731520" y="1247782"/>
          <a:ext cx="7071360" cy="36544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B91EE-E480-4BA2-A08E-F1C4A9F4796E}">
      <dsp:nvSpPr>
        <dsp:cNvPr id="0" name=""/>
        <dsp:cNvSpPr/>
      </dsp:nvSpPr>
      <dsp:spPr>
        <a:xfrm>
          <a:off x="942848" y="1675172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Vermeidung von künftigen Fehlern </a:t>
          </a:r>
          <a:r>
            <a:rPr lang="de-DE" sz="1800" kern="1200" dirty="0" smtClean="0">
              <a:sym typeface="Wingdings" panose="05000000000000000000" pitchFamily="2" charset="2"/>
            </a:rPr>
            <a:t> Erhöhung der </a:t>
          </a:r>
          <a:r>
            <a:rPr lang="de-DE" sz="1800" kern="1200" dirty="0" smtClean="0"/>
            <a:t> Kundenzufriedenheit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Qualitätsbewusstsein der Beschäftigten gestärkt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Mögliche Fehler, Ursachen, Abstellmaßnahmen dokumentiert (Hilfsmittel bei ähnlichen Prozessen)</a:t>
          </a:r>
          <a:endParaRPr lang="de-DE" sz="1800" kern="1200" dirty="0"/>
        </a:p>
      </dsp:txBody>
      <dsp:txXfrm>
        <a:off x="942848" y="1675172"/>
        <a:ext cx="3283712" cy="3126325"/>
      </dsp:txXfrm>
    </dsp:sp>
    <dsp:sp modelId="{0341C10E-2C72-4D4A-9DEA-01248A130C3D}">
      <dsp:nvSpPr>
        <dsp:cNvPr id="0" name=""/>
        <dsp:cNvSpPr/>
      </dsp:nvSpPr>
      <dsp:spPr>
        <a:xfrm>
          <a:off x="4299712" y="1675172"/>
          <a:ext cx="3283712" cy="312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Detaillierte Analyse betroffener Prozesse oft sehr aufwendig</a:t>
          </a:r>
          <a:endParaRPr lang="de-DE" sz="1800" kern="1200" dirty="0"/>
        </a:p>
      </dsp:txBody>
      <dsp:txXfrm>
        <a:off x="4299712" y="1675172"/>
        <a:ext cx="3283712" cy="3126325"/>
      </dsp:txXfrm>
    </dsp:sp>
    <dsp:sp modelId="{757BCD19-742B-46CC-B324-0E2FCE9E2696}">
      <dsp:nvSpPr>
        <dsp:cNvPr id="0" name=""/>
        <dsp:cNvSpPr/>
      </dsp:nvSpPr>
      <dsp:spPr>
        <a:xfrm>
          <a:off x="0" y="516449"/>
          <a:ext cx="1381760" cy="1381760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EC8A2-43D8-49B4-B379-9CB1E968EF17}">
      <dsp:nvSpPr>
        <dsp:cNvPr id="0" name=""/>
        <dsp:cNvSpPr/>
      </dsp:nvSpPr>
      <dsp:spPr>
        <a:xfrm>
          <a:off x="6827520" y="1013363"/>
          <a:ext cx="1300480" cy="445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020EB-751D-4E87-B4AB-C1C4D0FA45D6}">
      <dsp:nvSpPr>
        <dsp:cNvPr id="0" name=""/>
        <dsp:cNvSpPr/>
      </dsp:nvSpPr>
      <dsp:spPr>
        <a:xfrm>
          <a:off x="4267200" y="1681857"/>
          <a:ext cx="812" cy="2985941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3E92-D7CC-495B-8F21-63B3A317B92F}">
      <dsp:nvSpPr>
        <dsp:cNvPr id="0" name=""/>
        <dsp:cNvSpPr/>
      </dsp:nvSpPr>
      <dsp:spPr>
        <a:xfrm>
          <a:off x="1162232" y="246768"/>
          <a:ext cx="4518467" cy="23351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2E942-4258-47AE-9CA5-F61C8F098CE0}">
      <dsp:nvSpPr>
        <dsp:cNvPr id="0" name=""/>
        <dsp:cNvSpPr/>
      </dsp:nvSpPr>
      <dsp:spPr>
        <a:xfrm>
          <a:off x="1262704" y="291433"/>
          <a:ext cx="2062917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 smtClean="0">
            <a:solidFill>
              <a:srgbClr val="3B3B3A"/>
            </a:solidFill>
            <a:latin typeface="+mn-lt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3B3B3A"/>
              </a:solidFill>
              <a:latin typeface="+mn-lt"/>
            </a:rPr>
            <a:t>Einfach anwendbar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3B3B3A"/>
              </a:solidFill>
              <a:latin typeface="+mn-lt"/>
            </a:rPr>
            <a:t>Geringer Zeitaufwand, wenn Daten vorhanden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3B3B3A"/>
              </a:solidFill>
              <a:latin typeface="+mn-lt"/>
            </a:rPr>
            <a:t>Wichtige Fehler hervorgehoben</a:t>
          </a:r>
          <a:endParaRPr lang="de-DE" sz="1800" kern="1200" dirty="0">
            <a:solidFill>
              <a:srgbClr val="3B3B3A"/>
            </a:solidFill>
            <a:latin typeface="+mn-lt"/>
          </a:endParaRPr>
        </a:p>
      </dsp:txBody>
      <dsp:txXfrm>
        <a:off x="1262704" y="291433"/>
        <a:ext cx="2062917" cy="1997663"/>
      </dsp:txXfrm>
    </dsp:sp>
    <dsp:sp modelId="{8E7227B5-D3C3-46CE-A0F8-00CD4906C9C3}">
      <dsp:nvSpPr>
        <dsp:cNvPr id="0" name=""/>
        <dsp:cNvSpPr/>
      </dsp:nvSpPr>
      <dsp:spPr>
        <a:xfrm>
          <a:off x="3376949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B3416-584B-4D26-B768-3CD90B849C18}">
      <dsp:nvSpPr>
        <dsp:cNvPr id="0" name=""/>
        <dsp:cNvSpPr/>
      </dsp:nvSpPr>
      <dsp:spPr>
        <a:xfrm>
          <a:off x="629513" y="22639"/>
          <a:ext cx="882918" cy="88291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3DCC-8078-4B2F-B495-E143452AE1A4}">
      <dsp:nvSpPr>
        <dsp:cNvPr id="0" name=""/>
        <dsp:cNvSpPr/>
      </dsp:nvSpPr>
      <dsp:spPr>
        <a:xfrm>
          <a:off x="4992171" y="340158"/>
          <a:ext cx="830982" cy="284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8B62C-6575-4B3B-98DB-11B56D5A1808}">
      <dsp:nvSpPr>
        <dsp:cNvPr id="0" name=""/>
        <dsp:cNvSpPr/>
      </dsp:nvSpPr>
      <dsp:spPr>
        <a:xfrm>
          <a:off x="3356174" y="767313"/>
          <a:ext cx="519" cy="1907961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FBA7E-0632-481A-B449-C5B785B3BF6C}">
      <dsp:nvSpPr>
        <dsp:cNvPr id="0" name=""/>
        <dsp:cNvSpPr/>
      </dsp:nvSpPr>
      <dsp:spPr>
        <a:xfrm>
          <a:off x="2841346" y="2061"/>
          <a:ext cx="3196515" cy="901194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Qualitätszirkel</a:t>
          </a:r>
          <a:endParaRPr lang="de-DE" sz="2000" b="0" kern="1200" dirty="0"/>
        </a:p>
      </dsp:txBody>
      <dsp:txXfrm>
        <a:off x="2885339" y="46054"/>
        <a:ext cx="3108529" cy="813208"/>
      </dsp:txXfrm>
    </dsp:sp>
    <dsp:sp modelId="{86D86B0C-08E8-41B6-989A-92DFEB2FB35F}">
      <dsp:nvSpPr>
        <dsp:cNvPr id="0" name=""/>
        <dsp:cNvSpPr/>
      </dsp:nvSpPr>
      <dsp:spPr>
        <a:xfrm>
          <a:off x="2841346" y="948315"/>
          <a:ext cx="3196515" cy="901194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Interne Audits</a:t>
          </a:r>
          <a:endParaRPr lang="de-DE" sz="2000" b="0" i="0" u="none" kern="1200" dirty="0"/>
        </a:p>
      </dsp:txBody>
      <dsp:txXfrm>
        <a:off x="2885339" y="992308"/>
        <a:ext cx="3108529" cy="813208"/>
      </dsp:txXfrm>
    </dsp:sp>
    <dsp:sp modelId="{9664324F-9A88-4D03-82F5-77FAB909220A}">
      <dsp:nvSpPr>
        <dsp:cNvPr id="0" name=""/>
        <dsp:cNvSpPr/>
      </dsp:nvSpPr>
      <dsp:spPr>
        <a:xfrm>
          <a:off x="2841346" y="1894569"/>
          <a:ext cx="3196515" cy="901194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Aufgaben- und Stellenprofile</a:t>
          </a:r>
          <a:endParaRPr lang="de-DE" sz="2000" b="0" i="0" u="none" kern="1200" dirty="0"/>
        </a:p>
      </dsp:txBody>
      <dsp:txXfrm>
        <a:off x="2885339" y="1938562"/>
        <a:ext cx="3108529" cy="813208"/>
      </dsp:txXfrm>
    </dsp:sp>
    <dsp:sp modelId="{2B641C34-560A-4F19-AB66-C390E1E8F723}">
      <dsp:nvSpPr>
        <dsp:cNvPr id="0" name=""/>
        <dsp:cNvSpPr/>
      </dsp:nvSpPr>
      <dsp:spPr>
        <a:xfrm>
          <a:off x="2841346" y="2840823"/>
          <a:ext cx="3196515" cy="901194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Kompetenzprofile</a:t>
          </a:r>
          <a:endParaRPr lang="de-DE" sz="2000" b="0" i="0" u="none" kern="1200" dirty="0"/>
        </a:p>
      </dsp:txBody>
      <dsp:txXfrm>
        <a:off x="2885339" y="2884816"/>
        <a:ext cx="3108529" cy="813208"/>
      </dsp:txXfrm>
    </dsp:sp>
    <dsp:sp modelId="{5F1B8E70-D65F-49F1-B193-532CA42F231C}">
      <dsp:nvSpPr>
        <dsp:cNvPr id="0" name=""/>
        <dsp:cNvSpPr/>
      </dsp:nvSpPr>
      <dsp:spPr>
        <a:xfrm>
          <a:off x="2841346" y="3787077"/>
          <a:ext cx="3196515" cy="901194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Managementbewertung</a:t>
          </a:r>
          <a:endParaRPr lang="de-DE" sz="2000" b="0" i="0" u="none" kern="1200" dirty="0"/>
        </a:p>
      </dsp:txBody>
      <dsp:txXfrm>
        <a:off x="2885339" y="3831070"/>
        <a:ext cx="3108529" cy="813208"/>
      </dsp:txXfrm>
    </dsp:sp>
  </dsp:spTree>
</dsp:drawing>
</file>

<file path=ppt/diagrams/drawing1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FBA7E-0632-481A-B449-C5B785B3BF6C}">
      <dsp:nvSpPr>
        <dsp:cNvPr id="0" name=""/>
        <dsp:cNvSpPr/>
      </dsp:nvSpPr>
      <dsp:spPr>
        <a:xfrm>
          <a:off x="3150362" y="2173"/>
          <a:ext cx="3544158" cy="1434420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err="1" smtClean="0"/>
            <a:t>Mind</a:t>
          </a:r>
          <a:r>
            <a:rPr lang="de-DE" sz="2000" b="0" i="0" u="none" kern="1200" dirty="0" smtClean="0"/>
            <a:t> </a:t>
          </a:r>
          <a:r>
            <a:rPr lang="de-DE" sz="2000" b="0" i="0" u="none" kern="1200" dirty="0" err="1" smtClean="0"/>
            <a:t>Map</a:t>
          </a:r>
          <a:endParaRPr lang="de-DE" sz="2000" b="0" kern="1200" dirty="0"/>
        </a:p>
      </dsp:txBody>
      <dsp:txXfrm>
        <a:off x="3220385" y="72196"/>
        <a:ext cx="3404112" cy="1294374"/>
      </dsp:txXfrm>
    </dsp:sp>
    <dsp:sp modelId="{86D86B0C-08E8-41B6-989A-92DFEB2FB35F}">
      <dsp:nvSpPr>
        <dsp:cNvPr id="0" name=""/>
        <dsp:cNvSpPr/>
      </dsp:nvSpPr>
      <dsp:spPr>
        <a:xfrm>
          <a:off x="3150362" y="1508315"/>
          <a:ext cx="3544158" cy="1434420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Kopfstand-Technik</a:t>
          </a:r>
          <a:endParaRPr lang="de-DE" sz="2000" b="0" i="0" u="none" kern="1200" dirty="0"/>
        </a:p>
      </dsp:txBody>
      <dsp:txXfrm>
        <a:off x="3220385" y="1578338"/>
        <a:ext cx="3404112" cy="1294374"/>
      </dsp:txXfrm>
    </dsp:sp>
    <dsp:sp modelId="{9664324F-9A88-4D03-82F5-77FAB909220A}">
      <dsp:nvSpPr>
        <dsp:cNvPr id="0" name=""/>
        <dsp:cNvSpPr/>
      </dsp:nvSpPr>
      <dsp:spPr>
        <a:xfrm>
          <a:off x="3150362" y="3014456"/>
          <a:ext cx="3544158" cy="1434420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6-3-5 Methode</a:t>
          </a:r>
          <a:endParaRPr lang="de-DE" sz="2000" b="0" i="0" u="none" kern="1200" dirty="0"/>
        </a:p>
      </dsp:txBody>
      <dsp:txXfrm>
        <a:off x="3220385" y="3084479"/>
        <a:ext cx="3404112" cy="1294374"/>
      </dsp:txXfrm>
    </dsp:sp>
  </dsp:spTree>
</dsp:drawing>
</file>

<file path=ppt/diagrams/drawing1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FBA7E-0632-481A-B449-C5B785B3BF6C}">
      <dsp:nvSpPr>
        <dsp:cNvPr id="0" name=""/>
        <dsp:cNvSpPr/>
      </dsp:nvSpPr>
      <dsp:spPr>
        <a:xfrm>
          <a:off x="3471288" y="2026"/>
          <a:ext cx="3905199" cy="885923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kern="1200" dirty="0" smtClean="0"/>
            <a:t>5W-Technik</a:t>
          </a:r>
          <a:endParaRPr lang="de-DE" sz="2000" b="0" kern="1200" dirty="0"/>
        </a:p>
      </dsp:txBody>
      <dsp:txXfrm>
        <a:off x="3514535" y="45273"/>
        <a:ext cx="3818705" cy="799429"/>
      </dsp:txXfrm>
    </dsp:sp>
    <dsp:sp modelId="{86D86B0C-08E8-41B6-989A-92DFEB2FB35F}">
      <dsp:nvSpPr>
        <dsp:cNvPr id="0" name=""/>
        <dsp:cNvSpPr/>
      </dsp:nvSpPr>
      <dsp:spPr>
        <a:xfrm>
          <a:off x="3471288" y="932246"/>
          <a:ext cx="3905199" cy="885923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5S-Technik</a:t>
          </a:r>
          <a:endParaRPr lang="de-DE" sz="2000" b="0" i="0" u="none" kern="1200" dirty="0"/>
        </a:p>
      </dsp:txBody>
      <dsp:txXfrm>
        <a:off x="3514535" y="975493"/>
        <a:ext cx="3818705" cy="799429"/>
      </dsp:txXfrm>
    </dsp:sp>
    <dsp:sp modelId="{9664324F-9A88-4D03-82F5-77FAB909220A}">
      <dsp:nvSpPr>
        <dsp:cNvPr id="0" name=""/>
        <dsp:cNvSpPr/>
      </dsp:nvSpPr>
      <dsp:spPr>
        <a:xfrm>
          <a:off x="3471288" y="1862466"/>
          <a:ext cx="3905199" cy="885923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Turtle-Modell</a:t>
          </a:r>
          <a:endParaRPr lang="de-DE" sz="2000" b="0" i="0" u="none" kern="1200" dirty="0"/>
        </a:p>
      </dsp:txBody>
      <dsp:txXfrm>
        <a:off x="3514535" y="1905713"/>
        <a:ext cx="3818705" cy="799429"/>
      </dsp:txXfrm>
    </dsp:sp>
    <dsp:sp modelId="{2B641C34-560A-4F19-AB66-C390E1E8F723}">
      <dsp:nvSpPr>
        <dsp:cNvPr id="0" name=""/>
        <dsp:cNvSpPr/>
      </dsp:nvSpPr>
      <dsp:spPr>
        <a:xfrm>
          <a:off x="3471288" y="2792686"/>
          <a:ext cx="3905199" cy="885923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8D Problemlösungsmethode</a:t>
          </a:r>
          <a:endParaRPr lang="de-DE" sz="2000" b="0" i="0" u="none" kern="1200" dirty="0"/>
        </a:p>
      </dsp:txBody>
      <dsp:txXfrm>
        <a:off x="3514535" y="2835933"/>
        <a:ext cx="3818705" cy="799429"/>
      </dsp:txXfrm>
    </dsp:sp>
    <dsp:sp modelId="{5F1B8E70-D65F-49F1-B193-532CA42F231C}">
      <dsp:nvSpPr>
        <dsp:cNvPr id="0" name=""/>
        <dsp:cNvSpPr/>
      </dsp:nvSpPr>
      <dsp:spPr>
        <a:xfrm>
          <a:off x="3471288" y="3722906"/>
          <a:ext cx="3905199" cy="885923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7 Verschwendungsarten</a:t>
          </a:r>
          <a:endParaRPr lang="de-DE" sz="2000" b="0" i="0" u="none" kern="1200" dirty="0"/>
        </a:p>
      </dsp:txBody>
      <dsp:txXfrm>
        <a:off x="3514535" y="3766153"/>
        <a:ext cx="3818705" cy="799429"/>
      </dsp:txXfrm>
    </dsp:sp>
  </dsp:spTree>
</dsp:drawing>
</file>

<file path=ppt/diagrams/drawing1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2A887-704A-4EF8-B1D9-8644BFC97EB2}">
      <dsp:nvSpPr>
        <dsp:cNvPr id="0" name=""/>
        <dsp:cNvSpPr/>
      </dsp:nvSpPr>
      <dsp:spPr>
        <a:xfrm>
          <a:off x="0" y="212972"/>
          <a:ext cx="79654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EF0E6-3B7A-4F2F-AC9A-E3BC38A172B3}">
      <dsp:nvSpPr>
        <dsp:cNvPr id="0" name=""/>
        <dsp:cNvSpPr/>
      </dsp:nvSpPr>
      <dsp:spPr>
        <a:xfrm>
          <a:off x="398272" y="21092"/>
          <a:ext cx="5575808" cy="383760"/>
        </a:xfrm>
        <a:prstGeom prst="roundRect">
          <a:avLst/>
        </a:prstGeom>
        <a:solidFill>
          <a:srgbClr val="C0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52" tIns="0" rIns="2107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Überproduktion</a:t>
          </a:r>
          <a:endParaRPr lang="de-DE" sz="1800" kern="1200" dirty="0"/>
        </a:p>
      </dsp:txBody>
      <dsp:txXfrm>
        <a:off x="417006" y="39826"/>
        <a:ext cx="5538340" cy="346292"/>
      </dsp:txXfrm>
    </dsp:sp>
    <dsp:sp modelId="{2359A0FE-E09B-496F-9DE0-A86DE96DBE22}">
      <dsp:nvSpPr>
        <dsp:cNvPr id="0" name=""/>
        <dsp:cNvSpPr/>
      </dsp:nvSpPr>
      <dsp:spPr>
        <a:xfrm>
          <a:off x="0" y="802652"/>
          <a:ext cx="79654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4D8F1-23B9-427E-A1E9-5B9F9655D448}">
      <dsp:nvSpPr>
        <dsp:cNvPr id="0" name=""/>
        <dsp:cNvSpPr/>
      </dsp:nvSpPr>
      <dsp:spPr>
        <a:xfrm>
          <a:off x="398272" y="610772"/>
          <a:ext cx="5575808" cy="383760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52" tIns="0" rIns="2107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Lagerhaltung / Bestände</a:t>
          </a:r>
          <a:endParaRPr lang="de-DE" sz="1800" kern="1200" dirty="0"/>
        </a:p>
      </dsp:txBody>
      <dsp:txXfrm>
        <a:off x="417006" y="629506"/>
        <a:ext cx="5538340" cy="346292"/>
      </dsp:txXfrm>
    </dsp:sp>
    <dsp:sp modelId="{724C2C71-2D57-494B-9655-3DEF243207F1}">
      <dsp:nvSpPr>
        <dsp:cNvPr id="0" name=""/>
        <dsp:cNvSpPr/>
      </dsp:nvSpPr>
      <dsp:spPr>
        <a:xfrm>
          <a:off x="0" y="1392332"/>
          <a:ext cx="79654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457D-B980-464E-A63C-BAB5E0924BBC}">
      <dsp:nvSpPr>
        <dsp:cNvPr id="0" name=""/>
        <dsp:cNvSpPr/>
      </dsp:nvSpPr>
      <dsp:spPr>
        <a:xfrm>
          <a:off x="398272" y="1200452"/>
          <a:ext cx="5575808" cy="383760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52" tIns="0" rIns="2107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Transport</a:t>
          </a:r>
          <a:endParaRPr lang="de-DE" sz="1800" kern="1200" dirty="0"/>
        </a:p>
      </dsp:txBody>
      <dsp:txXfrm>
        <a:off x="417006" y="1219186"/>
        <a:ext cx="5538340" cy="346292"/>
      </dsp:txXfrm>
    </dsp:sp>
    <dsp:sp modelId="{2274C8BE-9835-418C-9421-27F14CC65D8D}">
      <dsp:nvSpPr>
        <dsp:cNvPr id="0" name=""/>
        <dsp:cNvSpPr/>
      </dsp:nvSpPr>
      <dsp:spPr>
        <a:xfrm>
          <a:off x="0" y="1982012"/>
          <a:ext cx="79654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24194-0BD7-4F04-9667-B136E55DE074}">
      <dsp:nvSpPr>
        <dsp:cNvPr id="0" name=""/>
        <dsp:cNvSpPr/>
      </dsp:nvSpPr>
      <dsp:spPr>
        <a:xfrm>
          <a:off x="398272" y="1790132"/>
          <a:ext cx="5575808" cy="383760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52" tIns="0" rIns="2107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Warte- / Liegezeit</a:t>
          </a:r>
          <a:endParaRPr lang="de-DE" sz="1800" kern="1200" dirty="0"/>
        </a:p>
      </dsp:txBody>
      <dsp:txXfrm>
        <a:off x="417006" y="1808866"/>
        <a:ext cx="5538340" cy="346292"/>
      </dsp:txXfrm>
    </dsp:sp>
    <dsp:sp modelId="{8422F3F6-4426-49EE-A365-4779CF6EF474}">
      <dsp:nvSpPr>
        <dsp:cNvPr id="0" name=""/>
        <dsp:cNvSpPr/>
      </dsp:nvSpPr>
      <dsp:spPr>
        <a:xfrm>
          <a:off x="0" y="2571692"/>
          <a:ext cx="79654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C8DC9-0DE8-447A-A085-68044D1E8EE8}">
      <dsp:nvSpPr>
        <dsp:cNvPr id="0" name=""/>
        <dsp:cNvSpPr/>
      </dsp:nvSpPr>
      <dsp:spPr>
        <a:xfrm>
          <a:off x="398272" y="2379812"/>
          <a:ext cx="5575808" cy="383760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52" tIns="0" rIns="2107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Bewegung</a:t>
          </a:r>
          <a:endParaRPr lang="de-DE" sz="1800" kern="1200" dirty="0"/>
        </a:p>
      </dsp:txBody>
      <dsp:txXfrm>
        <a:off x="417006" y="2398546"/>
        <a:ext cx="5538340" cy="346292"/>
      </dsp:txXfrm>
    </dsp:sp>
    <dsp:sp modelId="{2129FB5F-1DA4-4A25-8262-8DE5A19C83C0}">
      <dsp:nvSpPr>
        <dsp:cNvPr id="0" name=""/>
        <dsp:cNvSpPr/>
      </dsp:nvSpPr>
      <dsp:spPr>
        <a:xfrm>
          <a:off x="0" y="3161372"/>
          <a:ext cx="79654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6D1DF-3637-452A-9BC0-8AF71AEE517D}">
      <dsp:nvSpPr>
        <dsp:cNvPr id="0" name=""/>
        <dsp:cNvSpPr/>
      </dsp:nvSpPr>
      <dsp:spPr>
        <a:xfrm>
          <a:off x="398272" y="2969492"/>
          <a:ext cx="5575808" cy="383760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52" tIns="0" rIns="2107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Unangemessene Mittel / Verfahren</a:t>
          </a:r>
          <a:endParaRPr lang="de-DE" sz="1800" kern="1200" dirty="0"/>
        </a:p>
      </dsp:txBody>
      <dsp:txXfrm>
        <a:off x="417006" y="2988226"/>
        <a:ext cx="5538340" cy="346292"/>
      </dsp:txXfrm>
    </dsp:sp>
    <dsp:sp modelId="{3C716592-53B2-495E-B5A6-BAC10C29D576}">
      <dsp:nvSpPr>
        <dsp:cNvPr id="0" name=""/>
        <dsp:cNvSpPr/>
      </dsp:nvSpPr>
      <dsp:spPr>
        <a:xfrm>
          <a:off x="0" y="3751052"/>
          <a:ext cx="79654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614B4-2198-4527-9249-8A03289A9EB1}">
      <dsp:nvSpPr>
        <dsp:cNvPr id="0" name=""/>
        <dsp:cNvSpPr/>
      </dsp:nvSpPr>
      <dsp:spPr>
        <a:xfrm>
          <a:off x="398272" y="3559172"/>
          <a:ext cx="5575808" cy="383760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52" tIns="0" rIns="21075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Fehler / Ausschuss</a:t>
          </a:r>
          <a:endParaRPr lang="de-DE" sz="1800" kern="1200" dirty="0"/>
        </a:p>
      </dsp:txBody>
      <dsp:txXfrm>
        <a:off x="417006" y="3577906"/>
        <a:ext cx="5538340" cy="3462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1B0B-47B7-4621-AE65-7D71DAF66C4E}">
      <dsp:nvSpPr>
        <dsp:cNvPr id="0" name=""/>
        <dsp:cNvSpPr/>
      </dsp:nvSpPr>
      <dsp:spPr>
        <a:xfrm rot="5400000">
          <a:off x="7174352" y="-2954059"/>
          <a:ext cx="10831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Klassifizierung der Wichtigkeit von Fehlern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Fehleranzahlen</a:t>
          </a:r>
          <a:endParaRPr lang="de-DE" sz="1400" b="0" i="0" u="none" kern="1200" dirty="0"/>
        </a:p>
      </dsp:txBody>
      <dsp:txXfrm rot="-5400000">
        <a:off x="4084900" y="188268"/>
        <a:ext cx="7209170" cy="977390"/>
      </dsp:txXfrm>
    </dsp:sp>
    <dsp:sp modelId="{2B641C34-560A-4F19-AB66-C390E1E8F723}">
      <dsp:nvSpPr>
        <dsp:cNvPr id="0" name=""/>
        <dsp:cNvSpPr/>
      </dsp:nvSpPr>
      <dsp:spPr>
        <a:xfrm>
          <a:off x="0" y="0"/>
          <a:ext cx="4084900" cy="135392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Pareto-Analyse</a:t>
          </a:r>
          <a:endParaRPr lang="de-DE" sz="2800" b="0" i="0" u="none" kern="1200" dirty="0"/>
        </a:p>
      </dsp:txBody>
      <dsp:txXfrm>
        <a:off x="66093" y="66093"/>
        <a:ext cx="3952714" cy="12217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EEE3E-C569-475A-8456-CC983B84C34E}">
      <dsp:nvSpPr>
        <dsp:cNvPr id="0" name=""/>
        <dsp:cNvSpPr/>
      </dsp:nvSpPr>
      <dsp:spPr>
        <a:xfrm rot="5400000">
          <a:off x="7169127" y="-2947528"/>
          <a:ext cx="1093591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Ermittlung von Ursachen und deren Abhängigkeiten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Erkanntes Problem, Ursachen</a:t>
          </a:r>
          <a:endParaRPr lang="de-DE" sz="1400" b="0" i="0" u="none" kern="1200" dirty="0"/>
        </a:p>
      </dsp:txBody>
      <dsp:txXfrm rot="-5400000">
        <a:off x="4084901" y="190083"/>
        <a:ext cx="7208660" cy="986821"/>
      </dsp:txXfrm>
    </dsp:sp>
    <dsp:sp modelId="{5F1B8E70-D65F-49F1-B193-532CA42F231C}">
      <dsp:nvSpPr>
        <dsp:cNvPr id="0" name=""/>
        <dsp:cNvSpPr/>
      </dsp:nvSpPr>
      <dsp:spPr>
        <a:xfrm>
          <a:off x="0" y="0"/>
          <a:ext cx="4084900" cy="1366989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Ursache-Wirkungs-Diagramm</a:t>
          </a:r>
          <a:endParaRPr lang="de-DE" sz="2800" b="0" i="0" u="none" kern="1200" dirty="0"/>
        </a:p>
      </dsp:txBody>
      <dsp:txXfrm>
        <a:off x="66731" y="66731"/>
        <a:ext cx="3951438" cy="12335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3E92-D7CC-495B-8F21-63B3A317B92F}">
      <dsp:nvSpPr>
        <dsp:cNvPr id="0" name=""/>
        <dsp:cNvSpPr/>
      </dsp:nvSpPr>
      <dsp:spPr>
        <a:xfrm>
          <a:off x="1096940" y="512586"/>
          <a:ext cx="4518467" cy="23351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2E942-4258-47AE-9CA5-F61C8F098CE0}">
      <dsp:nvSpPr>
        <dsp:cNvPr id="0" name=""/>
        <dsp:cNvSpPr/>
      </dsp:nvSpPr>
      <dsp:spPr>
        <a:xfrm>
          <a:off x="1231975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Systematische Suche nach den „wahren Ursachen“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Visualisiert Zusammenhänge</a:t>
          </a:r>
        </a:p>
      </dsp:txBody>
      <dsp:txXfrm>
        <a:off x="1231975" y="763042"/>
        <a:ext cx="2098230" cy="1997663"/>
      </dsp:txXfrm>
    </dsp:sp>
    <dsp:sp modelId="{8E7227B5-D3C3-46CE-A0F8-00CD4906C9C3}">
      <dsp:nvSpPr>
        <dsp:cNvPr id="0" name=""/>
        <dsp:cNvSpPr/>
      </dsp:nvSpPr>
      <dsp:spPr>
        <a:xfrm>
          <a:off x="3376949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Ursachen sind nicht mit den Zeitpunkten ihres Auftretens verknüpft</a:t>
          </a:r>
        </a:p>
      </dsp:txBody>
      <dsp:txXfrm>
        <a:off x="3376949" y="763042"/>
        <a:ext cx="2098230" cy="1997663"/>
      </dsp:txXfrm>
    </dsp:sp>
    <dsp:sp modelId="{F55B3416-584B-4D26-B768-3CD90B849C18}">
      <dsp:nvSpPr>
        <dsp:cNvPr id="0" name=""/>
        <dsp:cNvSpPr/>
      </dsp:nvSpPr>
      <dsp:spPr>
        <a:xfrm>
          <a:off x="629513" y="22639"/>
          <a:ext cx="882918" cy="88291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3DCC-8078-4B2F-B495-E143452AE1A4}">
      <dsp:nvSpPr>
        <dsp:cNvPr id="0" name=""/>
        <dsp:cNvSpPr/>
      </dsp:nvSpPr>
      <dsp:spPr>
        <a:xfrm>
          <a:off x="4992171" y="340158"/>
          <a:ext cx="830982" cy="284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8B62C-6575-4B3B-98DB-11B56D5A1808}">
      <dsp:nvSpPr>
        <dsp:cNvPr id="0" name=""/>
        <dsp:cNvSpPr/>
      </dsp:nvSpPr>
      <dsp:spPr>
        <a:xfrm>
          <a:off x="3356174" y="767313"/>
          <a:ext cx="519" cy="1907961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968D-3731-4E63-B0CF-C20CBF90B4F9}">
      <dsp:nvSpPr>
        <dsp:cNvPr id="0" name=""/>
        <dsp:cNvSpPr/>
      </dsp:nvSpPr>
      <dsp:spPr>
        <a:xfrm rot="5400000">
          <a:off x="7184802" y="-2967122"/>
          <a:ext cx="10622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Darstellung von Prozessen zur Lenkung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Prozessschritte</a:t>
          </a:r>
          <a:endParaRPr lang="de-DE" sz="1400" b="0" i="0" u="none" kern="1200" dirty="0"/>
        </a:p>
      </dsp:txBody>
      <dsp:txXfrm rot="-5400000">
        <a:off x="4084900" y="184634"/>
        <a:ext cx="7210191" cy="958532"/>
      </dsp:txXfrm>
    </dsp:sp>
    <dsp:sp modelId="{CFBE37EA-0653-455F-B1F9-87468A0446C2}">
      <dsp:nvSpPr>
        <dsp:cNvPr id="0" name=""/>
        <dsp:cNvSpPr/>
      </dsp:nvSpPr>
      <dsp:spPr>
        <a:xfrm>
          <a:off x="0" y="0"/>
          <a:ext cx="4084900" cy="1327801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Flussdiagramm</a:t>
          </a:r>
          <a:endParaRPr lang="de-DE" sz="2800" b="0" i="0" u="none" kern="1200" dirty="0"/>
        </a:p>
      </dsp:txBody>
      <dsp:txXfrm>
        <a:off x="64818" y="64818"/>
        <a:ext cx="3955264" cy="119816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3E92-D7CC-495B-8F21-63B3A317B92F}">
      <dsp:nvSpPr>
        <dsp:cNvPr id="0" name=""/>
        <dsp:cNvSpPr/>
      </dsp:nvSpPr>
      <dsp:spPr>
        <a:xfrm>
          <a:off x="1096940" y="436986"/>
          <a:ext cx="4518467" cy="23351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2E942-4258-47AE-9CA5-F61C8F098CE0}">
      <dsp:nvSpPr>
        <dsp:cNvPr id="0" name=""/>
        <dsp:cNvSpPr/>
      </dsp:nvSpPr>
      <dsp:spPr>
        <a:xfrm>
          <a:off x="1231975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272727"/>
              </a:solidFill>
              <a:latin typeface="+mn-lt"/>
              <a:cs typeface="Arial" panose="020B0604020202020204" pitchFamily="34" charset="0"/>
            </a:rPr>
            <a:t>Visualisierung durch Symbole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272727"/>
              </a:solidFill>
              <a:latin typeface="+mn-lt"/>
              <a:cs typeface="Arial" panose="020B0604020202020204" pitchFamily="34" charset="0"/>
            </a:rPr>
            <a:t>Keine Schulung notwendig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272727"/>
              </a:solidFill>
              <a:latin typeface="+mn-lt"/>
              <a:cs typeface="Arial" panose="020B0604020202020204" pitchFamily="34" charset="0"/>
            </a:rPr>
            <a:t>Verschiedene Detaillierungsgrade möglich</a:t>
          </a:r>
        </a:p>
      </dsp:txBody>
      <dsp:txXfrm>
        <a:off x="1231975" y="763042"/>
        <a:ext cx="2098230" cy="1997663"/>
      </dsp:txXfrm>
    </dsp:sp>
    <dsp:sp modelId="{8E7227B5-D3C3-46CE-A0F8-00CD4906C9C3}">
      <dsp:nvSpPr>
        <dsp:cNvPr id="0" name=""/>
        <dsp:cNvSpPr/>
      </dsp:nvSpPr>
      <dsp:spPr>
        <a:xfrm>
          <a:off x="3376949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rgbClr val="272727"/>
              </a:solidFill>
              <a:latin typeface="+mn-lt"/>
              <a:cs typeface="Arial" panose="020B0604020202020204" pitchFamily="34" charset="0"/>
            </a:rPr>
            <a:t>Keine exakten Regeln für Interpretation</a:t>
          </a:r>
        </a:p>
      </dsp:txBody>
      <dsp:txXfrm>
        <a:off x="3376949" y="763042"/>
        <a:ext cx="2098230" cy="1997663"/>
      </dsp:txXfrm>
    </dsp:sp>
    <dsp:sp modelId="{F55B3416-584B-4D26-B768-3CD90B849C18}">
      <dsp:nvSpPr>
        <dsp:cNvPr id="0" name=""/>
        <dsp:cNvSpPr/>
      </dsp:nvSpPr>
      <dsp:spPr>
        <a:xfrm>
          <a:off x="629513" y="22639"/>
          <a:ext cx="882918" cy="88291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3DCC-8078-4B2F-B495-E143452AE1A4}">
      <dsp:nvSpPr>
        <dsp:cNvPr id="0" name=""/>
        <dsp:cNvSpPr/>
      </dsp:nvSpPr>
      <dsp:spPr>
        <a:xfrm>
          <a:off x="4992171" y="340158"/>
          <a:ext cx="830982" cy="284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8B62C-6575-4B3B-98DB-11B56D5A1808}">
      <dsp:nvSpPr>
        <dsp:cNvPr id="0" name=""/>
        <dsp:cNvSpPr/>
      </dsp:nvSpPr>
      <dsp:spPr>
        <a:xfrm>
          <a:off x="3356174" y="767313"/>
          <a:ext cx="519" cy="1907961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9202-768A-4DA4-999E-133886B54955}">
      <dsp:nvSpPr>
        <dsp:cNvPr id="0" name=""/>
        <dsp:cNvSpPr/>
      </dsp:nvSpPr>
      <dsp:spPr>
        <a:xfrm rot="5400000">
          <a:off x="5524794" y="-2380813"/>
          <a:ext cx="561070" cy="5463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Verknüpfung von Problem-Ursache-Beziehungen</a:t>
          </a:r>
          <a:endParaRPr lang="de-DE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Ursachen, Problemstellungen</a:t>
          </a:r>
          <a:endParaRPr lang="de-DE" sz="1400" b="0" kern="1200" dirty="0"/>
        </a:p>
      </dsp:txBody>
      <dsp:txXfrm rot="-5400000">
        <a:off x="3073410" y="97960"/>
        <a:ext cx="5436450" cy="506292"/>
      </dsp:txXfrm>
    </dsp:sp>
    <dsp:sp modelId="{9F7FBA7E-0632-481A-B449-C5B785B3BF6C}">
      <dsp:nvSpPr>
        <dsp:cNvPr id="0" name=""/>
        <dsp:cNvSpPr/>
      </dsp:nvSpPr>
      <dsp:spPr>
        <a:xfrm>
          <a:off x="0" y="437"/>
          <a:ext cx="3073409" cy="701337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Beziehungsdiagramm</a:t>
          </a:r>
          <a:endParaRPr lang="de-DE" sz="2000" b="0" kern="1200" dirty="0"/>
        </a:p>
      </dsp:txBody>
      <dsp:txXfrm>
        <a:off x="34236" y="34673"/>
        <a:ext cx="3004937" cy="632865"/>
      </dsp:txXfrm>
    </dsp:sp>
    <dsp:sp modelId="{273A4F67-FB3A-4A34-954A-088BAA8D6CF9}">
      <dsp:nvSpPr>
        <dsp:cNvPr id="0" name=""/>
        <dsp:cNvSpPr/>
      </dsp:nvSpPr>
      <dsp:spPr>
        <a:xfrm rot="5400000">
          <a:off x="5524794" y="-1644408"/>
          <a:ext cx="561070" cy="5463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Sammlung und Gruppierung von Ideen zur Problem- und Lösungsfindung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Ideen, Themen</a:t>
          </a:r>
          <a:endParaRPr lang="de-DE" sz="1400" b="0" i="0" u="none" kern="1200" dirty="0"/>
        </a:p>
      </dsp:txBody>
      <dsp:txXfrm rot="-5400000">
        <a:off x="3073410" y="834365"/>
        <a:ext cx="5436450" cy="506292"/>
      </dsp:txXfrm>
    </dsp:sp>
    <dsp:sp modelId="{86D86B0C-08E8-41B6-989A-92DFEB2FB35F}">
      <dsp:nvSpPr>
        <dsp:cNvPr id="0" name=""/>
        <dsp:cNvSpPr/>
      </dsp:nvSpPr>
      <dsp:spPr>
        <a:xfrm>
          <a:off x="0" y="736841"/>
          <a:ext cx="3073409" cy="701337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Affinitätsdiagramm</a:t>
          </a:r>
          <a:endParaRPr lang="de-DE" sz="2000" b="0" i="0" u="none" kern="1200" dirty="0"/>
        </a:p>
      </dsp:txBody>
      <dsp:txXfrm>
        <a:off x="34236" y="771077"/>
        <a:ext cx="3004937" cy="632865"/>
      </dsp:txXfrm>
    </dsp:sp>
    <dsp:sp modelId="{38605BCA-5DE1-4E0C-B998-AA2328F05CCF}">
      <dsp:nvSpPr>
        <dsp:cNvPr id="0" name=""/>
        <dsp:cNvSpPr/>
      </dsp:nvSpPr>
      <dsp:spPr>
        <a:xfrm rot="5400000">
          <a:off x="5524794" y="-908004"/>
          <a:ext cx="561070" cy="5463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und Gewichtung von Informationen 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Merkmale und Aspekte eines Problems</a:t>
          </a:r>
          <a:endParaRPr lang="de-DE" sz="1400" b="0" i="0" u="none" kern="1200" dirty="0"/>
        </a:p>
      </dsp:txBody>
      <dsp:txXfrm rot="-5400000">
        <a:off x="3073410" y="1570769"/>
        <a:ext cx="5436450" cy="506292"/>
      </dsp:txXfrm>
    </dsp:sp>
    <dsp:sp modelId="{9664324F-9A88-4D03-82F5-77FAB909220A}">
      <dsp:nvSpPr>
        <dsp:cNvPr id="0" name=""/>
        <dsp:cNvSpPr/>
      </dsp:nvSpPr>
      <dsp:spPr>
        <a:xfrm>
          <a:off x="0" y="1473246"/>
          <a:ext cx="3073409" cy="701337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Matrixdiagramm</a:t>
          </a:r>
          <a:endParaRPr lang="de-DE" sz="2000" b="0" i="0" u="none" kern="1200" dirty="0"/>
        </a:p>
      </dsp:txBody>
      <dsp:txXfrm>
        <a:off x="34236" y="1507482"/>
        <a:ext cx="3004937" cy="632865"/>
      </dsp:txXfrm>
    </dsp:sp>
    <dsp:sp modelId="{2DD81B0B-47B7-4621-AE65-7D71DAF66C4E}">
      <dsp:nvSpPr>
        <dsp:cNvPr id="0" name=""/>
        <dsp:cNvSpPr/>
      </dsp:nvSpPr>
      <dsp:spPr>
        <a:xfrm rot="5400000">
          <a:off x="5524794" y="-171600"/>
          <a:ext cx="561070" cy="5463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der Haupteinflussgrößen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Große Datenmengen</a:t>
          </a:r>
          <a:endParaRPr lang="de-DE" sz="1400" b="0" i="0" u="none" kern="1200" dirty="0"/>
        </a:p>
      </dsp:txBody>
      <dsp:txXfrm rot="-5400000">
        <a:off x="3073410" y="2307173"/>
        <a:ext cx="5436450" cy="506292"/>
      </dsp:txXfrm>
    </dsp:sp>
    <dsp:sp modelId="{2B641C34-560A-4F19-AB66-C390E1E8F723}">
      <dsp:nvSpPr>
        <dsp:cNvPr id="0" name=""/>
        <dsp:cNvSpPr/>
      </dsp:nvSpPr>
      <dsp:spPr>
        <a:xfrm>
          <a:off x="0" y="2209650"/>
          <a:ext cx="3073409" cy="701337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Portfolio</a:t>
          </a:r>
          <a:endParaRPr lang="de-DE" sz="2000" b="0" i="0" u="none" kern="1200" dirty="0"/>
        </a:p>
      </dsp:txBody>
      <dsp:txXfrm>
        <a:off x="34236" y="2243886"/>
        <a:ext cx="3004937" cy="632865"/>
      </dsp:txXfrm>
    </dsp:sp>
    <dsp:sp modelId="{47EEEE3E-C569-475A-8456-CC983B84C34E}">
      <dsp:nvSpPr>
        <dsp:cNvPr id="0" name=""/>
        <dsp:cNvSpPr/>
      </dsp:nvSpPr>
      <dsp:spPr>
        <a:xfrm rot="5400000">
          <a:off x="5524794" y="564804"/>
          <a:ext cx="561070" cy="5463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Strukturierte Ermittlung von Teilzielen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Übergeordnetes Ziel</a:t>
          </a:r>
          <a:endParaRPr lang="de-DE" sz="1400" b="0" i="0" u="none" kern="1200" dirty="0"/>
        </a:p>
      </dsp:txBody>
      <dsp:txXfrm rot="-5400000">
        <a:off x="3073410" y="3043578"/>
        <a:ext cx="5436450" cy="506292"/>
      </dsp:txXfrm>
    </dsp:sp>
    <dsp:sp modelId="{5F1B8E70-D65F-49F1-B193-532CA42F231C}">
      <dsp:nvSpPr>
        <dsp:cNvPr id="0" name=""/>
        <dsp:cNvSpPr/>
      </dsp:nvSpPr>
      <dsp:spPr>
        <a:xfrm>
          <a:off x="0" y="2946055"/>
          <a:ext cx="3073409" cy="701337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Baumdiagramm</a:t>
          </a:r>
          <a:endParaRPr lang="de-DE" sz="2000" b="0" i="0" u="none" kern="1200" dirty="0"/>
        </a:p>
      </dsp:txBody>
      <dsp:txXfrm>
        <a:off x="34236" y="2980291"/>
        <a:ext cx="3004937" cy="632865"/>
      </dsp:txXfrm>
    </dsp:sp>
    <dsp:sp modelId="{AEE2CF37-68F3-433D-92ED-7105DC80718B}">
      <dsp:nvSpPr>
        <dsp:cNvPr id="0" name=""/>
        <dsp:cNvSpPr/>
      </dsp:nvSpPr>
      <dsp:spPr>
        <a:xfrm rot="5400000">
          <a:off x="5524794" y="1301208"/>
          <a:ext cx="561070" cy="5463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Zeitbezogene Darstellung eines Zielerreichungsablaufes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>
              <a:effectLst/>
            </a:rPr>
            <a:t>Eingabedaten: Zielerreichungsschritte und deren Dauer</a:t>
          </a:r>
          <a:endParaRPr lang="de-DE" sz="1400" b="0" i="0" u="none" kern="1200" dirty="0"/>
        </a:p>
      </dsp:txBody>
      <dsp:txXfrm rot="-5400000">
        <a:off x="3073410" y="3779982"/>
        <a:ext cx="5436450" cy="506292"/>
      </dsp:txXfrm>
    </dsp:sp>
    <dsp:sp modelId="{97AAED94-004F-406E-9891-4A144973E2E2}">
      <dsp:nvSpPr>
        <dsp:cNvPr id="0" name=""/>
        <dsp:cNvSpPr/>
      </dsp:nvSpPr>
      <dsp:spPr>
        <a:xfrm>
          <a:off x="0" y="3682459"/>
          <a:ext cx="3073409" cy="701337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Netzplan</a:t>
          </a:r>
          <a:endParaRPr lang="de-DE" sz="2000" b="0" i="0" u="none" kern="1200" dirty="0"/>
        </a:p>
      </dsp:txBody>
      <dsp:txXfrm>
        <a:off x="34236" y="3716695"/>
        <a:ext cx="3004937" cy="632865"/>
      </dsp:txXfrm>
    </dsp:sp>
    <dsp:sp modelId="{2555968D-3731-4E63-B0CF-C20CBF90B4F9}">
      <dsp:nvSpPr>
        <dsp:cNvPr id="0" name=""/>
        <dsp:cNvSpPr/>
      </dsp:nvSpPr>
      <dsp:spPr>
        <a:xfrm rot="5400000">
          <a:off x="5524794" y="2037613"/>
          <a:ext cx="561070" cy="5463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von Abläufen mit möglichen Alternativen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Prozessschritte</a:t>
          </a:r>
          <a:endParaRPr lang="de-DE" sz="1400" b="0" i="0" u="none" kern="1200" dirty="0"/>
        </a:p>
      </dsp:txBody>
      <dsp:txXfrm rot="-5400000">
        <a:off x="3073410" y="4516387"/>
        <a:ext cx="5436450" cy="506292"/>
      </dsp:txXfrm>
    </dsp:sp>
    <dsp:sp modelId="{CFBE37EA-0653-455F-B1F9-87468A0446C2}">
      <dsp:nvSpPr>
        <dsp:cNvPr id="0" name=""/>
        <dsp:cNvSpPr/>
      </dsp:nvSpPr>
      <dsp:spPr>
        <a:xfrm>
          <a:off x="0" y="4418863"/>
          <a:ext cx="3073409" cy="701337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Prozess-Entscheidungs-Diagramm</a:t>
          </a:r>
          <a:endParaRPr lang="de-DE" sz="2000" b="0" i="0" u="none" kern="1200" dirty="0"/>
        </a:p>
      </dsp:txBody>
      <dsp:txXfrm>
        <a:off x="34236" y="4453099"/>
        <a:ext cx="3004937" cy="63286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A8-FE39-4306-8213-AB88C3B4754A}">
      <dsp:nvSpPr>
        <dsp:cNvPr id="0" name=""/>
        <dsp:cNvSpPr/>
      </dsp:nvSpPr>
      <dsp:spPr>
        <a:xfrm>
          <a:off x="2340864" y="2563"/>
          <a:ext cx="2633472" cy="123280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Ziele</a:t>
          </a:r>
          <a:endParaRPr lang="de-DE" sz="2200" kern="1200" dirty="0"/>
        </a:p>
      </dsp:txBody>
      <dsp:txXfrm>
        <a:off x="2401045" y="62744"/>
        <a:ext cx="2513110" cy="1112444"/>
      </dsp:txXfrm>
    </dsp:sp>
    <dsp:sp modelId="{363E17E4-D19E-4E82-BD2B-F72B8683E35B}">
      <dsp:nvSpPr>
        <dsp:cNvPr id="0" name=""/>
        <dsp:cNvSpPr/>
      </dsp:nvSpPr>
      <dsp:spPr>
        <a:xfrm>
          <a:off x="2340864" y="1297010"/>
          <a:ext cx="2633472" cy="1232806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Randbedingungen</a:t>
          </a:r>
          <a:endParaRPr lang="de-DE" sz="2200" kern="1200" dirty="0"/>
        </a:p>
      </dsp:txBody>
      <dsp:txXfrm>
        <a:off x="2401045" y="1357191"/>
        <a:ext cx="2513110" cy="1112444"/>
      </dsp:txXfrm>
    </dsp:sp>
    <dsp:sp modelId="{F8FD2414-4834-47CD-B27F-8F448B0E94EE}">
      <dsp:nvSpPr>
        <dsp:cNvPr id="0" name=""/>
        <dsp:cNvSpPr/>
      </dsp:nvSpPr>
      <dsp:spPr>
        <a:xfrm>
          <a:off x="2341101" y="2574827"/>
          <a:ext cx="2633472" cy="1232806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Vorteile</a:t>
          </a:r>
          <a:endParaRPr lang="de-DE" sz="2200" kern="1200" dirty="0"/>
        </a:p>
      </dsp:txBody>
      <dsp:txXfrm>
        <a:off x="2401282" y="2635008"/>
        <a:ext cx="2513110" cy="1112444"/>
      </dsp:txXfrm>
    </dsp:sp>
    <dsp:sp modelId="{5ED01F7E-D382-4BF9-AE30-8C3BDCA561FC}">
      <dsp:nvSpPr>
        <dsp:cNvPr id="0" name=""/>
        <dsp:cNvSpPr/>
      </dsp:nvSpPr>
      <dsp:spPr>
        <a:xfrm>
          <a:off x="2340864" y="3885904"/>
          <a:ext cx="2633472" cy="1232806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Nachteile</a:t>
          </a:r>
          <a:endParaRPr lang="de-DE" sz="2200" kern="1200" dirty="0"/>
        </a:p>
      </dsp:txBody>
      <dsp:txXfrm>
        <a:off x="2401045" y="3946085"/>
        <a:ext cx="2513110" cy="1112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35D01-9CFE-4A4A-9E57-A7A4EFDC4714}">
      <dsp:nvSpPr>
        <dsp:cNvPr id="0" name=""/>
        <dsp:cNvSpPr/>
      </dsp:nvSpPr>
      <dsp:spPr>
        <a:xfrm>
          <a:off x="0" y="348517"/>
          <a:ext cx="791318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8194E-6E7D-4CB9-944B-6F835A4C0B0B}">
      <dsp:nvSpPr>
        <dsp:cNvPr id="0" name=""/>
        <dsp:cNvSpPr/>
      </dsp:nvSpPr>
      <dsp:spPr>
        <a:xfrm>
          <a:off x="395659" y="38557"/>
          <a:ext cx="5539232" cy="619920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70" tIns="0" rIns="2093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Planungswerkzeuge</a:t>
          </a:r>
          <a:endParaRPr lang="de-DE" sz="2100" kern="1200" dirty="0"/>
        </a:p>
      </dsp:txBody>
      <dsp:txXfrm>
        <a:off x="425921" y="68819"/>
        <a:ext cx="5478708" cy="559396"/>
      </dsp:txXfrm>
    </dsp:sp>
    <dsp:sp modelId="{D4254C19-DF59-4D4F-A6F0-F3F930A3E6F1}">
      <dsp:nvSpPr>
        <dsp:cNvPr id="0" name=""/>
        <dsp:cNvSpPr/>
      </dsp:nvSpPr>
      <dsp:spPr>
        <a:xfrm>
          <a:off x="0" y="1301078"/>
          <a:ext cx="791318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7B594-622A-4322-A095-B62BC9A005A5}">
      <dsp:nvSpPr>
        <dsp:cNvPr id="0" name=""/>
        <dsp:cNvSpPr/>
      </dsp:nvSpPr>
      <dsp:spPr>
        <a:xfrm>
          <a:off x="395659" y="991117"/>
          <a:ext cx="5539232" cy="619920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70" tIns="0" rIns="2093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Strategiewerkzeuge</a:t>
          </a:r>
          <a:endParaRPr lang="de-DE" sz="2100" kern="1200" dirty="0"/>
        </a:p>
      </dsp:txBody>
      <dsp:txXfrm>
        <a:off x="425921" y="1021379"/>
        <a:ext cx="5478708" cy="559396"/>
      </dsp:txXfrm>
    </dsp:sp>
    <dsp:sp modelId="{746E4ED9-B2F4-4C1D-B5F9-3DFD62385B3E}">
      <dsp:nvSpPr>
        <dsp:cNvPr id="0" name=""/>
        <dsp:cNvSpPr/>
      </dsp:nvSpPr>
      <dsp:spPr>
        <a:xfrm>
          <a:off x="0" y="2253638"/>
          <a:ext cx="791318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FB83F-5A08-4F9E-AA67-DFD259E38263}">
      <dsp:nvSpPr>
        <dsp:cNvPr id="0" name=""/>
        <dsp:cNvSpPr/>
      </dsp:nvSpPr>
      <dsp:spPr>
        <a:xfrm>
          <a:off x="395659" y="1943678"/>
          <a:ext cx="5539232" cy="619920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70" tIns="0" rIns="2093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Lenkungswerkzeuge</a:t>
          </a:r>
          <a:endParaRPr lang="de-DE" sz="2100" kern="1200" dirty="0"/>
        </a:p>
      </dsp:txBody>
      <dsp:txXfrm>
        <a:off x="425921" y="1973940"/>
        <a:ext cx="5478708" cy="559396"/>
      </dsp:txXfrm>
    </dsp:sp>
    <dsp:sp modelId="{4916E7DE-985B-4094-A062-5A05306912BC}">
      <dsp:nvSpPr>
        <dsp:cNvPr id="0" name=""/>
        <dsp:cNvSpPr/>
      </dsp:nvSpPr>
      <dsp:spPr>
        <a:xfrm>
          <a:off x="0" y="3206198"/>
          <a:ext cx="791318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A0200-4C0F-4BB1-A05D-069DB0A4E556}">
      <dsp:nvSpPr>
        <dsp:cNvPr id="0" name=""/>
        <dsp:cNvSpPr/>
      </dsp:nvSpPr>
      <dsp:spPr>
        <a:xfrm>
          <a:off x="395659" y="2896238"/>
          <a:ext cx="5539232" cy="619920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70" tIns="0" rIns="2093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Kreativitätswerkzeuge</a:t>
          </a:r>
          <a:endParaRPr lang="de-DE" sz="2100" kern="1200" dirty="0"/>
        </a:p>
      </dsp:txBody>
      <dsp:txXfrm>
        <a:off x="425921" y="2926500"/>
        <a:ext cx="5478708" cy="55939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9202-768A-4DA4-999E-133886B54955}">
      <dsp:nvSpPr>
        <dsp:cNvPr id="0" name=""/>
        <dsp:cNvSpPr/>
      </dsp:nvSpPr>
      <dsp:spPr>
        <a:xfrm rot="5400000">
          <a:off x="7180192" y="-2961359"/>
          <a:ext cx="1071461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Verknüpfung von Problem-Ursache-Beziehungen</a:t>
          </a:r>
          <a:endParaRPr lang="de-DE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Ursachen, Problemstellungen</a:t>
          </a:r>
          <a:endParaRPr lang="de-DE" sz="1400" b="0" kern="1200" dirty="0"/>
        </a:p>
      </dsp:txBody>
      <dsp:txXfrm rot="-5400000">
        <a:off x="4084900" y="186237"/>
        <a:ext cx="7209741" cy="966853"/>
      </dsp:txXfrm>
    </dsp:sp>
    <dsp:sp modelId="{9F7FBA7E-0632-481A-B449-C5B785B3BF6C}">
      <dsp:nvSpPr>
        <dsp:cNvPr id="0" name=""/>
        <dsp:cNvSpPr/>
      </dsp:nvSpPr>
      <dsp:spPr>
        <a:xfrm>
          <a:off x="0" y="0"/>
          <a:ext cx="4084900" cy="1339327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Beziehungsdiagramm</a:t>
          </a:r>
          <a:endParaRPr lang="de-DE" sz="2800" b="0" kern="1200" dirty="0"/>
        </a:p>
      </dsp:txBody>
      <dsp:txXfrm>
        <a:off x="65381" y="65381"/>
        <a:ext cx="3954138" cy="120856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04150-7581-4981-9CBE-5F0AB4BBA43E}">
      <dsp:nvSpPr>
        <dsp:cNvPr id="0" name=""/>
        <dsp:cNvSpPr/>
      </dsp:nvSpPr>
      <dsp:spPr>
        <a:xfrm rot="5400000">
          <a:off x="3677424" y="-190748"/>
          <a:ext cx="3951195" cy="53204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gut geeignet zur Datenanalyse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aufdecken von Beziehungen zwischen Sichtweisen, Fakten, Argumenten zu einer Problemstellung, z.B. Ursache-Wirkungsbeziehungen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graphische Darstellung verflochtener, wechselseitiger Einflussgrößen eines Problems</a:t>
          </a:r>
          <a:endParaRPr lang="de-DE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aufdecken der Hauptfaktoren, die eine Problemstellung beeinflussen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Festlegung weiterer Untersuchungsschwerpunkte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andere Namen: Interrelationsdiagramm, </a:t>
          </a:r>
          <a:r>
            <a:rPr lang="de-DE" sz="1800" kern="1200" dirty="0" err="1" smtClean="0"/>
            <a:t>Relationendiagramm</a:t>
          </a:r>
          <a:endParaRPr lang="de-DE" sz="1800" kern="1200" dirty="0"/>
        </a:p>
      </dsp:txBody>
      <dsp:txXfrm rot="-5400000">
        <a:off x="2992777" y="686780"/>
        <a:ext cx="5127610" cy="3565433"/>
      </dsp:txXfrm>
    </dsp:sp>
    <dsp:sp modelId="{B5479CA8-FE39-4306-8213-AB88C3B4754A}">
      <dsp:nvSpPr>
        <dsp:cNvPr id="0" name=""/>
        <dsp:cNvSpPr/>
      </dsp:nvSpPr>
      <dsp:spPr>
        <a:xfrm>
          <a:off x="9044" y="0"/>
          <a:ext cx="2992776" cy="4938994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Ziele</a:t>
          </a:r>
          <a:endParaRPr lang="de-DE" sz="6500" kern="1200" dirty="0"/>
        </a:p>
      </dsp:txBody>
      <dsp:txXfrm>
        <a:off x="155139" y="146095"/>
        <a:ext cx="2700586" cy="464680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9202-768A-4DA4-999E-133886B54955}">
      <dsp:nvSpPr>
        <dsp:cNvPr id="0" name=""/>
        <dsp:cNvSpPr/>
      </dsp:nvSpPr>
      <dsp:spPr>
        <a:xfrm rot="5400000">
          <a:off x="7180192" y="-2961359"/>
          <a:ext cx="1071461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Verknüpfung von Problem-Ursache-Beziehungen</a:t>
          </a:r>
          <a:endParaRPr lang="de-DE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Ursachen, Problemstellungen</a:t>
          </a:r>
          <a:endParaRPr lang="de-DE" sz="1400" b="0" kern="1200" dirty="0"/>
        </a:p>
      </dsp:txBody>
      <dsp:txXfrm rot="-5400000">
        <a:off x="4084900" y="186237"/>
        <a:ext cx="7209741" cy="966853"/>
      </dsp:txXfrm>
    </dsp:sp>
    <dsp:sp modelId="{9F7FBA7E-0632-481A-B449-C5B785B3BF6C}">
      <dsp:nvSpPr>
        <dsp:cNvPr id="0" name=""/>
        <dsp:cNvSpPr/>
      </dsp:nvSpPr>
      <dsp:spPr>
        <a:xfrm>
          <a:off x="0" y="0"/>
          <a:ext cx="4084900" cy="1339327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Beziehungsdiagramm</a:t>
          </a:r>
          <a:endParaRPr lang="de-DE" sz="2800" b="0" kern="1200" dirty="0"/>
        </a:p>
      </dsp:txBody>
      <dsp:txXfrm>
        <a:off x="65381" y="65381"/>
        <a:ext cx="3954138" cy="120856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8EADC-044F-4350-A88F-5F08FEF14FAA}">
      <dsp:nvSpPr>
        <dsp:cNvPr id="0" name=""/>
        <dsp:cNvSpPr/>
      </dsp:nvSpPr>
      <dsp:spPr>
        <a:xfrm rot="5400000">
          <a:off x="4008198" y="-377015"/>
          <a:ext cx="3301272" cy="53259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Problem bekannt/eindeutig definiert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Teamarbeit: Mitglieder aus beteiligten Abteilungen, Moderator erforderlich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Diagramm in mehreren Durchläufen zeichnen, um Übereinstimmung zu erzielen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Teammitglieder müssen hohe fachliche Kompetenz besitzen</a:t>
          </a:r>
          <a:endParaRPr lang="de-DE" sz="1800" kern="1200" dirty="0"/>
        </a:p>
      </dsp:txBody>
      <dsp:txXfrm rot="-5400000">
        <a:off x="2995854" y="796484"/>
        <a:ext cx="5164806" cy="2978962"/>
      </dsp:txXfrm>
    </dsp:sp>
    <dsp:sp modelId="{363E17E4-D19E-4E82-BD2B-F72B8683E35B}">
      <dsp:nvSpPr>
        <dsp:cNvPr id="0" name=""/>
        <dsp:cNvSpPr/>
      </dsp:nvSpPr>
      <dsp:spPr>
        <a:xfrm>
          <a:off x="0" y="0"/>
          <a:ext cx="2995853" cy="4126590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Randbedingungen</a:t>
          </a:r>
          <a:endParaRPr lang="de-DE" sz="2500" kern="1200" dirty="0"/>
        </a:p>
      </dsp:txBody>
      <dsp:txXfrm>
        <a:off x="146245" y="146245"/>
        <a:ext cx="2703363" cy="38341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9202-768A-4DA4-999E-133886B54955}">
      <dsp:nvSpPr>
        <dsp:cNvPr id="0" name=""/>
        <dsp:cNvSpPr/>
      </dsp:nvSpPr>
      <dsp:spPr>
        <a:xfrm rot="5400000">
          <a:off x="7180192" y="-2961359"/>
          <a:ext cx="1071461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Verknüpfung von Problem-Ursache-Beziehungen</a:t>
          </a:r>
          <a:endParaRPr lang="de-DE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Ursachen, Problemstellungen</a:t>
          </a:r>
          <a:endParaRPr lang="de-DE" sz="1400" b="0" kern="1200" dirty="0"/>
        </a:p>
      </dsp:txBody>
      <dsp:txXfrm rot="-5400000">
        <a:off x="4084900" y="186237"/>
        <a:ext cx="7209741" cy="966853"/>
      </dsp:txXfrm>
    </dsp:sp>
    <dsp:sp modelId="{9F7FBA7E-0632-481A-B449-C5B785B3BF6C}">
      <dsp:nvSpPr>
        <dsp:cNvPr id="0" name=""/>
        <dsp:cNvSpPr/>
      </dsp:nvSpPr>
      <dsp:spPr>
        <a:xfrm>
          <a:off x="0" y="0"/>
          <a:ext cx="4084900" cy="1339327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Beziehungsdiagramm</a:t>
          </a:r>
          <a:endParaRPr lang="de-DE" sz="2800" b="0" kern="1200" dirty="0"/>
        </a:p>
      </dsp:txBody>
      <dsp:txXfrm>
        <a:off x="65381" y="65381"/>
        <a:ext cx="3954138" cy="120856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420D-60DE-4F75-9DF3-F25D7B621E2E}">
      <dsp:nvSpPr>
        <dsp:cNvPr id="0" name=""/>
        <dsp:cNvSpPr/>
      </dsp:nvSpPr>
      <dsp:spPr>
        <a:xfrm rot="5400000">
          <a:off x="3968094" y="-552026"/>
          <a:ext cx="3369857" cy="53204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auch sekundäre/wechselseitige Verknüpfungen dargestellt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Erweiterbarkeit: zusätzliche Aussagen leicht einzufügen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Ursachen können gewichtet werden (primäre/ sekundäre Ursachen)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fördert Ideenfindung und Kreativität der Teammitglieder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Probleme können in kleinere Teilprobleme zerlegt werden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Art der Darstellung ist frei wählbar</a:t>
          </a:r>
          <a:endParaRPr lang="de-DE" sz="1800" kern="1200" dirty="0"/>
        </a:p>
      </dsp:txBody>
      <dsp:txXfrm rot="-5400000">
        <a:off x="2992777" y="587794"/>
        <a:ext cx="5155989" cy="3040851"/>
      </dsp:txXfrm>
    </dsp:sp>
    <dsp:sp modelId="{F8FD2414-4834-47CD-B27F-8F448B0E94EE}">
      <dsp:nvSpPr>
        <dsp:cNvPr id="0" name=""/>
        <dsp:cNvSpPr/>
      </dsp:nvSpPr>
      <dsp:spPr>
        <a:xfrm>
          <a:off x="0" y="2058"/>
          <a:ext cx="2992776" cy="421232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Vorteile</a:t>
          </a:r>
          <a:endParaRPr lang="de-DE" sz="5500" kern="1200" dirty="0"/>
        </a:p>
      </dsp:txBody>
      <dsp:txXfrm>
        <a:off x="146095" y="148153"/>
        <a:ext cx="2700586" cy="392013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9202-768A-4DA4-999E-133886B54955}">
      <dsp:nvSpPr>
        <dsp:cNvPr id="0" name=""/>
        <dsp:cNvSpPr/>
      </dsp:nvSpPr>
      <dsp:spPr>
        <a:xfrm rot="5400000">
          <a:off x="7180192" y="-2961359"/>
          <a:ext cx="1071461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Verknüpfung von Problem-Ursache-Beziehungen</a:t>
          </a:r>
          <a:endParaRPr lang="de-DE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Ursachen, Problemstellungen</a:t>
          </a:r>
          <a:endParaRPr lang="de-DE" sz="1400" b="0" kern="1200" dirty="0"/>
        </a:p>
      </dsp:txBody>
      <dsp:txXfrm rot="-5400000">
        <a:off x="4084900" y="186237"/>
        <a:ext cx="7209741" cy="966853"/>
      </dsp:txXfrm>
    </dsp:sp>
    <dsp:sp modelId="{9F7FBA7E-0632-481A-B449-C5B785B3BF6C}">
      <dsp:nvSpPr>
        <dsp:cNvPr id="0" name=""/>
        <dsp:cNvSpPr/>
      </dsp:nvSpPr>
      <dsp:spPr>
        <a:xfrm>
          <a:off x="0" y="0"/>
          <a:ext cx="4084900" cy="1339327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Beziehungsdiagramm</a:t>
          </a:r>
          <a:endParaRPr lang="de-DE" sz="2800" b="0" kern="1200" dirty="0"/>
        </a:p>
      </dsp:txBody>
      <dsp:txXfrm>
        <a:off x="65381" y="65381"/>
        <a:ext cx="3954138" cy="120856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B454A-20EA-4C5B-A2C9-F39E918AB462}">
      <dsp:nvSpPr>
        <dsp:cNvPr id="0" name=""/>
        <dsp:cNvSpPr/>
      </dsp:nvSpPr>
      <dsp:spPr>
        <a:xfrm rot="5400000">
          <a:off x="4126209" y="-756258"/>
          <a:ext cx="3042005" cy="53150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kann bei komplexen Problemen unübersichtlich werden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Diagramm subjektiv, hängt von Erstellungsgruppe ab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geänderte Problemstellung </a:t>
          </a:r>
          <a:r>
            <a:rPr lang="de-DE" sz="1800" kern="1200" dirty="0" smtClean="0">
              <a:sym typeface="Wingdings" panose="05000000000000000000" pitchFamily="2" charset="2"/>
            </a:rPr>
            <a:t> </a:t>
          </a:r>
          <a:r>
            <a:rPr lang="de-DE" sz="1800" kern="1200" dirty="0" smtClean="0"/>
            <a:t>Neuaufbau nötig</a:t>
          </a:r>
          <a:endParaRPr lang="de-DE" sz="1800" kern="1200" dirty="0"/>
        </a:p>
      </dsp:txBody>
      <dsp:txXfrm rot="-5400000">
        <a:off x="2989700" y="528749"/>
        <a:ext cx="5166525" cy="2745009"/>
      </dsp:txXfrm>
    </dsp:sp>
    <dsp:sp modelId="{5ED01F7E-D382-4BF9-AE30-8C3BDCA561FC}">
      <dsp:nvSpPr>
        <dsp:cNvPr id="0" name=""/>
        <dsp:cNvSpPr/>
      </dsp:nvSpPr>
      <dsp:spPr>
        <a:xfrm>
          <a:off x="0" y="0"/>
          <a:ext cx="2989700" cy="3802507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 smtClean="0"/>
            <a:t>Nachteile</a:t>
          </a:r>
          <a:endParaRPr lang="de-DE" sz="4600" kern="1200" dirty="0"/>
        </a:p>
      </dsp:txBody>
      <dsp:txXfrm>
        <a:off x="145945" y="145945"/>
        <a:ext cx="2697810" cy="351061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9202-768A-4DA4-999E-133886B54955}">
      <dsp:nvSpPr>
        <dsp:cNvPr id="0" name=""/>
        <dsp:cNvSpPr/>
      </dsp:nvSpPr>
      <dsp:spPr>
        <a:xfrm rot="5400000">
          <a:off x="7180192" y="-2961359"/>
          <a:ext cx="1071461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Verknüpfung von Problem-Ursache-Beziehungen</a:t>
          </a:r>
          <a:endParaRPr lang="de-DE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Ursachen, Problemstellungen</a:t>
          </a:r>
          <a:endParaRPr lang="de-DE" sz="1400" b="0" kern="1200" dirty="0"/>
        </a:p>
      </dsp:txBody>
      <dsp:txXfrm rot="-5400000">
        <a:off x="4084900" y="186237"/>
        <a:ext cx="7209741" cy="966853"/>
      </dsp:txXfrm>
    </dsp:sp>
    <dsp:sp modelId="{9F7FBA7E-0632-481A-B449-C5B785B3BF6C}">
      <dsp:nvSpPr>
        <dsp:cNvPr id="0" name=""/>
        <dsp:cNvSpPr/>
      </dsp:nvSpPr>
      <dsp:spPr>
        <a:xfrm>
          <a:off x="0" y="0"/>
          <a:ext cx="4084900" cy="1339327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Beziehungsdiagramm</a:t>
          </a:r>
          <a:endParaRPr lang="de-DE" sz="2800" b="0" kern="1200" dirty="0"/>
        </a:p>
      </dsp:txBody>
      <dsp:txXfrm>
        <a:off x="65381" y="65381"/>
        <a:ext cx="3954138" cy="120856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4F67-FB3A-4A34-954A-088BAA8D6CF9}">
      <dsp:nvSpPr>
        <dsp:cNvPr id="0" name=""/>
        <dsp:cNvSpPr/>
      </dsp:nvSpPr>
      <dsp:spPr>
        <a:xfrm rot="5400000">
          <a:off x="7164056" y="-2941188"/>
          <a:ext cx="1103734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Sammlung und Gruppierung von Ideen zur Problem- und Lösungsfindung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Ideen, Themen</a:t>
          </a:r>
          <a:endParaRPr lang="de-DE" sz="1400" b="0" i="0" u="none" kern="1200" dirty="0"/>
        </a:p>
      </dsp:txBody>
      <dsp:txXfrm rot="-5400000">
        <a:off x="4084901" y="191847"/>
        <a:ext cx="7208165" cy="995974"/>
      </dsp:txXfrm>
    </dsp:sp>
    <dsp:sp modelId="{86D86B0C-08E8-41B6-989A-92DFEB2FB35F}">
      <dsp:nvSpPr>
        <dsp:cNvPr id="0" name=""/>
        <dsp:cNvSpPr/>
      </dsp:nvSpPr>
      <dsp:spPr>
        <a:xfrm>
          <a:off x="0" y="0"/>
          <a:ext cx="4084900" cy="1379667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Affinitätsdiagramm</a:t>
          </a:r>
          <a:endParaRPr lang="de-DE" sz="2800" b="0" i="0" u="none" kern="1200" dirty="0"/>
        </a:p>
      </dsp:txBody>
      <dsp:txXfrm>
        <a:off x="67350" y="67350"/>
        <a:ext cx="3950200" cy="1244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9202-768A-4DA4-999E-133886B54955}">
      <dsp:nvSpPr>
        <dsp:cNvPr id="0" name=""/>
        <dsp:cNvSpPr/>
      </dsp:nvSpPr>
      <dsp:spPr>
        <a:xfrm rot="5400000">
          <a:off x="5227106" y="-2222759"/>
          <a:ext cx="607077" cy="52053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Strukturierte Erfassung von Fehleranzahlen</a:t>
          </a:r>
          <a:endParaRPr lang="de-DE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</a:t>
          </a:r>
          <a:r>
            <a:rPr lang="de-DE" sz="1400" kern="1200" dirty="0" err="1" smtClean="0">
              <a:effectLst/>
            </a:rPr>
            <a:t>Meßwerte</a:t>
          </a:r>
          <a:r>
            <a:rPr lang="de-DE" sz="1400" kern="1200" dirty="0" smtClean="0">
              <a:effectLst/>
            </a:rPr>
            <a:t>, Merkmale, Fehler</a:t>
          </a:r>
          <a:endParaRPr lang="de-DE" sz="1400" b="0" kern="1200" dirty="0"/>
        </a:p>
      </dsp:txBody>
      <dsp:txXfrm rot="-5400000">
        <a:off x="2927989" y="105993"/>
        <a:ext cx="5175677" cy="547807"/>
      </dsp:txXfrm>
    </dsp:sp>
    <dsp:sp modelId="{9F7FBA7E-0632-481A-B449-C5B785B3BF6C}">
      <dsp:nvSpPr>
        <dsp:cNvPr id="0" name=""/>
        <dsp:cNvSpPr/>
      </dsp:nvSpPr>
      <dsp:spPr>
        <a:xfrm>
          <a:off x="0" y="473"/>
          <a:ext cx="2927988" cy="758846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Fehlersammelliste</a:t>
          </a:r>
          <a:endParaRPr lang="de-DE" sz="2000" b="0" kern="1200" dirty="0"/>
        </a:p>
      </dsp:txBody>
      <dsp:txXfrm>
        <a:off x="37044" y="37517"/>
        <a:ext cx="2853900" cy="684758"/>
      </dsp:txXfrm>
    </dsp:sp>
    <dsp:sp modelId="{273A4F67-FB3A-4A34-954A-088BAA8D6CF9}">
      <dsp:nvSpPr>
        <dsp:cNvPr id="0" name=""/>
        <dsp:cNvSpPr/>
      </dsp:nvSpPr>
      <dsp:spPr>
        <a:xfrm rot="5400000">
          <a:off x="5227106" y="-1425970"/>
          <a:ext cx="607077" cy="52053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Darstellung der Prozessstreuung zur Lenkung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</a:t>
          </a:r>
          <a:r>
            <a:rPr lang="de-DE" sz="1400" kern="1200" dirty="0" err="1" smtClean="0">
              <a:effectLst/>
            </a:rPr>
            <a:t>Meßwerte</a:t>
          </a:r>
          <a:r>
            <a:rPr lang="de-DE" sz="1400" kern="1200" dirty="0" smtClean="0">
              <a:effectLst/>
            </a:rPr>
            <a:t> </a:t>
          </a:r>
          <a:endParaRPr lang="de-DE" sz="1400" b="0" i="0" u="none" kern="1200" dirty="0"/>
        </a:p>
      </dsp:txBody>
      <dsp:txXfrm rot="-5400000">
        <a:off x="2927989" y="902782"/>
        <a:ext cx="5175677" cy="547807"/>
      </dsp:txXfrm>
    </dsp:sp>
    <dsp:sp modelId="{86D86B0C-08E8-41B6-989A-92DFEB2FB35F}">
      <dsp:nvSpPr>
        <dsp:cNvPr id="0" name=""/>
        <dsp:cNvSpPr/>
      </dsp:nvSpPr>
      <dsp:spPr>
        <a:xfrm>
          <a:off x="0" y="797262"/>
          <a:ext cx="2927988" cy="758846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Regelkarte</a:t>
          </a:r>
          <a:endParaRPr lang="de-DE" sz="2000" b="0" i="0" u="none" kern="1200" dirty="0"/>
        </a:p>
      </dsp:txBody>
      <dsp:txXfrm>
        <a:off x="37044" y="834306"/>
        <a:ext cx="2853900" cy="684758"/>
      </dsp:txXfrm>
    </dsp:sp>
    <dsp:sp modelId="{38605BCA-5DE1-4E0C-B998-AA2328F05CCF}">
      <dsp:nvSpPr>
        <dsp:cNvPr id="0" name=""/>
        <dsp:cNvSpPr/>
      </dsp:nvSpPr>
      <dsp:spPr>
        <a:xfrm rot="5400000">
          <a:off x="5227106" y="-629181"/>
          <a:ext cx="607077" cy="52053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Häufigkeitsverteilung von Datenklassen mit Zentrierung und Streuung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</a:t>
          </a:r>
          <a:r>
            <a:rPr lang="de-DE" sz="1400" kern="1200" dirty="0" err="1" smtClean="0">
              <a:effectLst/>
            </a:rPr>
            <a:t>Meßwerte</a:t>
          </a:r>
          <a:endParaRPr lang="de-DE" sz="1400" b="0" i="0" u="none" kern="1200" dirty="0"/>
        </a:p>
      </dsp:txBody>
      <dsp:txXfrm rot="-5400000">
        <a:off x="2927989" y="1699571"/>
        <a:ext cx="5175677" cy="547807"/>
      </dsp:txXfrm>
    </dsp:sp>
    <dsp:sp modelId="{9664324F-9A88-4D03-82F5-77FAB909220A}">
      <dsp:nvSpPr>
        <dsp:cNvPr id="0" name=""/>
        <dsp:cNvSpPr/>
      </dsp:nvSpPr>
      <dsp:spPr>
        <a:xfrm>
          <a:off x="0" y="1594051"/>
          <a:ext cx="2927988" cy="758846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Histogramm</a:t>
          </a:r>
          <a:endParaRPr lang="de-DE" sz="2000" b="0" i="0" u="none" kern="1200" dirty="0"/>
        </a:p>
      </dsp:txBody>
      <dsp:txXfrm>
        <a:off x="37044" y="1631095"/>
        <a:ext cx="2853900" cy="684758"/>
      </dsp:txXfrm>
    </dsp:sp>
    <dsp:sp modelId="{2DD81B0B-47B7-4621-AE65-7D71DAF66C4E}">
      <dsp:nvSpPr>
        <dsp:cNvPr id="0" name=""/>
        <dsp:cNvSpPr/>
      </dsp:nvSpPr>
      <dsp:spPr>
        <a:xfrm rot="5400000">
          <a:off x="5227106" y="167607"/>
          <a:ext cx="607077" cy="52053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Klassifizierung der Wichtigkeit von Fehlern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Fehleranzahlen</a:t>
          </a:r>
          <a:endParaRPr lang="de-DE" sz="1400" b="0" i="0" u="none" kern="1200" dirty="0"/>
        </a:p>
      </dsp:txBody>
      <dsp:txXfrm rot="-5400000">
        <a:off x="2927989" y="2496360"/>
        <a:ext cx="5175677" cy="547807"/>
      </dsp:txXfrm>
    </dsp:sp>
    <dsp:sp modelId="{2B641C34-560A-4F19-AB66-C390E1E8F723}">
      <dsp:nvSpPr>
        <dsp:cNvPr id="0" name=""/>
        <dsp:cNvSpPr/>
      </dsp:nvSpPr>
      <dsp:spPr>
        <a:xfrm>
          <a:off x="0" y="2390840"/>
          <a:ext cx="2927988" cy="75884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Pareto-Analyse</a:t>
          </a:r>
          <a:endParaRPr lang="de-DE" sz="2000" b="0" i="0" u="none" kern="1200" dirty="0"/>
        </a:p>
      </dsp:txBody>
      <dsp:txXfrm>
        <a:off x="37044" y="2427884"/>
        <a:ext cx="2853900" cy="684758"/>
      </dsp:txXfrm>
    </dsp:sp>
    <dsp:sp modelId="{47EEEE3E-C569-475A-8456-CC983B84C34E}">
      <dsp:nvSpPr>
        <dsp:cNvPr id="0" name=""/>
        <dsp:cNvSpPr/>
      </dsp:nvSpPr>
      <dsp:spPr>
        <a:xfrm rot="5400000">
          <a:off x="5227106" y="964396"/>
          <a:ext cx="607077" cy="52053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Ermittlung von Ursachen und deren Abhängigkeiten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Erkanntes Problem, Ursachen</a:t>
          </a:r>
          <a:endParaRPr lang="de-DE" sz="1400" b="0" i="0" u="none" kern="1200" dirty="0"/>
        </a:p>
      </dsp:txBody>
      <dsp:txXfrm rot="-5400000">
        <a:off x="2927989" y="3293149"/>
        <a:ext cx="5175677" cy="547807"/>
      </dsp:txXfrm>
    </dsp:sp>
    <dsp:sp modelId="{5F1B8E70-D65F-49F1-B193-532CA42F231C}">
      <dsp:nvSpPr>
        <dsp:cNvPr id="0" name=""/>
        <dsp:cNvSpPr/>
      </dsp:nvSpPr>
      <dsp:spPr>
        <a:xfrm>
          <a:off x="0" y="3187629"/>
          <a:ext cx="2927988" cy="758846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Ursache-Wirkungs-Diagramm</a:t>
          </a:r>
          <a:endParaRPr lang="de-DE" sz="2000" b="0" i="0" u="none" kern="1200" dirty="0"/>
        </a:p>
      </dsp:txBody>
      <dsp:txXfrm>
        <a:off x="37044" y="3224673"/>
        <a:ext cx="2853900" cy="684758"/>
      </dsp:txXfrm>
    </dsp:sp>
    <dsp:sp modelId="{AEE2CF37-68F3-433D-92ED-7105DC80718B}">
      <dsp:nvSpPr>
        <dsp:cNvPr id="0" name=""/>
        <dsp:cNvSpPr/>
      </dsp:nvSpPr>
      <dsp:spPr>
        <a:xfrm rot="5400000">
          <a:off x="5227106" y="1761185"/>
          <a:ext cx="607077" cy="52053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Verknüpfung einer abhängigen mit einer unabhängigen Variablen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</a:t>
          </a:r>
          <a:r>
            <a:rPr lang="de-DE" sz="1400" kern="1200" dirty="0" err="1" smtClean="0">
              <a:effectLst/>
            </a:rPr>
            <a:t>Meßwerte</a:t>
          </a:r>
          <a:endParaRPr lang="de-DE" sz="1400" b="0" i="0" u="none" kern="1200" dirty="0"/>
        </a:p>
      </dsp:txBody>
      <dsp:txXfrm rot="-5400000">
        <a:off x="2927989" y="4089938"/>
        <a:ext cx="5175677" cy="547807"/>
      </dsp:txXfrm>
    </dsp:sp>
    <dsp:sp modelId="{97AAED94-004F-406E-9891-4A144973E2E2}">
      <dsp:nvSpPr>
        <dsp:cNvPr id="0" name=""/>
        <dsp:cNvSpPr/>
      </dsp:nvSpPr>
      <dsp:spPr>
        <a:xfrm>
          <a:off x="0" y="3984418"/>
          <a:ext cx="2927988" cy="758846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Korrelationsdiagramm</a:t>
          </a:r>
          <a:endParaRPr lang="de-DE" sz="2000" b="0" i="0" u="none" kern="1200" dirty="0"/>
        </a:p>
      </dsp:txBody>
      <dsp:txXfrm>
        <a:off x="37044" y="4021462"/>
        <a:ext cx="2853900" cy="684758"/>
      </dsp:txXfrm>
    </dsp:sp>
    <dsp:sp modelId="{2555968D-3731-4E63-B0CF-C20CBF90B4F9}">
      <dsp:nvSpPr>
        <dsp:cNvPr id="0" name=""/>
        <dsp:cNvSpPr/>
      </dsp:nvSpPr>
      <dsp:spPr>
        <a:xfrm rot="5400000">
          <a:off x="5227106" y="2557973"/>
          <a:ext cx="607077" cy="52053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Darstellung von Prozessen zur Lenkung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Prozessschritte</a:t>
          </a:r>
          <a:endParaRPr lang="de-DE" sz="1400" b="0" i="0" u="none" kern="1200" dirty="0"/>
        </a:p>
      </dsp:txBody>
      <dsp:txXfrm rot="-5400000">
        <a:off x="2927989" y="4886726"/>
        <a:ext cx="5175677" cy="547807"/>
      </dsp:txXfrm>
    </dsp:sp>
    <dsp:sp modelId="{CFBE37EA-0653-455F-B1F9-87468A0446C2}">
      <dsp:nvSpPr>
        <dsp:cNvPr id="0" name=""/>
        <dsp:cNvSpPr/>
      </dsp:nvSpPr>
      <dsp:spPr>
        <a:xfrm>
          <a:off x="0" y="4781206"/>
          <a:ext cx="2927988" cy="758846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Flussdiagramm</a:t>
          </a:r>
          <a:endParaRPr lang="de-DE" sz="2000" b="0" i="0" u="none" kern="1200" dirty="0"/>
        </a:p>
      </dsp:txBody>
      <dsp:txXfrm>
        <a:off x="37044" y="4818250"/>
        <a:ext cx="2853900" cy="6847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A8-FE39-4306-8213-AB88C3B4754A}">
      <dsp:nvSpPr>
        <dsp:cNvPr id="0" name=""/>
        <dsp:cNvSpPr/>
      </dsp:nvSpPr>
      <dsp:spPr>
        <a:xfrm>
          <a:off x="3218687" y="2013"/>
          <a:ext cx="3621024" cy="968361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Ziele</a:t>
          </a:r>
          <a:endParaRPr lang="de-DE" sz="3100" kern="1200" dirty="0"/>
        </a:p>
      </dsp:txBody>
      <dsp:txXfrm>
        <a:off x="3265958" y="49284"/>
        <a:ext cx="3526482" cy="873819"/>
      </dsp:txXfrm>
    </dsp:sp>
    <dsp:sp modelId="{363E17E4-D19E-4E82-BD2B-F72B8683E35B}">
      <dsp:nvSpPr>
        <dsp:cNvPr id="0" name=""/>
        <dsp:cNvSpPr/>
      </dsp:nvSpPr>
      <dsp:spPr>
        <a:xfrm>
          <a:off x="3218687" y="1018792"/>
          <a:ext cx="3621024" cy="968361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Randbedingungen</a:t>
          </a:r>
          <a:endParaRPr lang="de-DE" sz="3100" kern="1200" dirty="0"/>
        </a:p>
      </dsp:txBody>
      <dsp:txXfrm>
        <a:off x="3265958" y="1066063"/>
        <a:ext cx="3526482" cy="873819"/>
      </dsp:txXfrm>
    </dsp:sp>
    <dsp:sp modelId="{F8FD2414-4834-47CD-B27F-8F448B0E94EE}">
      <dsp:nvSpPr>
        <dsp:cNvPr id="0" name=""/>
        <dsp:cNvSpPr/>
      </dsp:nvSpPr>
      <dsp:spPr>
        <a:xfrm>
          <a:off x="3219013" y="2011149"/>
          <a:ext cx="3621024" cy="96836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Vorteile</a:t>
          </a:r>
          <a:endParaRPr lang="de-DE" sz="3100" kern="1200" dirty="0"/>
        </a:p>
      </dsp:txBody>
      <dsp:txXfrm>
        <a:off x="3266284" y="2058420"/>
        <a:ext cx="3526482" cy="873819"/>
      </dsp:txXfrm>
    </dsp:sp>
    <dsp:sp modelId="{5ED01F7E-D382-4BF9-AE30-8C3BDCA561FC}">
      <dsp:nvSpPr>
        <dsp:cNvPr id="0" name=""/>
        <dsp:cNvSpPr/>
      </dsp:nvSpPr>
      <dsp:spPr>
        <a:xfrm>
          <a:off x="3218687" y="3052350"/>
          <a:ext cx="3621024" cy="968361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Nachteile</a:t>
          </a:r>
          <a:endParaRPr lang="de-DE" sz="3100" kern="1200" dirty="0"/>
        </a:p>
      </dsp:txBody>
      <dsp:txXfrm>
        <a:off x="3265958" y="3099621"/>
        <a:ext cx="3526482" cy="873819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4F67-FB3A-4A34-954A-088BAA8D6CF9}">
      <dsp:nvSpPr>
        <dsp:cNvPr id="0" name=""/>
        <dsp:cNvSpPr/>
      </dsp:nvSpPr>
      <dsp:spPr>
        <a:xfrm rot="5400000">
          <a:off x="7164056" y="-2941188"/>
          <a:ext cx="1103734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Sammlung und Gruppierung von Ideen zur Problem- und Lösungsfindung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Ideen, Themen</a:t>
          </a:r>
          <a:endParaRPr lang="de-DE" sz="1400" b="0" i="0" u="none" kern="1200" dirty="0"/>
        </a:p>
      </dsp:txBody>
      <dsp:txXfrm rot="-5400000">
        <a:off x="4084901" y="191847"/>
        <a:ext cx="7208165" cy="995974"/>
      </dsp:txXfrm>
    </dsp:sp>
    <dsp:sp modelId="{86D86B0C-08E8-41B6-989A-92DFEB2FB35F}">
      <dsp:nvSpPr>
        <dsp:cNvPr id="0" name=""/>
        <dsp:cNvSpPr/>
      </dsp:nvSpPr>
      <dsp:spPr>
        <a:xfrm>
          <a:off x="0" y="0"/>
          <a:ext cx="4084900" cy="1379667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Affinitätsdiagramm</a:t>
          </a:r>
          <a:endParaRPr lang="de-DE" sz="2800" b="0" i="0" u="none" kern="1200" dirty="0"/>
        </a:p>
      </dsp:txBody>
      <dsp:txXfrm>
        <a:off x="67350" y="67350"/>
        <a:ext cx="3950200" cy="1244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04150-7581-4981-9CBE-5F0AB4BBA43E}">
      <dsp:nvSpPr>
        <dsp:cNvPr id="0" name=""/>
        <dsp:cNvSpPr/>
      </dsp:nvSpPr>
      <dsp:spPr>
        <a:xfrm rot="5400000">
          <a:off x="4028294" y="-632916"/>
          <a:ext cx="3240268" cy="5316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besonders geeignet als Start einer Problemanalyse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Sammlung/Strukturierung von Informationen und Ideen zur Problemstellung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Erkenntnisse bzgl. Problemkern, Lösungsmöglichkeiten und weiterer Untersuchungsschwerpunkte gewinnen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Einsatz in unbekannten Bereichen mit bisher wenig Erkenntnissen </a:t>
          </a:r>
          <a:endParaRPr lang="de-DE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Einsatz in bekannten Bereichen mit Vielzahl an Informationen und Verknüpfungsmöglichkeiten</a:t>
          </a:r>
          <a:endParaRPr lang="de-DE" sz="1800" kern="1200" dirty="0"/>
        </a:p>
      </dsp:txBody>
      <dsp:txXfrm rot="-5400000">
        <a:off x="2990345" y="563210"/>
        <a:ext cx="5157991" cy="2923914"/>
      </dsp:txXfrm>
    </dsp:sp>
    <dsp:sp modelId="{B5479CA8-FE39-4306-8213-AB88C3B4754A}">
      <dsp:nvSpPr>
        <dsp:cNvPr id="0" name=""/>
        <dsp:cNvSpPr/>
      </dsp:nvSpPr>
      <dsp:spPr>
        <a:xfrm>
          <a:off x="0" y="0"/>
          <a:ext cx="2990344" cy="4050335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Ziele</a:t>
          </a:r>
          <a:endParaRPr lang="de-DE" sz="6500" kern="1200" dirty="0"/>
        </a:p>
      </dsp:txBody>
      <dsp:txXfrm>
        <a:off x="145977" y="145977"/>
        <a:ext cx="2698390" cy="375838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4F67-FB3A-4A34-954A-088BAA8D6CF9}">
      <dsp:nvSpPr>
        <dsp:cNvPr id="0" name=""/>
        <dsp:cNvSpPr/>
      </dsp:nvSpPr>
      <dsp:spPr>
        <a:xfrm rot="5400000">
          <a:off x="7164056" y="-2941188"/>
          <a:ext cx="1103734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Sammlung und Gruppierung von Ideen zur Problem- und Lösungsfindung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Ideen, Themen</a:t>
          </a:r>
          <a:endParaRPr lang="de-DE" sz="1400" b="0" i="0" u="none" kern="1200" dirty="0"/>
        </a:p>
      </dsp:txBody>
      <dsp:txXfrm rot="-5400000">
        <a:off x="4084901" y="191847"/>
        <a:ext cx="7208165" cy="995974"/>
      </dsp:txXfrm>
    </dsp:sp>
    <dsp:sp modelId="{86D86B0C-08E8-41B6-989A-92DFEB2FB35F}">
      <dsp:nvSpPr>
        <dsp:cNvPr id="0" name=""/>
        <dsp:cNvSpPr/>
      </dsp:nvSpPr>
      <dsp:spPr>
        <a:xfrm>
          <a:off x="0" y="0"/>
          <a:ext cx="4084900" cy="1379667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Affinitätsdiagramm</a:t>
          </a:r>
          <a:endParaRPr lang="de-DE" sz="2800" b="0" i="0" u="none" kern="1200" dirty="0"/>
        </a:p>
      </dsp:txBody>
      <dsp:txXfrm>
        <a:off x="67350" y="67350"/>
        <a:ext cx="3950200" cy="1244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8EADC-044F-4350-A88F-5F08FEF14FAA}">
      <dsp:nvSpPr>
        <dsp:cNvPr id="0" name=""/>
        <dsp:cNvSpPr/>
      </dsp:nvSpPr>
      <dsp:spPr>
        <a:xfrm rot="5400000">
          <a:off x="4078543" y="-478637"/>
          <a:ext cx="3151392" cy="53216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Thema/Informationen müssen klar/einfach formuliert werden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Gefühl soll bei Bewertung Vorzug vor Verstand gegeben werden (Spontaneität)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Teamarbeit: Mitglieder der beteiligten Abteilungen integrieren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Mitarbeiter aller betroffenen Hierarchiestufen sollten beteiligt werden</a:t>
          </a:r>
          <a:endParaRPr lang="de-DE" sz="1800" kern="1200" dirty="0"/>
        </a:p>
      </dsp:txBody>
      <dsp:txXfrm rot="-5400000">
        <a:off x="2993421" y="760323"/>
        <a:ext cx="5167799" cy="2843716"/>
      </dsp:txXfrm>
    </dsp:sp>
    <dsp:sp modelId="{363E17E4-D19E-4E82-BD2B-F72B8683E35B}">
      <dsp:nvSpPr>
        <dsp:cNvPr id="0" name=""/>
        <dsp:cNvSpPr/>
      </dsp:nvSpPr>
      <dsp:spPr>
        <a:xfrm>
          <a:off x="0" y="0"/>
          <a:ext cx="2993420" cy="3939240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Randbedingungen</a:t>
          </a:r>
          <a:endParaRPr lang="de-DE" sz="2500" kern="1200" dirty="0"/>
        </a:p>
      </dsp:txBody>
      <dsp:txXfrm>
        <a:off x="146127" y="146127"/>
        <a:ext cx="2701166" cy="364698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4F67-FB3A-4A34-954A-088BAA8D6CF9}">
      <dsp:nvSpPr>
        <dsp:cNvPr id="0" name=""/>
        <dsp:cNvSpPr/>
      </dsp:nvSpPr>
      <dsp:spPr>
        <a:xfrm rot="5400000">
          <a:off x="7164056" y="-2941188"/>
          <a:ext cx="1103734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Sammlung und Gruppierung von Ideen zur Problem- und Lösungsfindung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Ideen, Themen</a:t>
          </a:r>
          <a:endParaRPr lang="de-DE" sz="1400" b="0" i="0" u="none" kern="1200" dirty="0"/>
        </a:p>
      </dsp:txBody>
      <dsp:txXfrm rot="-5400000">
        <a:off x="4084901" y="191847"/>
        <a:ext cx="7208165" cy="995974"/>
      </dsp:txXfrm>
    </dsp:sp>
    <dsp:sp modelId="{86D86B0C-08E8-41B6-989A-92DFEB2FB35F}">
      <dsp:nvSpPr>
        <dsp:cNvPr id="0" name=""/>
        <dsp:cNvSpPr/>
      </dsp:nvSpPr>
      <dsp:spPr>
        <a:xfrm>
          <a:off x="0" y="0"/>
          <a:ext cx="4084900" cy="1379667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Affinitätsdiagramm</a:t>
          </a:r>
          <a:endParaRPr lang="de-DE" sz="2800" b="0" i="0" u="none" kern="1200" dirty="0"/>
        </a:p>
      </dsp:txBody>
      <dsp:txXfrm>
        <a:off x="67350" y="67350"/>
        <a:ext cx="3950200" cy="1244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420D-60DE-4F75-9DF3-F25D7B621E2E}">
      <dsp:nvSpPr>
        <dsp:cNvPr id="0" name=""/>
        <dsp:cNvSpPr/>
      </dsp:nvSpPr>
      <dsp:spPr>
        <a:xfrm rot="5400000">
          <a:off x="4009028" y="-620439"/>
          <a:ext cx="3243933" cy="529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ähnliche problembeschreibende Informationen zusammengefasst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Problemstellung und –</a:t>
          </a:r>
          <a:r>
            <a:rPr lang="de-DE" sz="1800" kern="1200" dirty="0" err="1" smtClean="0"/>
            <a:t>schwerpunkte</a:t>
          </a:r>
          <a:r>
            <a:rPr lang="de-DE" sz="1800" kern="1200" dirty="0" smtClean="0"/>
            <a:t> werden deutlich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Meinungen und Intuitionen werden berücksichtigt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regt Kreativität an/fördert ungewöhnliche Ideen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fördert Konsensbildung zwischen Teammitgliedern durch anschließende Diskussion der gesammelten Ideen</a:t>
          </a:r>
          <a:endParaRPr lang="de-DE" sz="1800" kern="1200" dirty="0"/>
        </a:p>
      </dsp:txBody>
      <dsp:txXfrm rot="-5400000">
        <a:off x="2981115" y="565830"/>
        <a:ext cx="5141404" cy="2927221"/>
      </dsp:txXfrm>
    </dsp:sp>
    <dsp:sp modelId="{F8FD2414-4834-47CD-B27F-8F448B0E94EE}">
      <dsp:nvSpPr>
        <dsp:cNvPr id="0" name=""/>
        <dsp:cNvSpPr/>
      </dsp:nvSpPr>
      <dsp:spPr>
        <a:xfrm>
          <a:off x="0" y="1981"/>
          <a:ext cx="2981115" cy="4054917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Vorteile</a:t>
          </a:r>
          <a:endParaRPr lang="de-DE" sz="5500" kern="1200" dirty="0"/>
        </a:p>
      </dsp:txBody>
      <dsp:txXfrm>
        <a:off x="145526" y="147507"/>
        <a:ext cx="2690063" cy="376386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4F67-FB3A-4A34-954A-088BAA8D6CF9}">
      <dsp:nvSpPr>
        <dsp:cNvPr id="0" name=""/>
        <dsp:cNvSpPr/>
      </dsp:nvSpPr>
      <dsp:spPr>
        <a:xfrm rot="5400000">
          <a:off x="7164056" y="-2941188"/>
          <a:ext cx="1103734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Sammlung und Gruppierung von Ideen zur Problem- und Lösungsfindung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Ideen, Themen</a:t>
          </a:r>
          <a:endParaRPr lang="de-DE" sz="1400" b="0" i="0" u="none" kern="1200" dirty="0"/>
        </a:p>
      </dsp:txBody>
      <dsp:txXfrm rot="-5400000">
        <a:off x="4084901" y="191847"/>
        <a:ext cx="7208165" cy="995974"/>
      </dsp:txXfrm>
    </dsp:sp>
    <dsp:sp modelId="{86D86B0C-08E8-41B6-989A-92DFEB2FB35F}">
      <dsp:nvSpPr>
        <dsp:cNvPr id="0" name=""/>
        <dsp:cNvSpPr/>
      </dsp:nvSpPr>
      <dsp:spPr>
        <a:xfrm>
          <a:off x="0" y="0"/>
          <a:ext cx="4084900" cy="1379667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Affinitätsdiagramm</a:t>
          </a:r>
          <a:endParaRPr lang="de-DE" sz="2800" b="0" i="0" u="none" kern="1200" dirty="0"/>
        </a:p>
      </dsp:txBody>
      <dsp:txXfrm>
        <a:off x="67350" y="67350"/>
        <a:ext cx="3950200" cy="1244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B454A-20EA-4C5B-A2C9-F39E918AB462}">
      <dsp:nvSpPr>
        <dsp:cNvPr id="0" name=""/>
        <dsp:cNvSpPr/>
      </dsp:nvSpPr>
      <dsp:spPr>
        <a:xfrm rot="5400000">
          <a:off x="4061451" y="-462930"/>
          <a:ext cx="3185575" cy="53216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Erstellung erfordert erfahrenen Moderator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Ergebnis: subjektiv, abhängig vom jeweiligen Team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Strukturierung kann bei komplexen Problemstellungen schwierig sein</a:t>
          </a:r>
          <a:endParaRPr lang="de-DE" sz="1800" kern="1200" dirty="0"/>
        </a:p>
      </dsp:txBody>
      <dsp:txXfrm rot="-5400000">
        <a:off x="2993421" y="760607"/>
        <a:ext cx="5166129" cy="2874561"/>
      </dsp:txXfrm>
    </dsp:sp>
    <dsp:sp modelId="{5ED01F7E-D382-4BF9-AE30-8C3BDCA561FC}">
      <dsp:nvSpPr>
        <dsp:cNvPr id="0" name=""/>
        <dsp:cNvSpPr/>
      </dsp:nvSpPr>
      <dsp:spPr>
        <a:xfrm>
          <a:off x="0" y="0"/>
          <a:ext cx="2993420" cy="3981969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 smtClean="0"/>
            <a:t>Nachteile</a:t>
          </a:r>
          <a:endParaRPr lang="de-DE" sz="4600" kern="1200" dirty="0"/>
        </a:p>
      </dsp:txBody>
      <dsp:txXfrm>
        <a:off x="146127" y="146127"/>
        <a:ext cx="2701166" cy="368971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5BCA-5DE1-4E0C-B998-AA2328F05CCF}">
      <dsp:nvSpPr>
        <dsp:cNvPr id="0" name=""/>
        <dsp:cNvSpPr/>
      </dsp:nvSpPr>
      <dsp:spPr>
        <a:xfrm rot="5400000">
          <a:off x="7169434" y="-2947912"/>
          <a:ext cx="1092976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und Gewichtung von Informationen 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Merkmale und Aspekte eines Problems</a:t>
          </a:r>
          <a:endParaRPr lang="de-DE" sz="1400" b="0" i="0" u="none" kern="1200" dirty="0"/>
        </a:p>
      </dsp:txBody>
      <dsp:txXfrm rot="-5400000">
        <a:off x="4084900" y="189977"/>
        <a:ext cx="7208690" cy="986266"/>
      </dsp:txXfrm>
    </dsp:sp>
    <dsp:sp modelId="{9664324F-9A88-4D03-82F5-77FAB909220A}">
      <dsp:nvSpPr>
        <dsp:cNvPr id="0" name=""/>
        <dsp:cNvSpPr/>
      </dsp:nvSpPr>
      <dsp:spPr>
        <a:xfrm>
          <a:off x="0" y="0"/>
          <a:ext cx="4084900" cy="1366221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Matrixdiagramm</a:t>
          </a:r>
          <a:endParaRPr lang="de-DE" sz="2800" b="0" i="0" u="none" kern="1200" dirty="0"/>
        </a:p>
      </dsp:txBody>
      <dsp:txXfrm>
        <a:off x="66693" y="66693"/>
        <a:ext cx="3951514" cy="1232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FB1A6-94A6-4FB6-91F3-093D8F9CC4B4}">
      <dsp:nvSpPr>
        <dsp:cNvPr id="0" name=""/>
        <dsp:cNvSpPr/>
      </dsp:nvSpPr>
      <dsp:spPr>
        <a:xfrm>
          <a:off x="0" y="267965"/>
          <a:ext cx="4531703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711" tIns="354076" rIns="3517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Fehlersammellisten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Histogramme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Regelkarten</a:t>
          </a:r>
          <a:endParaRPr lang="de-DE" sz="2000" kern="1200" dirty="0"/>
        </a:p>
      </dsp:txBody>
      <dsp:txXfrm>
        <a:off x="0" y="267965"/>
        <a:ext cx="4531703" cy="1445850"/>
      </dsp:txXfrm>
    </dsp:sp>
    <dsp:sp modelId="{063ED1EC-9CCD-4B13-86E2-7E2976BB8E46}">
      <dsp:nvSpPr>
        <dsp:cNvPr id="0" name=""/>
        <dsp:cNvSpPr/>
      </dsp:nvSpPr>
      <dsp:spPr>
        <a:xfrm>
          <a:off x="226585" y="17045"/>
          <a:ext cx="3172192" cy="501840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01" tIns="0" rIns="1199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Fehlererfassung</a:t>
          </a:r>
          <a:endParaRPr lang="de-DE" sz="2000" kern="1200" dirty="0"/>
        </a:p>
      </dsp:txBody>
      <dsp:txXfrm>
        <a:off x="251083" y="41543"/>
        <a:ext cx="3123196" cy="452844"/>
      </dsp:txXfrm>
    </dsp:sp>
    <dsp:sp modelId="{C9BA2C39-0DF6-41D9-87D6-73606D6C6AE1}">
      <dsp:nvSpPr>
        <dsp:cNvPr id="0" name=""/>
        <dsp:cNvSpPr/>
      </dsp:nvSpPr>
      <dsp:spPr>
        <a:xfrm>
          <a:off x="0" y="2056536"/>
          <a:ext cx="4531703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711" tIns="354076" rIns="3517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Pareto-Diagramm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Flussdiagramm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Korrelationsdiagramm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Ursache-Wirkung-Diagramm</a:t>
          </a:r>
          <a:endParaRPr lang="de-DE" sz="2000" kern="1200" dirty="0"/>
        </a:p>
      </dsp:txBody>
      <dsp:txXfrm>
        <a:off x="0" y="2056536"/>
        <a:ext cx="4531703" cy="1767150"/>
      </dsp:txXfrm>
    </dsp:sp>
    <dsp:sp modelId="{AF4C7063-FFAC-4005-BA34-5470E16295EF}">
      <dsp:nvSpPr>
        <dsp:cNvPr id="0" name=""/>
        <dsp:cNvSpPr/>
      </dsp:nvSpPr>
      <dsp:spPr>
        <a:xfrm>
          <a:off x="226585" y="1805615"/>
          <a:ext cx="3172192" cy="501840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01" tIns="0" rIns="1199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Fehleranalyse</a:t>
          </a:r>
          <a:endParaRPr lang="de-DE" sz="2000" kern="1200" dirty="0"/>
        </a:p>
      </dsp:txBody>
      <dsp:txXfrm>
        <a:off x="251083" y="1830113"/>
        <a:ext cx="3123196" cy="45284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A8-FE39-4306-8213-AB88C3B4754A}">
      <dsp:nvSpPr>
        <dsp:cNvPr id="0" name=""/>
        <dsp:cNvSpPr/>
      </dsp:nvSpPr>
      <dsp:spPr>
        <a:xfrm>
          <a:off x="3218687" y="28139"/>
          <a:ext cx="3621024" cy="968361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Ziele</a:t>
          </a:r>
          <a:endParaRPr lang="de-DE" sz="3100" kern="1200" dirty="0"/>
        </a:p>
      </dsp:txBody>
      <dsp:txXfrm>
        <a:off x="3265958" y="75410"/>
        <a:ext cx="3526482" cy="873819"/>
      </dsp:txXfrm>
    </dsp:sp>
    <dsp:sp modelId="{363E17E4-D19E-4E82-BD2B-F72B8683E35B}">
      <dsp:nvSpPr>
        <dsp:cNvPr id="0" name=""/>
        <dsp:cNvSpPr/>
      </dsp:nvSpPr>
      <dsp:spPr>
        <a:xfrm>
          <a:off x="3218687" y="1018792"/>
          <a:ext cx="3621024" cy="968361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Randbedingungen</a:t>
          </a:r>
          <a:endParaRPr lang="de-DE" sz="3100" kern="1200" dirty="0"/>
        </a:p>
      </dsp:txBody>
      <dsp:txXfrm>
        <a:off x="3265958" y="1066063"/>
        <a:ext cx="3526482" cy="873819"/>
      </dsp:txXfrm>
    </dsp:sp>
    <dsp:sp modelId="{F8FD2414-4834-47CD-B27F-8F448B0E94EE}">
      <dsp:nvSpPr>
        <dsp:cNvPr id="0" name=""/>
        <dsp:cNvSpPr/>
      </dsp:nvSpPr>
      <dsp:spPr>
        <a:xfrm>
          <a:off x="3219013" y="2011149"/>
          <a:ext cx="3621024" cy="96836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Vorteile</a:t>
          </a:r>
          <a:endParaRPr lang="de-DE" sz="3100" kern="1200" dirty="0"/>
        </a:p>
      </dsp:txBody>
      <dsp:txXfrm>
        <a:off x="3266284" y="2058420"/>
        <a:ext cx="3526482" cy="873819"/>
      </dsp:txXfrm>
    </dsp:sp>
    <dsp:sp modelId="{5ED01F7E-D382-4BF9-AE30-8C3BDCA561FC}">
      <dsp:nvSpPr>
        <dsp:cNvPr id="0" name=""/>
        <dsp:cNvSpPr/>
      </dsp:nvSpPr>
      <dsp:spPr>
        <a:xfrm>
          <a:off x="3218687" y="3052350"/>
          <a:ext cx="3621024" cy="968361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Nachteile</a:t>
          </a:r>
          <a:endParaRPr lang="de-DE" sz="3100" kern="1200" dirty="0"/>
        </a:p>
      </dsp:txBody>
      <dsp:txXfrm>
        <a:off x="3265958" y="3099621"/>
        <a:ext cx="3526482" cy="873819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5BCA-5DE1-4E0C-B998-AA2328F05CCF}">
      <dsp:nvSpPr>
        <dsp:cNvPr id="0" name=""/>
        <dsp:cNvSpPr/>
      </dsp:nvSpPr>
      <dsp:spPr>
        <a:xfrm rot="5400000">
          <a:off x="7169434" y="-2947912"/>
          <a:ext cx="1092976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und Gewichtung von Informationen 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Merkmale und Aspekte eines Problems</a:t>
          </a:r>
          <a:endParaRPr lang="de-DE" sz="1400" b="0" i="0" u="none" kern="1200" dirty="0"/>
        </a:p>
      </dsp:txBody>
      <dsp:txXfrm rot="-5400000">
        <a:off x="4084900" y="189977"/>
        <a:ext cx="7208690" cy="986266"/>
      </dsp:txXfrm>
    </dsp:sp>
    <dsp:sp modelId="{9664324F-9A88-4D03-82F5-77FAB909220A}">
      <dsp:nvSpPr>
        <dsp:cNvPr id="0" name=""/>
        <dsp:cNvSpPr/>
      </dsp:nvSpPr>
      <dsp:spPr>
        <a:xfrm>
          <a:off x="0" y="0"/>
          <a:ext cx="4084900" cy="1366221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Matrixdiagramm</a:t>
          </a:r>
          <a:endParaRPr lang="de-DE" sz="2800" b="0" i="0" u="none" kern="1200" dirty="0"/>
        </a:p>
      </dsp:txBody>
      <dsp:txXfrm>
        <a:off x="66693" y="66693"/>
        <a:ext cx="3951514" cy="123283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04150-7581-4981-9CBE-5F0AB4BBA43E}">
      <dsp:nvSpPr>
        <dsp:cNvPr id="0" name=""/>
        <dsp:cNvSpPr/>
      </dsp:nvSpPr>
      <dsp:spPr>
        <a:xfrm rot="5400000">
          <a:off x="3808477" y="-658554"/>
          <a:ext cx="3679903" cy="5316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besonders geeignet zur Problemanalyse/Planung Umsetzung einer Lösung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herausfinden, bewerten, anschaulich darstellen von Beziehungen/Wechselwirkungen zwischen zwei oder mehr Gruppen von Merkmalen/Gesichtspunkten eines Problems</a:t>
          </a:r>
          <a:endParaRPr lang="de-DE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unterstützt Team, Beziehungen zwischen Merkmalsgruppen </a:t>
          </a:r>
          <a:r>
            <a:rPr lang="de-DE" sz="1600" i="1" kern="1200" smtClean="0"/>
            <a:t>systematisch </a:t>
          </a:r>
          <a:r>
            <a:rPr lang="de-DE" sz="1600" kern="1200" smtClean="0"/>
            <a:t>zu untersuchen/verstehen </a:t>
          </a:r>
          <a:endParaRPr lang="de-DE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unterstützt Team, Entscheidungen aufgrund vereinbarten Gewichtung einvernehmlich zu treffen, z.B. zu: Themenschwerpunkten, Handlungsanweisungen, Verantwortlichkeiten, Prioritäten für weitere Arbeitsschwerpunkte, etc.</a:t>
          </a:r>
          <a:endParaRPr lang="de-DE" sz="1600" kern="1200" dirty="0"/>
        </a:p>
      </dsp:txBody>
      <dsp:txXfrm rot="-5400000">
        <a:off x="2990345" y="339216"/>
        <a:ext cx="5136530" cy="3320627"/>
      </dsp:txXfrm>
    </dsp:sp>
    <dsp:sp modelId="{B5479CA8-FE39-4306-8213-AB88C3B4754A}">
      <dsp:nvSpPr>
        <dsp:cNvPr id="0" name=""/>
        <dsp:cNvSpPr/>
      </dsp:nvSpPr>
      <dsp:spPr>
        <a:xfrm>
          <a:off x="0" y="0"/>
          <a:ext cx="2990344" cy="3999060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Ziele</a:t>
          </a:r>
          <a:endParaRPr lang="de-DE" sz="6500" kern="1200" dirty="0"/>
        </a:p>
      </dsp:txBody>
      <dsp:txXfrm>
        <a:off x="145977" y="145977"/>
        <a:ext cx="2698390" cy="3707106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5BCA-5DE1-4E0C-B998-AA2328F05CCF}">
      <dsp:nvSpPr>
        <dsp:cNvPr id="0" name=""/>
        <dsp:cNvSpPr/>
      </dsp:nvSpPr>
      <dsp:spPr>
        <a:xfrm rot="5400000">
          <a:off x="7169434" y="-2947912"/>
          <a:ext cx="1092976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und Gewichtung von Informationen 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Merkmale und Aspekte eines Problems</a:t>
          </a:r>
          <a:endParaRPr lang="de-DE" sz="1400" b="0" i="0" u="none" kern="1200" dirty="0"/>
        </a:p>
      </dsp:txBody>
      <dsp:txXfrm rot="-5400000">
        <a:off x="4084900" y="189977"/>
        <a:ext cx="7208690" cy="986266"/>
      </dsp:txXfrm>
    </dsp:sp>
    <dsp:sp modelId="{9664324F-9A88-4D03-82F5-77FAB909220A}">
      <dsp:nvSpPr>
        <dsp:cNvPr id="0" name=""/>
        <dsp:cNvSpPr/>
      </dsp:nvSpPr>
      <dsp:spPr>
        <a:xfrm>
          <a:off x="0" y="0"/>
          <a:ext cx="4084900" cy="1366221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Matrixdiagramm</a:t>
          </a:r>
          <a:endParaRPr lang="de-DE" sz="2800" b="0" i="0" u="none" kern="1200" dirty="0"/>
        </a:p>
      </dsp:txBody>
      <dsp:txXfrm>
        <a:off x="66693" y="66693"/>
        <a:ext cx="3951514" cy="1232835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8EADC-044F-4350-A88F-5F08FEF14FAA}">
      <dsp:nvSpPr>
        <dsp:cNvPr id="0" name=""/>
        <dsp:cNvSpPr/>
      </dsp:nvSpPr>
      <dsp:spPr>
        <a:xfrm rot="5400000">
          <a:off x="4031371" y="-434560"/>
          <a:ext cx="3199248" cy="529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Ziele/Merkmale müssen eindeutig definiert sein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Beziehungen der Merkmale müssen Team bekannt sein (hohe Kompetenz)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Teamarbeit: Mitglieder der beteiligten Abteilungen integrieren</a:t>
          </a:r>
          <a:endParaRPr lang="de-DE" sz="1800" kern="1200" dirty="0"/>
        </a:p>
      </dsp:txBody>
      <dsp:txXfrm rot="-5400000">
        <a:off x="2981115" y="771870"/>
        <a:ext cx="5143586" cy="2886900"/>
      </dsp:txXfrm>
    </dsp:sp>
    <dsp:sp modelId="{363E17E4-D19E-4E82-BD2B-F72B8683E35B}">
      <dsp:nvSpPr>
        <dsp:cNvPr id="0" name=""/>
        <dsp:cNvSpPr/>
      </dsp:nvSpPr>
      <dsp:spPr>
        <a:xfrm>
          <a:off x="0" y="0"/>
          <a:ext cx="2981115" cy="3999060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Randbedingungen</a:t>
          </a:r>
          <a:endParaRPr lang="de-DE" sz="2500" kern="1200" dirty="0"/>
        </a:p>
      </dsp:txBody>
      <dsp:txXfrm>
        <a:off x="145526" y="145526"/>
        <a:ext cx="2690063" cy="3708008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5BCA-5DE1-4E0C-B998-AA2328F05CCF}">
      <dsp:nvSpPr>
        <dsp:cNvPr id="0" name=""/>
        <dsp:cNvSpPr/>
      </dsp:nvSpPr>
      <dsp:spPr>
        <a:xfrm rot="5400000">
          <a:off x="7169434" y="-2947912"/>
          <a:ext cx="1092976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und Gewichtung von Informationen 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Merkmale und Aspekte eines Problems</a:t>
          </a:r>
          <a:endParaRPr lang="de-DE" sz="1400" b="0" i="0" u="none" kern="1200" dirty="0"/>
        </a:p>
      </dsp:txBody>
      <dsp:txXfrm rot="-5400000">
        <a:off x="4084900" y="189977"/>
        <a:ext cx="7208690" cy="986266"/>
      </dsp:txXfrm>
    </dsp:sp>
    <dsp:sp modelId="{9664324F-9A88-4D03-82F5-77FAB909220A}">
      <dsp:nvSpPr>
        <dsp:cNvPr id="0" name=""/>
        <dsp:cNvSpPr/>
      </dsp:nvSpPr>
      <dsp:spPr>
        <a:xfrm>
          <a:off x="0" y="0"/>
          <a:ext cx="4084900" cy="1366221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Matrixdiagramm</a:t>
          </a:r>
          <a:endParaRPr lang="de-DE" sz="2800" b="0" i="0" u="none" kern="1200" dirty="0"/>
        </a:p>
      </dsp:txBody>
      <dsp:txXfrm>
        <a:off x="66693" y="66693"/>
        <a:ext cx="3951514" cy="1232835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420D-60DE-4F75-9DF3-F25D7B621E2E}">
      <dsp:nvSpPr>
        <dsp:cNvPr id="0" name=""/>
        <dsp:cNvSpPr/>
      </dsp:nvSpPr>
      <dsp:spPr>
        <a:xfrm rot="5400000">
          <a:off x="4064869" y="-674106"/>
          <a:ext cx="3178738" cy="53216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durch graphische Darstellung übersichtlich, nachvollziehbar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auch nicht-numerische, nur verbal zu beschreibende Beziehungen können untersucht/gewichtet werden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Form der Matrix und Bewertungssymbole/ -methode kann entsprechend der </a:t>
          </a:r>
          <a:r>
            <a:rPr lang="de-DE" sz="1800" kern="1200" dirty="0" err="1" smtClean="0"/>
            <a:t>Beziehungender</a:t>
          </a:r>
          <a:r>
            <a:rPr lang="de-DE" sz="1800" kern="1200" dirty="0" smtClean="0"/>
            <a:t> Merkmalsgruppen gewählt werden</a:t>
          </a:r>
          <a:endParaRPr lang="de-DE" sz="1800" kern="1200" dirty="0"/>
        </a:p>
      </dsp:txBody>
      <dsp:txXfrm rot="-5400000">
        <a:off x="2993421" y="552515"/>
        <a:ext cx="5166463" cy="2868392"/>
      </dsp:txXfrm>
    </dsp:sp>
    <dsp:sp modelId="{F8FD2414-4834-47CD-B27F-8F448B0E94EE}">
      <dsp:nvSpPr>
        <dsp:cNvPr id="0" name=""/>
        <dsp:cNvSpPr/>
      </dsp:nvSpPr>
      <dsp:spPr>
        <a:xfrm>
          <a:off x="0" y="0"/>
          <a:ext cx="2993420" cy="3973423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Vorteile</a:t>
          </a:r>
          <a:endParaRPr lang="de-DE" sz="5500" kern="1200" dirty="0"/>
        </a:p>
      </dsp:txBody>
      <dsp:txXfrm>
        <a:off x="146127" y="146127"/>
        <a:ext cx="2701166" cy="3681169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5BCA-5DE1-4E0C-B998-AA2328F05CCF}">
      <dsp:nvSpPr>
        <dsp:cNvPr id="0" name=""/>
        <dsp:cNvSpPr/>
      </dsp:nvSpPr>
      <dsp:spPr>
        <a:xfrm rot="5400000">
          <a:off x="7169434" y="-2947912"/>
          <a:ext cx="1092976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und Gewichtung von Informationen 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Merkmale und Aspekte eines Problems</a:t>
          </a:r>
          <a:endParaRPr lang="de-DE" sz="1400" b="0" i="0" u="none" kern="1200" dirty="0"/>
        </a:p>
      </dsp:txBody>
      <dsp:txXfrm rot="-5400000">
        <a:off x="4084900" y="189977"/>
        <a:ext cx="7208690" cy="986266"/>
      </dsp:txXfrm>
    </dsp:sp>
    <dsp:sp modelId="{9664324F-9A88-4D03-82F5-77FAB909220A}">
      <dsp:nvSpPr>
        <dsp:cNvPr id="0" name=""/>
        <dsp:cNvSpPr/>
      </dsp:nvSpPr>
      <dsp:spPr>
        <a:xfrm>
          <a:off x="0" y="0"/>
          <a:ext cx="4084900" cy="1366221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Matrixdiagramm</a:t>
          </a:r>
          <a:endParaRPr lang="de-DE" sz="2800" b="0" i="0" u="none" kern="1200" dirty="0"/>
        </a:p>
      </dsp:txBody>
      <dsp:txXfrm>
        <a:off x="66693" y="66693"/>
        <a:ext cx="3951514" cy="1232835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B454A-20EA-4C5B-A2C9-F39E918AB462}">
      <dsp:nvSpPr>
        <dsp:cNvPr id="0" name=""/>
        <dsp:cNvSpPr/>
      </dsp:nvSpPr>
      <dsp:spPr>
        <a:xfrm rot="5400000">
          <a:off x="4096926" y="-718705"/>
          <a:ext cx="3103005" cy="5316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Gewichtung der Faktoren trotz Teamarbeit subjektiv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zeitlicher Aufwand steigt mit zunehmender Anzahl zu vergleichender Merkmale</a:t>
          </a:r>
          <a:endParaRPr lang="de-DE" sz="1800" kern="1200" dirty="0"/>
        </a:p>
      </dsp:txBody>
      <dsp:txXfrm rot="-5400000">
        <a:off x="2990345" y="539352"/>
        <a:ext cx="5164692" cy="2800053"/>
      </dsp:txXfrm>
    </dsp:sp>
    <dsp:sp modelId="{5ED01F7E-D382-4BF9-AE30-8C3BDCA561FC}">
      <dsp:nvSpPr>
        <dsp:cNvPr id="0" name=""/>
        <dsp:cNvSpPr/>
      </dsp:nvSpPr>
      <dsp:spPr>
        <a:xfrm>
          <a:off x="0" y="0"/>
          <a:ext cx="2990344" cy="3878757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 smtClean="0"/>
            <a:t>Nachteile</a:t>
          </a:r>
          <a:endParaRPr lang="de-DE" sz="4600" kern="1200" dirty="0"/>
        </a:p>
      </dsp:txBody>
      <dsp:txXfrm>
        <a:off x="145977" y="145977"/>
        <a:ext cx="2698390" cy="3586803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A8-FE39-4306-8213-AB88C3B4754A}">
      <dsp:nvSpPr>
        <dsp:cNvPr id="0" name=""/>
        <dsp:cNvSpPr/>
      </dsp:nvSpPr>
      <dsp:spPr>
        <a:xfrm>
          <a:off x="2340864" y="2563"/>
          <a:ext cx="2633472" cy="123280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Ziele</a:t>
          </a:r>
          <a:endParaRPr lang="de-DE" sz="2200" kern="1200" dirty="0"/>
        </a:p>
      </dsp:txBody>
      <dsp:txXfrm>
        <a:off x="2401045" y="62744"/>
        <a:ext cx="2513110" cy="1112444"/>
      </dsp:txXfrm>
    </dsp:sp>
    <dsp:sp modelId="{363E17E4-D19E-4E82-BD2B-F72B8683E35B}">
      <dsp:nvSpPr>
        <dsp:cNvPr id="0" name=""/>
        <dsp:cNvSpPr/>
      </dsp:nvSpPr>
      <dsp:spPr>
        <a:xfrm>
          <a:off x="2314713" y="1328027"/>
          <a:ext cx="2633472" cy="1232806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Randbedingungen</a:t>
          </a:r>
          <a:endParaRPr lang="de-DE" sz="2200" kern="1200" dirty="0"/>
        </a:p>
      </dsp:txBody>
      <dsp:txXfrm>
        <a:off x="2374894" y="1388208"/>
        <a:ext cx="2513110" cy="1112444"/>
      </dsp:txXfrm>
    </dsp:sp>
    <dsp:sp modelId="{F8FD2414-4834-47CD-B27F-8F448B0E94EE}">
      <dsp:nvSpPr>
        <dsp:cNvPr id="0" name=""/>
        <dsp:cNvSpPr/>
      </dsp:nvSpPr>
      <dsp:spPr>
        <a:xfrm>
          <a:off x="2341101" y="2641349"/>
          <a:ext cx="2633472" cy="1232806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Vorteile</a:t>
          </a:r>
          <a:endParaRPr lang="de-DE" sz="2200" kern="1200" dirty="0"/>
        </a:p>
      </dsp:txBody>
      <dsp:txXfrm>
        <a:off x="2401282" y="2701530"/>
        <a:ext cx="2513110" cy="1112444"/>
      </dsp:txXfrm>
    </dsp:sp>
    <dsp:sp modelId="{5ED01F7E-D382-4BF9-AE30-8C3BDCA561FC}">
      <dsp:nvSpPr>
        <dsp:cNvPr id="0" name=""/>
        <dsp:cNvSpPr/>
      </dsp:nvSpPr>
      <dsp:spPr>
        <a:xfrm>
          <a:off x="2340864" y="3885904"/>
          <a:ext cx="2633472" cy="1232806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Nachteile</a:t>
          </a:r>
          <a:endParaRPr lang="de-DE" sz="2200" kern="1200" dirty="0"/>
        </a:p>
      </dsp:txBody>
      <dsp:txXfrm>
        <a:off x="2401045" y="3946085"/>
        <a:ext cx="2513110" cy="1112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9202-768A-4DA4-999E-133886B54955}">
      <dsp:nvSpPr>
        <dsp:cNvPr id="0" name=""/>
        <dsp:cNvSpPr/>
      </dsp:nvSpPr>
      <dsp:spPr>
        <a:xfrm rot="5400000">
          <a:off x="7210928" y="-2999779"/>
          <a:ext cx="1009988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Strukturierte Erfassung von Fehleranzahlen</a:t>
          </a:r>
          <a:endParaRPr lang="de-DE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</a:t>
          </a:r>
          <a:r>
            <a:rPr lang="de-DE" sz="1400" kern="1200" dirty="0" err="1" smtClean="0">
              <a:effectLst/>
            </a:rPr>
            <a:t>Meßwerte</a:t>
          </a:r>
          <a:r>
            <a:rPr lang="de-DE" sz="1400" kern="1200" dirty="0" smtClean="0">
              <a:effectLst/>
            </a:rPr>
            <a:t>, Merkmale, Fehler</a:t>
          </a:r>
          <a:endParaRPr lang="de-DE" sz="1400" b="0" kern="1200" dirty="0"/>
        </a:p>
      </dsp:txBody>
      <dsp:txXfrm rot="-5400000">
        <a:off x="4084900" y="175553"/>
        <a:ext cx="7212741" cy="911380"/>
      </dsp:txXfrm>
    </dsp:sp>
    <dsp:sp modelId="{9F7FBA7E-0632-481A-B449-C5B785B3BF6C}">
      <dsp:nvSpPr>
        <dsp:cNvPr id="0" name=""/>
        <dsp:cNvSpPr/>
      </dsp:nvSpPr>
      <dsp:spPr>
        <a:xfrm>
          <a:off x="0" y="0"/>
          <a:ext cx="4084900" cy="1262486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Fehlersammelliste</a:t>
          </a:r>
          <a:endParaRPr lang="de-DE" sz="2800" b="0" kern="1200" dirty="0"/>
        </a:p>
      </dsp:txBody>
      <dsp:txXfrm>
        <a:off x="61629" y="61629"/>
        <a:ext cx="3961642" cy="1139228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1B0B-47B7-4621-AE65-7D71DAF66C4E}">
      <dsp:nvSpPr>
        <dsp:cNvPr id="0" name=""/>
        <dsp:cNvSpPr/>
      </dsp:nvSpPr>
      <dsp:spPr>
        <a:xfrm rot="5400000">
          <a:off x="7132551" y="-2901808"/>
          <a:ext cx="1166743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der Haupteinflussgrößen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Große Datenmengen</a:t>
          </a:r>
          <a:endParaRPr lang="de-DE" sz="1400" b="0" i="0" u="none" kern="1200" dirty="0"/>
        </a:p>
      </dsp:txBody>
      <dsp:txXfrm rot="-5400000">
        <a:off x="4084900" y="202799"/>
        <a:ext cx="7205089" cy="1052831"/>
      </dsp:txXfrm>
    </dsp:sp>
    <dsp:sp modelId="{2B641C34-560A-4F19-AB66-C390E1E8F723}">
      <dsp:nvSpPr>
        <dsp:cNvPr id="0" name=""/>
        <dsp:cNvSpPr/>
      </dsp:nvSpPr>
      <dsp:spPr>
        <a:xfrm>
          <a:off x="0" y="0"/>
          <a:ext cx="4084900" cy="1458429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Portfolio</a:t>
          </a:r>
          <a:endParaRPr lang="de-DE" sz="2800" b="0" i="0" u="none" kern="1200" dirty="0"/>
        </a:p>
      </dsp:txBody>
      <dsp:txXfrm>
        <a:off x="71195" y="71195"/>
        <a:ext cx="3942510" cy="1316039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04150-7581-4981-9CBE-5F0AB4BBA43E}">
      <dsp:nvSpPr>
        <dsp:cNvPr id="0" name=""/>
        <dsp:cNvSpPr/>
      </dsp:nvSpPr>
      <dsp:spPr>
        <a:xfrm rot="5400000">
          <a:off x="3985032" y="-575258"/>
          <a:ext cx="3335980" cy="53204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mehrere Objekte (Produkte, Unternehmen, Geschäftsprozesse, Abteilungen, ...) gegenüberstellen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analysieren von z.B. Ist-Situation, Entwicklungsmöglichkeiten, angestrebten Zielen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Verdichtung/Übertragung großer Datenmengen in übersichtliche, graphische Darstellung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graphische Unterstützung zur Entscheidungsfindung in Diskussion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ermöglicht Aussage: für Objekt über Beziehungen zwischen betrachteten Kriterien und über Unterschiede zwischen verschiedenen betrachteten Objekten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häufige Anwendung bei Unternehmens- oder Produktvergleich</a:t>
          </a:r>
          <a:endParaRPr lang="de-DE" sz="1500" kern="1200" dirty="0"/>
        </a:p>
      </dsp:txBody>
      <dsp:txXfrm rot="-5400000">
        <a:off x="2992777" y="579846"/>
        <a:ext cx="5157643" cy="3010282"/>
      </dsp:txXfrm>
    </dsp:sp>
    <dsp:sp modelId="{B5479CA8-FE39-4306-8213-AB88C3B4754A}">
      <dsp:nvSpPr>
        <dsp:cNvPr id="0" name=""/>
        <dsp:cNvSpPr/>
      </dsp:nvSpPr>
      <dsp:spPr>
        <a:xfrm>
          <a:off x="0" y="0"/>
          <a:ext cx="2992776" cy="416997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Ziele</a:t>
          </a:r>
          <a:endParaRPr lang="de-DE" sz="6500" kern="1200" dirty="0"/>
        </a:p>
      </dsp:txBody>
      <dsp:txXfrm>
        <a:off x="146095" y="146095"/>
        <a:ext cx="2700586" cy="3877786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1B0B-47B7-4621-AE65-7D71DAF66C4E}">
      <dsp:nvSpPr>
        <dsp:cNvPr id="0" name=""/>
        <dsp:cNvSpPr/>
      </dsp:nvSpPr>
      <dsp:spPr>
        <a:xfrm rot="5400000">
          <a:off x="7132551" y="-2901808"/>
          <a:ext cx="1166743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der Haupteinflussgrößen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Große Datenmengen</a:t>
          </a:r>
          <a:endParaRPr lang="de-DE" sz="1400" b="0" i="0" u="none" kern="1200" dirty="0"/>
        </a:p>
      </dsp:txBody>
      <dsp:txXfrm rot="-5400000">
        <a:off x="4084900" y="202799"/>
        <a:ext cx="7205089" cy="1052831"/>
      </dsp:txXfrm>
    </dsp:sp>
    <dsp:sp modelId="{2B641C34-560A-4F19-AB66-C390E1E8F723}">
      <dsp:nvSpPr>
        <dsp:cNvPr id="0" name=""/>
        <dsp:cNvSpPr/>
      </dsp:nvSpPr>
      <dsp:spPr>
        <a:xfrm>
          <a:off x="0" y="0"/>
          <a:ext cx="4084900" cy="1458429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Portfolio</a:t>
          </a:r>
          <a:endParaRPr lang="de-DE" sz="2800" b="0" i="0" u="none" kern="1200" dirty="0"/>
        </a:p>
      </dsp:txBody>
      <dsp:txXfrm>
        <a:off x="71195" y="71195"/>
        <a:ext cx="3942510" cy="1316039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8EADC-044F-4350-A88F-5F08FEF14FAA}">
      <dsp:nvSpPr>
        <dsp:cNvPr id="0" name=""/>
        <dsp:cNvSpPr/>
      </dsp:nvSpPr>
      <dsp:spPr>
        <a:xfrm rot="5400000">
          <a:off x="4206238" y="-617087"/>
          <a:ext cx="2905190" cy="5325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Ausgangsdaten zur Erstellung eines Portfolios sollten in numerischer Form vorliegen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Ansonsten für exakte Darstellung Daten in skalierbare Größen übertragen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exakte mathematische Auswertung großer Datenmengen</a:t>
          </a:r>
          <a:endParaRPr lang="de-DE" sz="1800" kern="1200" dirty="0"/>
        </a:p>
      </dsp:txBody>
      <dsp:txXfrm rot="-5400000">
        <a:off x="2995853" y="735118"/>
        <a:ext cx="5184140" cy="2621550"/>
      </dsp:txXfrm>
    </dsp:sp>
    <dsp:sp modelId="{363E17E4-D19E-4E82-BD2B-F72B8683E35B}">
      <dsp:nvSpPr>
        <dsp:cNvPr id="0" name=""/>
        <dsp:cNvSpPr/>
      </dsp:nvSpPr>
      <dsp:spPr>
        <a:xfrm>
          <a:off x="19439" y="0"/>
          <a:ext cx="2995853" cy="3631488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Randbedingungen</a:t>
          </a:r>
          <a:endParaRPr lang="de-DE" sz="2500" kern="1200" dirty="0"/>
        </a:p>
      </dsp:txBody>
      <dsp:txXfrm>
        <a:off x="165684" y="146245"/>
        <a:ext cx="2703363" cy="3338998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1B0B-47B7-4621-AE65-7D71DAF66C4E}">
      <dsp:nvSpPr>
        <dsp:cNvPr id="0" name=""/>
        <dsp:cNvSpPr/>
      </dsp:nvSpPr>
      <dsp:spPr>
        <a:xfrm rot="5400000">
          <a:off x="7132551" y="-2901808"/>
          <a:ext cx="1166743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der Haupteinflussgrößen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Große Datenmengen</a:t>
          </a:r>
          <a:endParaRPr lang="de-DE" sz="1400" b="0" i="0" u="none" kern="1200" dirty="0"/>
        </a:p>
      </dsp:txBody>
      <dsp:txXfrm rot="-5400000">
        <a:off x="4084900" y="202799"/>
        <a:ext cx="7205089" cy="1052831"/>
      </dsp:txXfrm>
    </dsp:sp>
    <dsp:sp modelId="{2B641C34-560A-4F19-AB66-C390E1E8F723}">
      <dsp:nvSpPr>
        <dsp:cNvPr id="0" name=""/>
        <dsp:cNvSpPr/>
      </dsp:nvSpPr>
      <dsp:spPr>
        <a:xfrm>
          <a:off x="0" y="0"/>
          <a:ext cx="4084900" cy="1458429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Portfolio</a:t>
          </a:r>
          <a:endParaRPr lang="de-DE" sz="2800" b="0" i="0" u="none" kern="1200" dirty="0"/>
        </a:p>
      </dsp:txBody>
      <dsp:txXfrm>
        <a:off x="71195" y="71195"/>
        <a:ext cx="3942510" cy="1316039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420D-60DE-4F75-9DF3-F25D7B621E2E}">
      <dsp:nvSpPr>
        <dsp:cNvPr id="0" name=""/>
        <dsp:cNvSpPr/>
      </dsp:nvSpPr>
      <dsp:spPr>
        <a:xfrm rot="5400000">
          <a:off x="4063504" y="-673348"/>
          <a:ext cx="3179036" cy="53204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Vergleich Objekte anhand mehrerer Kriterien in Portfolio: Objekte können zusätzlich zur Lage im Achsenkreuz quantifiziert werden, z.B. indem Kreis um Datenpunkt weitere Kenngröße angibt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graphische Darstellung erleichtert Auswertung/Entscheidungsfindung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große Datenmengen bei Einsatz Matrix-Daten-Analyse auf wesentliche Aussagen reduziert übersichtlich dargestellt</a:t>
          </a:r>
          <a:endParaRPr lang="de-DE" sz="1800" kern="1200" dirty="0"/>
        </a:p>
      </dsp:txBody>
      <dsp:txXfrm rot="-5400000">
        <a:off x="2992776" y="552568"/>
        <a:ext cx="5165304" cy="2868660"/>
      </dsp:txXfrm>
    </dsp:sp>
    <dsp:sp modelId="{F8FD2414-4834-47CD-B27F-8F448B0E94EE}">
      <dsp:nvSpPr>
        <dsp:cNvPr id="0" name=""/>
        <dsp:cNvSpPr/>
      </dsp:nvSpPr>
      <dsp:spPr>
        <a:xfrm>
          <a:off x="0" y="0"/>
          <a:ext cx="2992776" cy="3973795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Vorteile</a:t>
          </a:r>
          <a:endParaRPr lang="de-DE" sz="5500" kern="1200" dirty="0"/>
        </a:p>
      </dsp:txBody>
      <dsp:txXfrm>
        <a:off x="146095" y="146095"/>
        <a:ext cx="2700586" cy="3681605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1B0B-47B7-4621-AE65-7D71DAF66C4E}">
      <dsp:nvSpPr>
        <dsp:cNvPr id="0" name=""/>
        <dsp:cNvSpPr/>
      </dsp:nvSpPr>
      <dsp:spPr>
        <a:xfrm rot="5400000">
          <a:off x="7132551" y="-2901808"/>
          <a:ext cx="1166743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der Haupteinflussgrößen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Große Datenmengen</a:t>
          </a:r>
          <a:endParaRPr lang="de-DE" sz="1400" b="0" i="0" u="none" kern="1200" dirty="0"/>
        </a:p>
      </dsp:txBody>
      <dsp:txXfrm rot="-5400000">
        <a:off x="4084900" y="202799"/>
        <a:ext cx="7205089" cy="1052831"/>
      </dsp:txXfrm>
    </dsp:sp>
    <dsp:sp modelId="{2B641C34-560A-4F19-AB66-C390E1E8F723}">
      <dsp:nvSpPr>
        <dsp:cNvPr id="0" name=""/>
        <dsp:cNvSpPr/>
      </dsp:nvSpPr>
      <dsp:spPr>
        <a:xfrm>
          <a:off x="0" y="0"/>
          <a:ext cx="4084900" cy="1458429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Portfolio</a:t>
          </a:r>
          <a:endParaRPr lang="de-DE" sz="2800" b="0" i="0" u="none" kern="1200" dirty="0"/>
        </a:p>
      </dsp:txBody>
      <dsp:txXfrm>
        <a:off x="71195" y="71195"/>
        <a:ext cx="3942510" cy="1316039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B454A-20EA-4C5B-A2C9-F39E918AB462}">
      <dsp:nvSpPr>
        <dsp:cNvPr id="0" name=""/>
        <dsp:cNvSpPr/>
      </dsp:nvSpPr>
      <dsp:spPr>
        <a:xfrm rot="5400000">
          <a:off x="3953777" y="-545247"/>
          <a:ext cx="3375247" cy="53095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hoher Rechenaufwand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Rechnerunterstützung notwendig</a:t>
          </a:r>
          <a:endParaRPr lang="de-DE" sz="1800" kern="1200" dirty="0"/>
        </a:p>
      </dsp:txBody>
      <dsp:txXfrm rot="-5400000">
        <a:off x="2986624" y="586672"/>
        <a:ext cx="5144787" cy="3045715"/>
      </dsp:txXfrm>
    </dsp:sp>
    <dsp:sp modelId="{5ED01F7E-D382-4BF9-AE30-8C3BDCA561FC}">
      <dsp:nvSpPr>
        <dsp:cNvPr id="0" name=""/>
        <dsp:cNvSpPr/>
      </dsp:nvSpPr>
      <dsp:spPr>
        <a:xfrm>
          <a:off x="0" y="0"/>
          <a:ext cx="2986624" cy="4219059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 smtClean="0"/>
            <a:t>Nachteile</a:t>
          </a:r>
          <a:endParaRPr lang="de-DE" sz="4600" kern="1200" dirty="0"/>
        </a:p>
      </dsp:txBody>
      <dsp:txXfrm>
        <a:off x="145795" y="145795"/>
        <a:ext cx="2695034" cy="3927469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1B0B-47B7-4621-AE65-7D71DAF66C4E}">
      <dsp:nvSpPr>
        <dsp:cNvPr id="0" name=""/>
        <dsp:cNvSpPr/>
      </dsp:nvSpPr>
      <dsp:spPr>
        <a:xfrm rot="5400000">
          <a:off x="7132551" y="-2901808"/>
          <a:ext cx="1166743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der Haupteinflussgrößen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Große Datenmengen</a:t>
          </a:r>
          <a:endParaRPr lang="de-DE" sz="1400" b="0" i="0" u="none" kern="1200" dirty="0"/>
        </a:p>
      </dsp:txBody>
      <dsp:txXfrm rot="-5400000">
        <a:off x="4084900" y="202799"/>
        <a:ext cx="7205089" cy="1052831"/>
      </dsp:txXfrm>
    </dsp:sp>
    <dsp:sp modelId="{2B641C34-560A-4F19-AB66-C390E1E8F723}">
      <dsp:nvSpPr>
        <dsp:cNvPr id="0" name=""/>
        <dsp:cNvSpPr/>
      </dsp:nvSpPr>
      <dsp:spPr>
        <a:xfrm>
          <a:off x="0" y="0"/>
          <a:ext cx="4084900" cy="1458429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Portfolio</a:t>
          </a:r>
          <a:endParaRPr lang="de-DE" sz="2800" b="0" i="0" u="none" kern="1200" dirty="0"/>
        </a:p>
      </dsp:txBody>
      <dsp:txXfrm>
        <a:off x="71195" y="71195"/>
        <a:ext cx="3942510" cy="1316039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EEE3E-C569-475A-8456-CC983B84C34E}">
      <dsp:nvSpPr>
        <dsp:cNvPr id="0" name=""/>
        <dsp:cNvSpPr/>
      </dsp:nvSpPr>
      <dsp:spPr>
        <a:xfrm rot="5400000">
          <a:off x="7174352" y="-2954059"/>
          <a:ext cx="10831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Strukturierte Ermittlung von Teilzielen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Übergeordnetes Ziel</a:t>
          </a:r>
          <a:endParaRPr lang="de-DE" sz="1400" b="0" i="0" u="none" kern="1200" dirty="0"/>
        </a:p>
      </dsp:txBody>
      <dsp:txXfrm rot="-5400000">
        <a:off x="4084900" y="188268"/>
        <a:ext cx="7209170" cy="977390"/>
      </dsp:txXfrm>
    </dsp:sp>
    <dsp:sp modelId="{5F1B8E70-D65F-49F1-B193-532CA42F231C}">
      <dsp:nvSpPr>
        <dsp:cNvPr id="0" name=""/>
        <dsp:cNvSpPr/>
      </dsp:nvSpPr>
      <dsp:spPr>
        <a:xfrm>
          <a:off x="0" y="0"/>
          <a:ext cx="4084900" cy="1353926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Baumdiagramm</a:t>
          </a:r>
          <a:endParaRPr lang="de-DE" sz="2800" b="0" i="0" u="none" kern="1200" dirty="0"/>
        </a:p>
      </dsp:txBody>
      <dsp:txXfrm>
        <a:off x="66093" y="66093"/>
        <a:ext cx="3952714" cy="1221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3E92-D7CC-495B-8F21-63B3A317B92F}">
      <dsp:nvSpPr>
        <dsp:cNvPr id="0" name=""/>
        <dsp:cNvSpPr/>
      </dsp:nvSpPr>
      <dsp:spPr>
        <a:xfrm>
          <a:off x="877926" y="565016"/>
          <a:ext cx="5210783" cy="269290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2E942-4258-47AE-9CA5-F61C8F098CE0}">
      <dsp:nvSpPr>
        <dsp:cNvPr id="0" name=""/>
        <dsp:cNvSpPr/>
      </dsp:nvSpPr>
      <dsp:spPr>
        <a:xfrm>
          <a:off x="1033650" y="879954"/>
          <a:ext cx="2419720" cy="230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Leicht umzusetzen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Keine Schulung notwendig</a:t>
          </a:r>
          <a:endParaRPr lang="de-DE" sz="1800" kern="1200" dirty="0">
            <a:latin typeface="+mn-lt"/>
          </a:endParaRPr>
        </a:p>
      </dsp:txBody>
      <dsp:txXfrm>
        <a:off x="1033650" y="879954"/>
        <a:ext cx="2419720" cy="2303744"/>
      </dsp:txXfrm>
    </dsp:sp>
    <dsp:sp modelId="{8E7227B5-D3C3-46CE-A0F8-00CD4906C9C3}">
      <dsp:nvSpPr>
        <dsp:cNvPr id="0" name=""/>
        <dsp:cNvSpPr/>
      </dsp:nvSpPr>
      <dsp:spPr>
        <a:xfrm>
          <a:off x="3507275" y="879954"/>
          <a:ext cx="2419720" cy="230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Keine Analyse der Fehlerursachen möglich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Übersichtlichkeit lässt mit ansteigender Anzahl der erfassten Fehlerarten nach</a:t>
          </a:r>
          <a:endParaRPr lang="de-DE" sz="1800" kern="1200" dirty="0">
            <a:latin typeface="+mn-lt"/>
          </a:endParaRPr>
        </a:p>
      </dsp:txBody>
      <dsp:txXfrm>
        <a:off x="3507275" y="879954"/>
        <a:ext cx="2419720" cy="2303744"/>
      </dsp:txXfrm>
    </dsp:sp>
    <dsp:sp modelId="{F55B3416-584B-4D26-B768-3CD90B849C18}">
      <dsp:nvSpPr>
        <dsp:cNvPr id="0" name=""/>
        <dsp:cNvSpPr/>
      </dsp:nvSpPr>
      <dsp:spPr>
        <a:xfrm>
          <a:off x="338879" y="26108"/>
          <a:ext cx="1018199" cy="1018199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3DCC-8078-4B2F-B495-E143452AE1A4}">
      <dsp:nvSpPr>
        <dsp:cNvPr id="0" name=""/>
        <dsp:cNvSpPr/>
      </dsp:nvSpPr>
      <dsp:spPr>
        <a:xfrm>
          <a:off x="5369981" y="392276"/>
          <a:ext cx="958305" cy="328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8B62C-6575-4B3B-98DB-11B56D5A1808}">
      <dsp:nvSpPr>
        <dsp:cNvPr id="0" name=""/>
        <dsp:cNvSpPr/>
      </dsp:nvSpPr>
      <dsp:spPr>
        <a:xfrm>
          <a:off x="3483318" y="884880"/>
          <a:ext cx="598" cy="2200297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A8-FE39-4306-8213-AB88C3B4754A}">
      <dsp:nvSpPr>
        <dsp:cNvPr id="0" name=""/>
        <dsp:cNvSpPr/>
      </dsp:nvSpPr>
      <dsp:spPr>
        <a:xfrm>
          <a:off x="3218687" y="2013"/>
          <a:ext cx="3621024" cy="968361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Ziele</a:t>
          </a:r>
          <a:endParaRPr lang="de-DE" sz="3100" kern="1200" dirty="0"/>
        </a:p>
      </dsp:txBody>
      <dsp:txXfrm>
        <a:off x="3265958" y="49284"/>
        <a:ext cx="3526482" cy="873819"/>
      </dsp:txXfrm>
    </dsp:sp>
    <dsp:sp modelId="{363E17E4-D19E-4E82-BD2B-F72B8683E35B}">
      <dsp:nvSpPr>
        <dsp:cNvPr id="0" name=""/>
        <dsp:cNvSpPr/>
      </dsp:nvSpPr>
      <dsp:spPr>
        <a:xfrm>
          <a:off x="3218687" y="1018792"/>
          <a:ext cx="3621024" cy="968361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Randbedingungen</a:t>
          </a:r>
          <a:endParaRPr lang="de-DE" sz="3100" kern="1200" dirty="0"/>
        </a:p>
      </dsp:txBody>
      <dsp:txXfrm>
        <a:off x="3265958" y="1066063"/>
        <a:ext cx="3526482" cy="873819"/>
      </dsp:txXfrm>
    </dsp:sp>
    <dsp:sp modelId="{F8FD2414-4834-47CD-B27F-8F448B0E94EE}">
      <dsp:nvSpPr>
        <dsp:cNvPr id="0" name=""/>
        <dsp:cNvSpPr/>
      </dsp:nvSpPr>
      <dsp:spPr>
        <a:xfrm>
          <a:off x="3219013" y="2011149"/>
          <a:ext cx="3621024" cy="96836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Vorteile</a:t>
          </a:r>
          <a:endParaRPr lang="de-DE" sz="3100" kern="1200" dirty="0"/>
        </a:p>
      </dsp:txBody>
      <dsp:txXfrm>
        <a:off x="3266284" y="2058420"/>
        <a:ext cx="3526482" cy="873819"/>
      </dsp:txXfrm>
    </dsp:sp>
    <dsp:sp modelId="{5ED01F7E-D382-4BF9-AE30-8C3BDCA561FC}">
      <dsp:nvSpPr>
        <dsp:cNvPr id="0" name=""/>
        <dsp:cNvSpPr/>
      </dsp:nvSpPr>
      <dsp:spPr>
        <a:xfrm>
          <a:off x="3218687" y="3052350"/>
          <a:ext cx="3621024" cy="968361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Nachteile</a:t>
          </a:r>
          <a:endParaRPr lang="de-DE" sz="3100" kern="1200" dirty="0"/>
        </a:p>
      </dsp:txBody>
      <dsp:txXfrm>
        <a:off x="3265958" y="3099621"/>
        <a:ext cx="3526482" cy="873819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EEE3E-C569-475A-8456-CC983B84C34E}">
      <dsp:nvSpPr>
        <dsp:cNvPr id="0" name=""/>
        <dsp:cNvSpPr/>
      </dsp:nvSpPr>
      <dsp:spPr>
        <a:xfrm rot="5400000">
          <a:off x="7174352" y="-2954059"/>
          <a:ext cx="10831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Strukturierte Ermittlung von Teilzielen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Übergeordnetes Ziel</a:t>
          </a:r>
          <a:endParaRPr lang="de-DE" sz="1400" b="0" i="0" u="none" kern="1200" dirty="0"/>
        </a:p>
      </dsp:txBody>
      <dsp:txXfrm rot="-5400000">
        <a:off x="4084900" y="188268"/>
        <a:ext cx="7209170" cy="977390"/>
      </dsp:txXfrm>
    </dsp:sp>
    <dsp:sp modelId="{5F1B8E70-D65F-49F1-B193-532CA42F231C}">
      <dsp:nvSpPr>
        <dsp:cNvPr id="0" name=""/>
        <dsp:cNvSpPr/>
      </dsp:nvSpPr>
      <dsp:spPr>
        <a:xfrm>
          <a:off x="0" y="0"/>
          <a:ext cx="4084900" cy="1353926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Baumdiagramm</a:t>
          </a:r>
          <a:endParaRPr lang="de-DE" sz="2800" b="0" i="0" u="none" kern="1200" dirty="0"/>
        </a:p>
      </dsp:txBody>
      <dsp:txXfrm>
        <a:off x="66093" y="66093"/>
        <a:ext cx="3952714" cy="1221740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04150-7581-4981-9CBE-5F0AB4BBA43E}">
      <dsp:nvSpPr>
        <dsp:cNvPr id="0" name=""/>
        <dsp:cNvSpPr/>
      </dsp:nvSpPr>
      <dsp:spPr>
        <a:xfrm rot="5400000">
          <a:off x="4113324" y="-645448"/>
          <a:ext cx="3310788" cy="54293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stufenweise Zerlegung eines Hauptthemas in einzelne Unterpunkte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zunehmende Genauigkeit von Ebene zu Ebene graphische Darstellung der Beziehung zwischen Hauptthema und Unterpunkten auf den verschiedenen Detaillierungsebenen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Verdeutlichung und Bearbeitung komplizierter und komplexer Zusammenhänge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unterstützt dabei aus theoretischem Ziel, praktische Aufgaben zur Umsetzung abzuleiten (Theorie </a:t>
          </a:r>
          <a:r>
            <a:rPr lang="de-DE" sz="1500" kern="1200" smtClean="0">
              <a:sym typeface="Wingdings" panose="05000000000000000000" pitchFamily="2" charset="2"/>
            </a:rPr>
            <a:t> </a:t>
          </a:r>
          <a:r>
            <a:rPr lang="de-DE" sz="1500" kern="1200" smtClean="0"/>
            <a:t>Realität)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smtClean="0"/>
            <a:t>besonders geeignet zur Ausarbeitung einer Lösungsstruktur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häufig angewandt für z.B. Ausarbeitung von Maßnahmen zur Zielerreichung und Entwicklung/Planung von Arbeitsabläufen</a:t>
          </a:r>
          <a:endParaRPr lang="de-DE" sz="1500" kern="1200" dirty="0"/>
        </a:p>
      </dsp:txBody>
      <dsp:txXfrm rot="-5400000">
        <a:off x="3054028" y="575467"/>
        <a:ext cx="5267762" cy="2987550"/>
      </dsp:txXfrm>
    </dsp:sp>
    <dsp:sp modelId="{B5479CA8-FE39-4306-8213-AB88C3B4754A}">
      <dsp:nvSpPr>
        <dsp:cNvPr id="0" name=""/>
        <dsp:cNvSpPr/>
      </dsp:nvSpPr>
      <dsp:spPr>
        <a:xfrm>
          <a:off x="0" y="0"/>
          <a:ext cx="3054027" cy="4138485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Ziele</a:t>
          </a:r>
          <a:endParaRPr lang="de-DE" sz="6500" kern="1200" dirty="0"/>
        </a:p>
      </dsp:txBody>
      <dsp:txXfrm>
        <a:off x="149085" y="149085"/>
        <a:ext cx="2755857" cy="3840315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EEE3E-C569-475A-8456-CC983B84C34E}">
      <dsp:nvSpPr>
        <dsp:cNvPr id="0" name=""/>
        <dsp:cNvSpPr/>
      </dsp:nvSpPr>
      <dsp:spPr>
        <a:xfrm rot="5400000">
          <a:off x="7174352" y="-2954059"/>
          <a:ext cx="10831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Strukturierte Ermittlung von Teilzielen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Übergeordnetes Ziel</a:t>
          </a:r>
          <a:endParaRPr lang="de-DE" sz="1400" b="0" i="0" u="none" kern="1200" dirty="0"/>
        </a:p>
      </dsp:txBody>
      <dsp:txXfrm rot="-5400000">
        <a:off x="4084900" y="188268"/>
        <a:ext cx="7209170" cy="977390"/>
      </dsp:txXfrm>
    </dsp:sp>
    <dsp:sp modelId="{5F1B8E70-D65F-49F1-B193-532CA42F231C}">
      <dsp:nvSpPr>
        <dsp:cNvPr id="0" name=""/>
        <dsp:cNvSpPr/>
      </dsp:nvSpPr>
      <dsp:spPr>
        <a:xfrm>
          <a:off x="0" y="0"/>
          <a:ext cx="4084900" cy="1353926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Baumdiagramm</a:t>
          </a:r>
          <a:endParaRPr lang="de-DE" sz="2800" b="0" i="0" u="none" kern="1200" dirty="0"/>
        </a:p>
      </dsp:txBody>
      <dsp:txXfrm>
        <a:off x="66093" y="66093"/>
        <a:ext cx="3952714" cy="1221740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8EADC-044F-4350-A88F-5F08FEF14FAA}">
      <dsp:nvSpPr>
        <dsp:cNvPr id="0" name=""/>
        <dsp:cNvSpPr/>
      </dsp:nvSpPr>
      <dsp:spPr>
        <a:xfrm rot="5400000">
          <a:off x="4056817" y="-449660"/>
          <a:ext cx="3192412" cy="53204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Hauptziel muss definiert sein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Beschreibungen der Maßnahmen kurz/einfach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Teamarbeit: Mitglieder aus allen beteiligten Abteilungen integrieren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Vorbereitung: Hauptthema/Hauptziel in Teamsitzung eindeutig definieren, Wege zur Zielerreichung sowie Gesichtspunkte zum Problem sammeln und Informationen mit Affinitätsdiagramm darstellen</a:t>
          </a:r>
          <a:endParaRPr lang="de-DE" sz="1800" kern="1200" dirty="0"/>
        </a:p>
      </dsp:txBody>
      <dsp:txXfrm rot="-5400000">
        <a:off x="2992778" y="770220"/>
        <a:ext cx="5164651" cy="2880730"/>
      </dsp:txXfrm>
    </dsp:sp>
    <dsp:sp modelId="{363E17E4-D19E-4E82-BD2B-F72B8683E35B}">
      <dsp:nvSpPr>
        <dsp:cNvPr id="0" name=""/>
        <dsp:cNvSpPr/>
      </dsp:nvSpPr>
      <dsp:spPr>
        <a:xfrm>
          <a:off x="0" y="0"/>
          <a:ext cx="2992777" cy="3990515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Randbedingungen</a:t>
          </a:r>
          <a:endParaRPr lang="de-DE" sz="2500" kern="1200" dirty="0"/>
        </a:p>
      </dsp:txBody>
      <dsp:txXfrm>
        <a:off x="146095" y="146095"/>
        <a:ext cx="2700587" cy="3698325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EEE3E-C569-475A-8456-CC983B84C34E}">
      <dsp:nvSpPr>
        <dsp:cNvPr id="0" name=""/>
        <dsp:cNvSpPr/>
      </dsp:nvSpPr>
      <dsp:spPr>
        <a:xfrm rot="5400000">
          <a:off x="7174352" y="-2954059"/>
          <a:ext cx="10831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Strukturierte Ermittlung von Teilzielen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Übergeordnetes Ziel</a:t>
          </a:r>
          <a:endParaRPr lang="de-DE" sz="1400" b="0" i="0" u="none" kern="1200" dirty="0"/>
        </a:p>
      </dsp:txBody>
      <dsp:txXfrm rot="-5400000">
        <a:off x="4084900" y="188268"/>
        <a:ext cx="7209170" cy="977390"/>
      </dsp:txXfrm>
    </dsp:sp>
    <dsp:sp modelId="{5F1B8E70-D65F-49F1-B193-532CA42F231C}">
      <dsp:nvSpPr>
        <dsp:cNvPr id="0" name=""/>
        <dsp:cNvSpPr/>
      </dsp:nvSpPr>
      <dsp:spPr>
        <a:xfrm>
          <a:off x="0" y="0"/>
          <a:ext cx="4084900" cy="1353926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Baumdiagramm</a:t>
          </a:r>
          <a:endParaRPr lang="de-DE" sz="2800" b="0" i="0" u="none" kern="1200" dirty="0"/>
        </a:p>
      </dsp:txBody>
      <dsp:txXfrm>
        <a:off x="66093" y="66093"/>
        <a:ext cx="3952714" cy="1221740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420D-60DE-4F75-9DF3-F25D7B621E2E}">
      <dsp:nvSpPr>
        <dsp:cNvPr id="0" name=""/>
        <dsp:cNvSpPr/>
      </dsp:nvSpPr>
      <dsp:spPr>
        <a:xfrm rot="5400000">
          <a:off x="4055450" y="-672338"/>
          <a:ext cx="3171901" cy="53095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schneller Überblick über alle Primär-/Sekundärmaßnahmen etc., die zum angestrebten Ziel führen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es werden keine Maßnahmen vergessen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Strukturierung von Maßnahmen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graphische Darstellung ermöglicht Bewertung auf Durchführbarkeit der Maßnahmen und Abstimmung der Äste im Maßnahmenbaum</a:t>
          </a:r>
          <a:endParaRPr lang="de-DE" sz="1800" kern="1200" dirty="0"/>
        </a:p>
      </dsp:txBody>
      <dsp:txXfrm rot="-5400000">
        <a:off x="2986625" y="551326"/>
        <a:ext cx="5154714" cy="2862223"/>
      </dsp:txXfrm>
    </dsp:sp>
    <dsp:sp modelId="{F8FD2414-4834-47CD-B27F-8F448B0E94EE}">
      <dsp:nvSpPr>
        <dsp:cNvPr id="0" name=""/>
        <dsp:cNvSpPr/>
      </dsp:nvSpPr>
      <dsp:spPr>
        <a:xfrm>
          <a:off x="0" y="0"/>
          <a:ext cx="2986624" cy="3964877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Vorteile</a:t>
          </a:r>
          <a:endParaRPr lang="de-DE" sz="5500" kern="1200" dirty="0"/>
        </a:p>
      </dsp:txBody>
      <dsp:txXfrm>
        <a:off x="145795" y="145795"/>
        <a:ext cx="2695034" cy="367328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EEE3E-C569-475A-8456-CC983B84C34E}">
      <dsp:nvSpPr>
        <dsp:cNvPr id="0" name=""/>
        <dsp:cNvSpPr/>
      </dsp:nvSpPr>
      <dsp:spPr>
        <a:xfrm rot="5400000">
          <a:off x="7174352" y="-2954059"/>
          <a:ext cx="10831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Strukturierte Ermittlung von Teilzielen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Übergeordnetes Ziel</a:t>
          </a:r>
          <a:endParaRPr lang="de-DE" sz="1400" b="0" i="0" u="none" kern="1200" dirty="0"/>
        </a:p>
      </dsp:txBody>
      <dsp:txXfrm rot="-5400000">
        <a:off x="4084900" y="188268"/>
        <a:ext cx="7209170" cy="977390"/>
      </dsp:txXfrm>
    </dsp:sp>
    <dsp:sp modelId="{5F1B8E70-D65F-49F1-B193-532CA42F231C}">
      <dsp:nvSpPr>
        <dsp:cNvPr id="0" name=""/>
        <dsp:cNvSpPr/>
      </dsp:nvSpPr>
      <dsp:spPr>
        <a:xfrm>
          <a:off x="0" y="0"/>
          <a:ext cx="4084900" cy="1353926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Baumdiagramm</a:t>
          </a:r>
          <a:endParaRPr lang="de-DE" sz="2800" b="0" i="0" u="none" kern="1200" dirty="0"/>
        </a:p>
      </dsp:txBody>
      <dsp:txXfrm>
        <a:off x="66093" y="66093"/>
        <a:ext cx="3952714" cy="1221740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B454A-20EA-4C5B-A2C9-F39E918AB462}">
      <dsp:nvSpPr>
        <dsp:cNvPr id="0" name=""/>
        <dsp:cNvSpPr/>
      </dsp:nvSpPr>
      <dsp:spPr>
        <a:xfrm rot="5400000">
          <a:off x="4107332" y="-723602"/>
          <a:ext cx="3103005" cy="53259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nur lineare und keine wechselseitigen Beziehungen dargestellt</a:t>
          </a:r>
          <a:endParaRPr lang="de-DE" sz="1800" kern="1200" dirty="0"/>
        </a:p>
      </dsp:txBody>
      <dsp:txXfrm rot="-5400000">
        <a:off x="2995854" y="539352"/>
        <a:ext cx="5174486" cy="2800053"/>
      </dsp:txXfrm>
    </dsp:sp>
    <dsp:sp modelId="{5ED01F7E-D382-4BF9-AE30-8C3BDCA561FC}">
      <dsp:nvSpPr>
        <dsp:cNvPr id="0" name=""/>
        <dsp:cNvSpPr/>
      </dsp:nvSpPr>
      <dsp:spPr>
        <a:xfrm>
          <a:off x="0" y="0"/>
          <a:ext cx="2995853" cy="3878757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 smtClean="0"/>
            <a:t>Nachteile</a:t>
          </a:r>
          <a:endParaRPr lang="de-DE" sz="4600" kern="1200" dirty="0"/>
        </a:p>
      </dsp:txBody>
      <dsp:txXfrm>
        <a:off x="146245" y="146245"/>
        <a:ext cx="2703363" cy="35862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A8-FE39-4306-8213-AB88C3B4754A}">
      <dsp:nvSpPr>
        <dsp:cNvPr id="0" name=""/>
        <dsp:cNvSpPr/>
      </dsp:nvSpPr>
      <dsp:spPr>
        <a:xfrm>
          <a:off x="2340864" y="2563"/>
          <a:ext cx="2633472" cy="123280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Ziele</a:t>
          </a:r>
          <a:endParaRPr lang="de-DE" sz="2200" kern="1200" dirty="0"/>
        </a:p>
      </dsp:txBody>
      <dsp:txXfrm>
        <a:off x="2401045" y="62744"/>
        <a:ext cx="2513110" cy="1112444"/>
      </dsp:txXfrm>
    </dsp:sp>
    <dsp:sp modelId="{363E17E4-D19E-4E82-BD2B-F72B8683E35B}">
      <dsp:nvSpPr>
        <dsp:cNvPr id="0" name=""/>
        <dsp:cNvSpPr/>
      </dsp:nvSpPr>
      <dsp:spPr>
        <a:xfrm>
          <a:off x="2340864" y="1297010"/>
          <a:ext cx="2633472" cy="1232806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Randbedingungen</a:t>
          </a:r>
          <a:endParaRPr lang="de-DE" sz="2200" kern="1200" dirty="0"/>
        </a:p>
      </dsp:txBody>
      <dsp:txXfrm>
        <a:off x="2401045" y="1357191"/>
        <a:ext cx="2513110" cy="1112444"/>
      </dsp:txXfrm>
    </dsp:sp>
    <dsp:sp modelId="{F8FD2414-4834-47CD-B27F-8F448B0E94EE}">
      <dsp:nvSpPr>
        <dsp:cNvPr id="0" name=""/>
        <dsp:cNvSpPr/>
      </dsp:nvSpPr>
      <dsp:spPr>
        <a:xfrm>
          <a:off x="2341101" y="2574827"/>
          <a:ext cx="2633472" cy="1232806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Vorteile</a:t>
          </a:r>
          <a:endParaRPr lang="de-DE" sz="2200" kern="1200" dirty="0"/>
        </a:p>
      </dsp:txBody>
      <dsp:txXfrm>
        <a:off x="2401282" y="2635008"/>
        <a:ext cx="2513110" cy="1112444"/>
      </dsp:txXfrm>
    </dsp:sp>
    <dsp:sp modelId="{5ED01F7E-D382-4BF9-AE30-8C3BDCA561FC}">
      <dsp:nvSpPr>
        <dsp:cNvPr id="0" name=""/>
        <dsp:cNvSpPr/>
      </dsp:nvSpPr>
      <dsp:spPr>
        <a:xfrm>
          <a:off x="2340864" y="3885904"/>
          <a:ext cx="2633472" cy="1232806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Nachteile</a:t>
          </a:r>
          <a:endParaRPr lang="de-DE" sz="2200" kern="1200" dirty="0"/>
        </a:p>
      </dsp:txBody>
      <dsp:txXfrm>
        <a:off x="2401045" y="3946085"/>
        <a:ext cx="2513110" cy="11124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4F67-FB3A-4A34-954A-088BAA8D6CF9}">
      <dsp:nvSpPr>
        <dsp:cNvPr id="0" name=""/>
        <dsp:cNvSpPr/>
      </dsp:nvSpPr>
      <dsp:spPr>
        <a:xfrm rot="5400000">
          <a:off x="7315431" y="-3130408"/>
          <a:ext cx="800983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graphische Darstellung der Prozessstreuung zur Lenkung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</a:t>
          </a:r>
          <a:r>
            <a:rPr lang="de-DE" sz="1400" kern="1200" dirty="0" err="1" smtClean="0">
              <a:effectLst/>
            </a:rPr>
            <a:t>Meßwerte</a:t>
          </a:r>
          <a:r>
            <a:rPr lang="de-DE" sz="1400" kern="1200" dirty="0" smtClean="0">
              <a:effectLst/>
            </a:rPr>
            <a:t> </a:t>
          </a:r>
          <a:endParaRPr lang="de-DE" sz="1400" b="0" i="0" u="none" kern="1200" dirty="0"/>
        </a:p>
      </dsp:txBody>
      <dsp:txXfrm rot="-5400000">
        <a:off x="4084901" y="139223"/>
        <a:ext cx="7222944" cy="722781"/>
      </dsp:txXfrm>
    </dsp:sp>
    <dsp:sp modelId="{86D86B0C-08E8-41B6-989A-92DFEB2FB35F}">
      <dsp:nvSpPr>
        <dsp:cNvPr id="0" name=""/>
        <dsp:cNvSpPr/>
      </dsp:nvSpPr>
      <dsp:spPr>
        <a:xfrm>
          <a:off x="0" y="0"/>
          <a:ext cx="4084900" cy="1001229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Regelkarte</a:t>
          </a:r>
          <a:endParaRPr lang="de-DE" sz="2800" b="0" i="0" u="none" kern="1200" dirty="0"/>
        </a:p>
      </dsp:txBody>
      <dsp:txXfrm>
        <a:off x="48876" y="48876"/>
        <a:ext cx="3987148" cy="90347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2CF37-68F3-433D-92ED-7105DC80718B}">
      <dsp:nvSpPr>
        <dsp:cNvPr id="0" name=""/>
        <dsp:cNvSpPr/>
      </dsp:nvSpPr>
      <dsp:spPr>
        <a:xfrm rot="5400000">
          <a:off x="7184802" y="-2967122"/>
          <a:ext cx="10622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Zeitbezogene Darstellung eines Zielerreichungsablaufes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>
              <a:effectLst/>
            </a:rPr>
            <a:t>Eingabedaten: Zielerreichungsschritte und deren Dauer</a:t>
          </a:r>
          <a:endParaRPr lang="de-DE" sz="1400" b="0" i="0" u="none" kern="1200" dirty="0"/>
        </a:p>
      </dsp:txBody>
      <dsp:txXfrm rot="-5400000">
        <a:off x="4084900" y="184634"/>
        <a:ext cx="7210191" cy="958532"/>
      </dsp:txXfrm>
    </dsp:sp>
    <dsp:sp modelId="{97AAED94-004F-406E-9891-4A144973E2E2}">
      <dsp:nvSpPr>
        <dsp:cNvPr id="0" name=""/>
        <dsp:cNvSpPr/>
      </dsp:nvSpPr>
      <dsp:spPr>
        <a:xfrm>
          <a:off x="0" y="0"/>
          <a:ext cx="4084900" cy="132780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Netzplan</a:t>
          </a:r>
          <a:endParaRPr lang="de-DE" sz="2800" b="0" i="0" u="none" kern="1200" dirty="0"/>
        </a:p>
      </dsp:txBody>
      <dsp:txXfrm>
        <a:off x="64818" y="64818"/>
        <a:ext cx="3955264" cy="1198165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04150-7581-4981-9CBE-5F0AB4BBA43E}">
      <dsp:nvSpPr>
        <dsp:cNvPr id="0" name=""/>
        <dsp:cNvSpPr/>
      </dsp:nvSpPr>
      <dsp:spPr>
        <a:xfrm rot="5400000">
          <a:off x="3569321" y="-400641"/>
          <a:ext cx="4169837" cy="53216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effizientes Vorgehen/realistische Planung für Umsetzung eines Projektes ermitteln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Aufdecken/Verbessern unrealistischer Terminpläne bereits in Planungsphase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übersichtliche Darstellung des zeitlichen Ablaufs voneinander abhängiger Tätigkeiten unter Berücksichtigung von Terminen in Projekt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Aufzeigen zeitkritischer Zusammenhänge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Hilfe bei Fokussierung knapper Ressourcen auf Engpässe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aktive Einbindung aller Beteiligten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Planung/Steuerung von Projekten beliebiger Größe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Anderer Name: Vorgangsnetzplan</a:t>
          </a:r>
          <a:endParaRPr lang="de-DE" sz="1800" kern="1200" dirty="0"/>
        </a:p>
      </dsp:txBody>
      <dsp:txXfrm rot="-5400000">
        <a:off x="2993422" y="378813"/>
        <a:ext cx="5118082" cy="3762727"/>
      </dsp:txXfrm>
    </dsp:sp>
    <dsp:sp modelId="{B5479CA8-FE39-4306-8213-AB88C3B4754A}">
      <dsp:nvSpPr>
        <dsp:cNvPr id="0" name=""/>
        <dsp:cNvSpPr/>
      </dsp:nvSpPr>
      <dsp:spPr>
        <a:xfrm>
          <a:off x="0" y="2207"/>
          <a:ext cx="2993421" cy="4515939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Ziele</a:t>
          </a:r>
          <a:endParaRPr lang="de-DE" sz="6500" kern="1200" dirty="0"/>
        </a:p>
      </dsp:txBody>
      <dsp:txXfrm>
        <a:off x="146127" y="148334"/>
        <a:ext cx="2701167" cy="4223685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2CF37-68F3-433D-92ED-7105DC80718B}">
      <dsp:nvSpPr>
        <dsp:cNvPr id="0" name=""/>
        <dsp:cNvSpPr/>
      </dsp:nvSpPr>
      <dsp:spPr>
        <a:xfrm rot="5400000">
          <a:off x="7184802" y="-2967122"/>
          <a:ext cx="10622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Zeitbezogene Darstellung eines Zielerreichungsablaufes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>
              <a:effectLst/>
            </a:rPr>
            <a:t>Eingabedaten: Zielerreichungsschritte und deren Dauer</a:t>
          </a:r>
          <a:endParaRPr lang="de-DE" sz="1400" b="0" i="0" u="none" kern="1200" dirty="0"/>
        </a:p>
      </dsp:txBody>
      <dsp:txXfrm rot="-5400000">
        <a:off x="4084900" y="184634"/>
        <a:ext cx="7210191" cy="958532"/>
      </dsp:txXfrm>
    </dsp:sp>
    <dsp:sp modelId="{97AAED94-004F-406E-9891-4A144973E2E2}">
      <dsp:nvSpPr>
        <dsp:cNvPr id="0" name=""/>
        <dsp:cNvSpPr/>
      </dsp:nvSpPr>
      <dsp:spPr>
        <a:xfrm>
          <a:off x="0" y="0"/>
          <a:ext cx="4084900" cy="132780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Netzplan</a:t>
          </a:r>
          <a:endParaRPr lang="de-DE" sz="2800" b="0" i="0" u="none" kern="1200" dirty="0"/>
        </a:p>
      </dsp:txBody>
      <dsp:txXfrm>
        <a:off x="64818" y="64818"/>
        <a:ext cx="3955264" cy="1198165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8EADC-044F-4350-A88F-5F08FEF14FAA}">
      <dsp:nvSpPr>
        <dsp:cNvPr id="0" name=""/>
        <dsp:cNvSpPr/>
      </dsp:nvSpPr>
      <dsp:spPr>
        <a:xfrm rot="5400000">
          <a:off x="3956210" y="-330469"/>
          <a:ext cx="3349571" cy="5299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Abhängigkeiten/Reihenfolge der Ereignisse/Aktionen müssen bekannt sein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Zeitdauer der einzelnen Elemente muss bekannt sein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Ziel/Verfügbarkeit der Ressourcen müssen genau definiert sein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Teamarbeit: Mitglieder aus allen beteiligten Abteilungen integrieren</a:t>
          </a:r>
        </a:p>
      </dsp:txBody>
      <dsp:txXfrm rot="-5400000">
        <a:off x="2981116" y="808138"/>
        <a:ext cx="5136247" cy="3022545"/>
      </dsp:txXfrm>
    </dsp:sp>
    <dsp:sp modelId="{363E17E4-D19E-4E82-BD2B-F72B8683E35B}">
      <dsp:nvSpPr>
        <dsp:cNvPr id="0" name=""/>
        <dsp:cNvSpPr/>
      </dsp:nvSpPr>
      <dsp:spPr>
        <a:xfrm>
          <a:off x="0" y="0"/>
          <a:ext cx="2981115" cy="4186964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Randbedingungen</a:t>
          </a:r>
          <a:endParaRPr lang="de-DE" sz="2500" kern="1200" dirty="0"/>
        </a:p>
      </dsp:txBody>
      <dsp:txXfrm>
        <a:off x="145526" y="145526"/>
        <a:ext cx="2690063" cy="3895912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2CF37-68F3-433D-92ED-7105DC80718B}">
      <dsp:nvSpPr>
        <dsp:cNvPr id="0" name=""/>
        <dsp:cNvSpPr/>
      </dsp:nvSpPr>
      <dsp:spPr>
        <a:xfrm rot="5400000">
          <a:off x="7184802" y="-2967122"/>
          <a:ext cx="10622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Zeitbezogene Darstellung eines Zielerreichungsablaufes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smtClean="0">
              <a:effectLst/>
            </a:rPr>
            <a:t>Eingabedaten: Zielerreichungsschritte und deren Dauer</a:t>
          </a:r>
          <a:endParaRPr lang="de-DE" sz="1400" b="0" i="0" u="none" kern="1200" dirty="0"/>
        </a:p>
      </dsp:txBody>
      <dsp:txXfrm rot="-5400000">
        <a:off x="4084900" y="184634"/>
        <a:ext cx="7210191" cy="958532"/>
      </dsp:txXfrm>
    </dsp:sp>
    <dsp:sp modelId="{97AAED94-004F-406E-9891-4A144973E2E2}">
      <dsp:nvSpPr>
        <dsp:cNvPr id="0" name=""/>
        <dsp:cNvSpPr/>
      </dsp:nvSpPr>
      <dsp:spPr>
        <a:xfrm>
          <a:off x="0" y="0"/>
          <a:ext cx="4084900" cy="132780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Netzplan</a:t>
          </a:r>
          <a:endParaRPr lang="de-DE" sz="2800" b="0" i="0" u="none" kern="1200" dirty="0"/>
        </a:p>
      </dsp:txBody>
      <dsp:txXfrm>
        <a:off x="64818" y="64818"/>
        <a:ext cx="3955264" cy="1198165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420D-60DE-4F75-9DF3-F25D7B621E2E}">
      <dsp:nvSpPr>
        <dsp:cNvPr id="0" name=""/>
        <dsp:cNvSpPr/>
      </dsp:nvSpPr>
      <dsp:spPr>
        <a:xfrm rot="5400000">
          <a:off x="3961336" y="-540160"/>
          <a:ext cx="3397428" cy="53271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Terminierung der Prozessschritte gut abzulesen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Angabe präziser Kenngrößen zu einzelnen Prozessschritten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Termineinhaltung laufender Prozesse gut zu überprüfen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motiviert zu strukturierter und genauer Prozessplanung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Abhängigkeiten zwischen Abläufen dargestellt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Teile können modular bei anderen Planungen wiederverwendet werden</a:t>
          </a:r>
          <a:endParaRPr lang="de-DE" sz="1800" kern="1200" dirty="0"/>
        </a:p>
      </dsp:txBody>
      <dsp:txXfrm rot="-5400000">
        <a:off x="2996498" y="590527"/>
        <a:ext cx="5161257" cy="3065730"/>
      </dsp:txXfrm>
    </dsp:sp>
    <dsp:sp modelId="{F8FD2414-4834-47CD-B27F-8F448B0E94EE}">
      <dsp:nvSpPr>
        <dsp:cNvPr id="0" name=""/>
        <dsp:cNvSpPr/>
      </dsp:nvSpPr>
      <dsp:spPr>
        <a:xfrm>
          <a:off x="0" y="0"/>
          <a:ext cx="2996497" cy="4246785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Vorteile</a:t>
          </a:r>
          <a:endParaRPr lang="de-DE" sz="5500" kern="1200" dirty="0"/>
        </a:p>
      </dsp:txBody>
      <dsp:txXfrm>
        <a:off x="146277" y="146277"/>
        <a:ext cx="2703943" cy="3954231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2CF37-68F3-433D-92ED-7105DC80718B}">
      <dsp:nvSpPr>
        <dsp:cNvPr id="0" name=""/>
        <dsp:cNvSpPr/>
      </dsp:nvSpPr>
      <dsp:spPr>
        <a:xfrm rot="5400000">
          <a:off x="7184802" y="-2967122"/>
          <a:ext cx="10622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Zeitbezogene Darstellung eines Zielerreichungsablaufes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Zielerreichungsschritte und deren Dauer</a:t>
          </a:r>
          <a:endParaRPr lang="de-DE" sz="1400" b="0" i="0" u="none" kern="1200" dirty="0"/>
        </a:p>
      </dsp:txBody>
      <dsp:txXfrm rot="-5400000">
        <a:off x="4084900" y="184634"/>
        <a:ext cx="7210191" cy="958532"/>
      </dsp:txXfrm>
    </dsp:sp>
    <dsp:sp modelId="{97AAED94-004F-406E-9891-4A144973E2E2}">
      <dsp:nvSpPr>
        <dsp:cNvPr id="0" name=""/>
        <dsp:cNvSpPr/>
      </dsp:nvSpPr>
      <dsp:spPr>
        <a:xfrm>
          <a:off x="0" y="0"/>
          <a:ext cx="4084900" cy="132780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Netzplan</a:t>
          </a:r>
          <a:endParaRPr lang="de-DE" sz="2800" b="0" i="0" u="none" kern="1200" dirty="0"/>
        </a:p>
      </dsp:txBody>
      <dsp:txXfrm>
        <a:off x="64818" y="64818"/>
        <a:ext cx="3955264" cy="1198165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B454A-20EA-4C5B-A2C9-F39E918AB462}">
      <dsp:nvSpPr>
        <dsp:cNvPr id="0" name=""/>
        <dsp:cNvSpPr/>
      </dsp:nvSpPr>
      <dsp:spPr>
        <a:xfrm rot="5400000">
          <a:off x="3937408" y="-510250"/>
          <a:ext cx="3445284" cy="53271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bei sehr vielen Elementen unübersichtlich/schwierig zu erstellen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sich wiederholende Tätigkeiten (Schleifen) erschweren Übersicht</a:t>
          </a:r>
          <a:endParaRPr lang="de-DE" sz="1800" kern="1200" dirty="0"/>
        </a:p>
      </dsp:txBody>
      <dsp:txXfrm rot="-5400000">
        <a:off x="2996498" y="598845"/>
        <a:ext cx="5158921" cy="3108914"/>
      </dsp:txXfrm>
    </dsp:sp>
    <dsp:sp modelId="{5ED01F7E-D382-4BF9-AE30-8C3BDCA561FC}">
      <dsp:nvSpPr>
        <dsp:cNvPr id="0" name=""/>
        <dsp:cNvSpPr/>
      </dsp:nvSpPr>
      <dsp:spPr>
        <a:xfrm>
          <a:off x="0" y="0"/>
          <a:ext cx="2996497" cy="4306606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 smtClean="0"/>
            <a:t>Nachteile</a:t>
          </a:r>
          <a:endParaRPr lang="de-DE" sz="4600" kern="1200" dirty="0"/>
        </a:p>
      </dsp:txBody>
      <dsp:txXfrm>
        <a:off x="146277" y="146277"/>
        <a:ext cx="2703943" cy="4014052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2CF37-68F3-433D-92ED-7105DC80718B}">
      <dsp:nvSpPr>
        <dsp:cNvPr id="0" name=""/>
        <dsp:cNvSpPr/>
      </dsp:nvSpPr>
      <dsp:spPr>
        <a:xfrm rot="5400000">
          <a:off x="7184802" y="-2967122"/>
          <a:ext cx="1062240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Zeitbezogene Darstellung eines Zielerreichungsablaufes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Zielerreichungsschritte und deren Dauer</a:t>
          </a:r>
          <a:endParaRPr lang="de-DE" sz="1400" b="0" i="0" u="none" kern="1200" dirty="0"/>
        </a:p>
      </dsp:txBody>
      <dsp:txXfrm rot="-5400000">
        <a:off x="4084900" y="184634"/>
        <a:ext cx="7210191" cy="958532"/>
      </dsp:txXfrm>
    </dsp:sp>
    <dsp:sp modelId="{97AAED94-004F-406E-9891-4A144973E2E2}">
      <dsp:nvSpPr>
        <dsp:cNvPr id="0" name=""/>
        <dsp:cNvSpPr/>
      </dsp:nvSpPr>
      <dsp:spPr>
        <a:xfrm>
          <a:off x="0" y="0"/>
          <a:ext cx="4084900" cy="1327801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Netzplan</a:t>
          </a:r>
          <a:endParaRPr lang="de-DE" sz="2800" b="0" i="0" u="none" kern="1200" dirty="0"/>
        </a:p>
      </dsp:txBody>
      <dsp:txXfrm>
        <a:off x="64818" y="64818"/>
        <a:ext cx="3955264" cy="1198165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A8-FE39-4306-8213-AB88C3B4754A}">
      <dsp:nvSpPr>
        <dsp:cNvPr id="0" name=""/>
        <dsp:cNvSpPr/>
      </dsp:nvSpPr>
      <dsp:spPr>
        <a:xfrm>
          <a:off x="2340864" y="2563"/>
          <a:ext cx="2633472" cy="1232806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Ziele</a:t>
          </a:r>
          <a:endParaRPr lang="de-DE" sz="2200" kern="1200" dirty="0"/>
        </a:p>
      </dsp:txBody>
      <dsp:txXfrm>
        <a:off x="2401045" y="62744"/>
        <a:ext cx="2513110" cy="1112444"/>
      </dsp:txXfrm>
    </dsp:sp>
    <dsp:sp modelId="{363E17E4-D19E-4E82-BD2B-F72B8683E35B}">
      <dsp:nvSpPr>
        <dsp:cNvPr id="0" name=""/>
        <dsp:cNvSpPr/>
      </dsp:nvSpPr>
      <dsp:spPr>
        <a:xfrm>
          <a:off x="2340864" y="1297010"/>
          <a:ext cx="2633472" cy="1232806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Randbedingungen</a:t>
          </a:r>
          <a:endParaRPr lang="de-DE" sz="2200" kern="1200" dirty="0"/>
        </a:p>
      </dsp:txBody>
      <dsp:txXfrm>
        <a:off x="2401045" y="1357191"/>
        <a:ext cx="2513110" cy="1112444"/>
      </dsp:txXfrm>
    </dsp:sp>
    <dsp:sp modelId="{F8FD2414-4834-47CD-B27F-8F448B0E94EE}">
      <dsp:nvSpPr>
        <dsp:cNvPr id="0" name=""/>
        <dsp:cNvSpPr/>
      </dsp:nvSpPr>
      <dsp:spPr>
        <a:xfrm>
          <a:off x="2341101" y="2609099"/>
          <a:ext cx="2633472" cy="1232806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Vorteile</a:t>
          </a:r>
          <a:endParaRPr lang="de-DE" sz="2200" kern="1200" dirty="0"/>
        </a:p>
      </dsp:txBody>
      <dsp:txXfrm>
        <a:off x="2401282" y="2669280"/>
        <a:ext cx="2513110" cy="1112444"/>
      </dsp:txXfrm>
    </dsp:sp>
    <dsp:sp modelId="{5ED01F7E-D382-4BF9-AE30-8C3BDCA561FC}">
      <dsp:nvSpPr>
        <dsp:cNvPr id="0" name=""/>
        <dsp:cNvSpPr/>
      </dsp:nvSpPr>
      <dsp:spPr>
        <a:xfrm>
          <a:off x="2340864" y="3885904"/>
          <a:ext cx="2633472" cy="1232806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Nachteile</a:t>
          </a:r>
          <a:endParaRPr lang="de-DE" sz="2200" kern="1200" dirty="0"/>
        </a:p>
      </dsp:txBody>
      <dsp:txXfrm>
        <a:off x="2401045" y="3946085"/>
        <a:ext cx="2513110" cy="11124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3E92-D7CC-495B-8F21-63B3A317B92F}">
      <dsp:nvSpPr>
        <dsp:cNvPr id="0" name=""/>
        <dsp:cNvSpPr/>
      </dsp:nvSpPr>
      <dsp:spPr>
        <a:xfrm>
          <a:off x="1088174" y="512586"/>
          <a:ext cx="4518467" cy="23351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2E942-4258-47AE-9CA5-F61C8F098CE0}">
      <dsp:nvSpPr>
        <dsp:cNvPr id="0" name=""/>
        <dsp:cNvSpPr/>
      </dsp:nvSpPr>
      <dsp:spPr>
        <a:xfrm>
          <a:off x="1231975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Zeitliche Erfassung möglich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Statistisch fundiert</a:t>
          </a:r>
          <a:endParaRPr lang="de-DE" sz="1800" kern="1200" dirty="0">
            <a:latin typeface="+mn-lt"/>
          </a:endParaRPr>
        </a:p>
      </dsp:txBody>
      <dsp:txXfrm>
        <a:off x="1231975" y="763042"/>
        <a:ext cx="2098230" cy="1997663"/>
      </dsp:txXfrm>
    </dsp:sp>
    <dsp:sp modelId="{8E7227B5-D3C3-46CE-A0F8-00CD4906C9C3}">
      <dsp:nvSpPr>
        <dsp:cNvPr id="0" name=""/>
        <dsp:cNvSpPr/>
      </dsp:nvSpPr>
      <dsp:spPr>
        <a:xfrm>
          <a:off x="3376949" y="763042"/>
          <a:ext cx="2098230" cy="1997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Keine Fehleranalyse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+mn-lt"/>
            </a:rPr>
            <a:t>Schulungen erforderlich</a:t>
          </a:r>
          <a:endParaRPr lang="de-DE" sz="1800" kern="1200" dirty="0">
            <a:latin typeface="+mn-lt"/>
          </a:endParaRPr>
        </a:p>
      </dsp:txBody>
      <dsp:txXfrm>
        <a:off x="3376949" y="763042"/>
        <a:ext cx="2098230" cy="1997663"/>
      </dsp:txXfrm>
    </dsp:sp>
    <dsp:sp modelId="{F55B3416-584B-4D26-B768-3CD90B849C18}">
      <dsp:nvSpPr>
        <dsp:cNvPr id="0" name=""/>
        <dsp:cNvSpPr/>
      </dsp:nvSpPr>
      <dsp:spPr>
        <a:xfrm>
          <a:off x="629513" y="22639"/>
          <a:ext cx="882918" cy="88291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23DCC-8078-4B2F-B495-E143452AE1A4}">
      <dsp:nvSpPr>
        <dsp:cNvPr id="0" name=""/>
        <dsp:cNvSpPr/>
      </dsp:nvSpPr>
      <dsp:spPr>
        <a:xfrm>
          <a:off x="4992171" y="340158"/>
          <a:ext cx="830982" cy="284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8B62C-6575-4B3B-98DB-11B56D5A1808}">
      <dsp:nvSpPr>
        <dsp:cNvPr id="0" name=""/>
        <dsp:cNvSpPr/>
      </dsp:nvSpPr>
      <dsp:spPr>
        <a:xfrm>
          <a:off x="3356174" y="767313"/>
          <a:ext cx="519" cy="1907961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968D-3731-4E63-B0CF-C20CBF90B4F9}">
      <dsp:nvSpPr>
        <dsp:cNvPr id="0" name=""/>
        <dsp:cNvSpPr/>
      </dsp:nvSpPr>
      <dsp:spPr>
        <a:xfrm rot="5400000">
          <a:off x="7148226" y="-2921402"/>
          <a:ext cx="1135392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von Abläufen mit möglichen Alternativen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Prozessschritte</a:t>
          </a:r>
          <a:endParaRPr lang="de-DE" sz="1400" b="0" i="0" u="none" kern="1200" dirty="0"/>
        </a:p>
      </dsp:txBody>
      <dsp:txXfrm rot="-5400000">
        <a:off x="4084900" y="197349"/>
        <a:ext cx="7206620" cy="1024542"/>
      </dsp:txXfrm>
    </dsp:sp>
    <dsp:sp modelId="{CFBE37EA-0653-455F-B1F9-87468A0446C2}">
      <dsp:nvSpPr>
        <dsp:cNvPr id="0" name=""/>
        <dsp:cNvSpPr/>
      </dsp:nvSpPr>
      <dsp:spPr>
        <a:xfrm>
          <a:off x="0" y="0"/>
          <a:ext cx="4084900" cy="1419241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Prozess-Entscheidungs-Diagramm</a:t>
          </a:r>
          <a:endParaRPr lang="de-DE" sz="2800" b="0" i="0" u="none" kern="1200" dirty="0"/>
        </a:p>
      </dsp:txBody>
      <dsp:txXfrm>
        <a:off x="69282" y="69282"/>
        <a:ext cx="3946336" cy="1280677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04150-7581-4981-9CBE-5F0AB4BBA43E}">
      <dsp:nvSpPr>
        <dsp:cNvPr id="0" name=""/>
        <dsp:cNvSpPr/>
      </dsp:nvSpPr>
      <dsp:spPr>
        <a:xfrm rot="5400000">
          <a:off x="3744833" y="-790391"/>
          <a:ext cx="3431693" cy="58113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unterstützt in Phase der Realisierung einer Lösung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Optimierung von Prozessen/Maßnahmen zum sicheren Erreichen von Zielen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präventiv mögliche Fehler/Probleme sammeln, Gegenmaßnahmen erarbeiten, bewerten, festlegen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Gegenmaßnahmen/Ausweichlösungen kennen und im Problemfall schnell einleiten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frühzeitige Festlegung von Verantwortlichkeiten für Maßnahmen im Problemfall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andere Namen: PEDG, </a:t>
          </a:r>
          <a:r>
            <a:rPr lang="de-DE" sz="1800" kern="1200" dirty="0" err="1" smtClean="0"/>
            <a:t>Process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Decision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Program</a:t>
          </a:r>
          <a:r>
            <a:rPr lang="de-DE" sz="1800" kern="1200" dirty="0" smtClean="0"/>
            <a:t> Chart (PDPC), Problementscheidungsdiagramm</a:t>
          </a:r>
          <a:endParaRPr lang="de-DE" sz="1800" kern="1200" dirty="0"/>
        </a:p>
      </dsp:txBody>
      <dsp:txXfrm rot="-5400000">
        <a:off x="2555027" y="566936"/>
        <a:ext cx="5643785" cy="3096651"/>
      </dsp:txXfrm>
    </dsp:sp>
    <dsp:sp modelId="{B5479CA8-FE39-4306-8213-AB88C3B4754A}">
      <dsp:nvSpPr>
        <dsp:cNvPr id="0" name=""/>
        <dsp:cNvSpPr/>
      </dsp:nvSpPr>
      <dsp:spPr>
        <a:xfrm>
          <a:off x="993" y="0"/>
          <a:ext cx="2553038" cy="4289617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Ziele</a:t>
          </a:r>
          <a:endParaRPr lang="de-DE" sz="6500" kern="1200" dirty="0"/>
        </a:p>
      </dsp:txBody>
      <dsp:txXfrm>
        <a:off x="125622" y="124629"/>
        <a:ext cx="2303780" cy="4040359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968D-3731-4E63-B0CF-C20CBF90B4F9}">
      <dsp:nvSpPr>
        <dsp:cNvPr id="0" name=""/>
        <dsp:cNvSpPr/>
      </dsp:nvSpPr>
      <dsp:spPr>
        <a:xfrm rot="5400000">
          <a:off x="7148226" y="-2921402"/>
          <a:ext cx="1135392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von Abläufen mit möglichen Alternativen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Prozessschritte</a:t>
          </a:r>
          <a:endParaRPr lang="de-DE" sz="1400" b="0" i="0" u="none" kern="1200" dirty="0"/>
        </a:p>
      </dsp:txBody>
      <dsp:txXfrm rot="-5400000">
        <a:off x="4084900" y="197349"/>
        <a:ext cx="7206620" cy="1024542"/>
      </dsp:txXfrm>
    </dsp:sp>
    <dsp:sp modelId="{CFBE37EA-0653-455F-B1F9-87468A0446C2}">
      <dsp:nvSpPr>
        <dsp:cNvPr id="0" name=""/>
        <dsp:cNvSpPr/>
      </dsp:nvSpPr>
      <dsp:spPr>
        <a:xfrm>
          <a:off x="0" y="0"/>
          <a:ext cx="4084900" cy="1419241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Prozess-Entscheidungs-Diagramm</a:t>
          </a:r>
          <a:endParaRPr lang="de-DE" sz="2800" b="0" i="0" u="none" kern="1200" dirty="0"/>
        </a:p>
      </dsp:txBody>
      <dsp:txXfrm>
        <a:off x="69282" y="69282"/>
        <a:ext cx="3946336" cy="1280677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8EADC-044F-4350-A88F-5F08FEF14FAA}">
      <dsp:nvSpPr>
        <dsp:cNvPr id="0" name=""/>
        <dsp:cNvSpPr/>
      </dsp:nvSpPr>
      <dsp:spPr>
        <a:xfrm rot="5400000">
          <a:off x="4003089" y="-379454"/>
          <a:ext cx="3290676" cy="53161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kompetentes Team für Erstellung/Überarbeitung verantwortlich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Plan muss auf aktuellem Stand gehalten werden (Überarbeitung in definierten Abständen und nach aktuellem Bedarf)</a:t>
          </a:r>
          <a:endParaRPr lang="de-DE" sz="1800" kern="1200" dirty="0"/>
        </a:p>
      </dsp:txBody>
      <dsp:txXfrm rot="-5400000">
        <a:off x="2990344" y="793929"/>
        <a:ext cx="5155529" cy="2969400"/>
      </dsp:txXfrm>
    </dsp:sp>
    <dsp:sp modelId="{363E17E4-D19E-4E82-BD2B-F72B8683E35B}">
      <dsp:nvSpPr>
        <dsp:cNvPr id="0" name=""/>
        <dsp:cNvSpPr/>
      </dsp:nvSpPr>
      <dsp:spPr>
        <a:xfrm>
          <a:off x="0" y="0"/>
          <a:ext cx="2990344" cy="4113346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Randbedingungen</a:t>
          </a:r>
          <a:endParaRPr lang="de-DE" sz="2500" kern="1200" dirty="0"/>
        </a:p>
      </dsp:txBody>
      <dsp:txXfrm>
        <a:off x="145977" y="145977"/>
        <a:ext cx="2698390" cy="3821392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968D-3731-4E63-B0CF-C20CBF90B4F9}">
      <dsp:nvSpPr>
        <dsp:cNvPr id="0" name=""/>
        <dsp:cNvSpPr/>
      </dsp:nvSpPr>
      <dsp:spPr>
        <a:xfrm rot="5400000">
          <a:off x="7148226" y="-2921402"/>
          <a:ext cx="1135392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von Abläufen mit möglichen Alternativen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Prozessschritte</a:t>
          </a:r>
          <a:endParaRPr lang="de-DE" sz="1400" b="0" i="0" u="none" kern="1200" dirty="0"/>
        </a:p>
      </dsp:txBody>
      <dsp:txXfrm rot="-5400000">
        <a:off x="4084900" y="197349"/>
        <a:ext cx="7206620" cy="1024542"/>
      </dsp:txXfrm>
    </dsp:sp>
    <dsp:sp modelId="{CFBE37EA-0653-455F-B1F9-87468A0446C2}">
      <dsp:nvSpPr>
        <dsp:cNvPr id="0" name=""/>
        <dsp:cNvSpPr/>
      </dsp:nvSpPr>
      <dsp:spPr>
        <a:xfrm>
          <a:off x="0" y="0"/>
          <a:ext cx="4084900" cy="1419241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Prozess-Entscheidungs-Diagramm</a:t>
          </a:r>
          <a:endParaRPr lang="de-DE" sz="2800" b="0" i="0" u="none" kern="1200" dirty="0"/>
        </a:p>
      </dsp:txBody>
      <dsp:txXfrm>
        <a:off x="69282" y="69282"/>
        <a:ext cx="3946336" cy="1280677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420D-60DE-4F75-9DF3-F25D7B621E2E}">
      <dsp:nvSpPr>
        <dsp:cNvPr id="0" name=""/>
        <dsp:cNvSpPr/>
      </dsp:nvSpPr>
      <dsp:spPr>
        <a:xfrm rot="5400000">
          <a:off x="3994559" y="-584190"/>
          <a:ext cx="3319360" cy="53216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übersichtliche Darstellung vorhersehbarer Probleme und Gegenmaßnahmen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graphische Darstellung der Zusammenhänge ermöglicht schnellen Überblick über notwendiges Vorgehen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bei Problemen kann schnell auf Ausweichmaßnahmen zurückgegriffen werden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Plan kann bei geänderten Randbedingungen einfach angepasst werden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aus Plan können zur Risikoreduzierung Hinweise zur Verbesserung des laufenden Prozesses entnommen werden</a:t>
          </a:r>
          <a:endParaRPr lang="de-DE" sz="1800" kern="1200" dirty="0"/>
        </a:p>
      </dsp:txBody>
      <dsp:txXfrm rot="-5400000">
        <a:off x="2993421" y="578986"/>
        <a:ext cx="5159599" cy="2995284"/>
      </dsp:txXfrm>
    </dsp:sp>
    <dsp:sp modelId="{F8FD2414-4834-47CD-B27F-8F448B0E94EE}">
      <dsp:nvSpPr>
        <dsp:cNvPr id="0" name=""/>
        <dsp:cNvSpPr/>
      </dsp:nvSpPr>
      <dsp:spPr>
        <a:xfrm>
          <a:off x="0" y="4055"/>
          <a:ext cx="2993420" cy="4149200"/>
        </a:xfrm>
        <a:prstGeom prst="roundRect">
          <a:avLst/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Vorteile</a:t>
          </a:r>
          <a:endParaRPr lang="de-DE" sz="5500" kern="1200" dirty="0"/>
        </a:p>
      </dsp:txBody>
      <dsp:txXfrm>
        <a:off x="146127" y="150182"/>
        <a:ext cx="2701166" cy="3856946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968D-3731-4E63-B0CF-C20CBF90B4F9}">
      <dsp:nvSpPr>
        <dsp:cNvPr id="0" name=""/>
        <dsp:cNvSpPr/>
      </dsp:nvSpPr>
      <dsp:spPr>
        <a:xfrm rot="5400000">
          <a:off x="7148226" y="-2921402"/>
          <a:ext cx="1135392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von Abläufen mit möglichen Alternativen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Prozessschritte</a:t>
          </a:r>
          <a:endParaRPr lang="de-DE" sz="1400" b="0" i="0" u="none" kern="1200" dirty="0"/>
        </a:p>
      </dsp:txBody>
      <dsp:txXfrm rot="-5400000">
        <a:off x="4084900" y="197349"/>
        <a:ext cx="7206620" cy="1024542"/>
      </dsp:txXfrm>
    </dsp:sp>
    <dsp:sp modelId="{CFBE37EA-0653-455F-B1F9-87468A0446C2}">
      <dsp:nvSpPr>
        <dsp:cNvPr id="0" name=""/>
        <dsp:cNvSpPr/>
      </dsp:nvSpPr>
      <dsp:spPr>
        <a:xfrm>
          <a:off x="0" y="0"/>
          <a:ext cx="4084900" cy="1419241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Prozess-Entscheidungs-Diagramm</a:t>
          </a:r>
          <a:endParaRPr lang="de-DE" sz="2800" b="0" i="0" u="none" kern="1200" dirty="0"/>
        </a:p>
      </dsp:txBody>
      <dsp:txXfrm>
        <a:off x="69282" y="69282"/>
        <a:ext cx="3946336" cy="1280677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B454A-20EA-4C5B-A2C9-F39E918AB462}">
      <dsp:nvSpPr>
        <dsp:cNvPr id="0" name=""/>
        <dsp:cNvSpPr/>
      </dsp:nvSpPr>
      <dsp:spPr>
        <a:xfrm rot="5400000">
          <a:off x="3971401" y="-552741"/>
          <a:ext cx="3377297" cy="53271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kann nur die vom Team vorhersehbaren Probleme berücksichtigen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Wechselwirkungen zwischen Maßnahmen sind bedingt durch Baumstruktur nur schwer darzustellen</a:t>
          </a:r>
          <a:endParaRPr lang="de-DE" sz="1800" kern="1200" dirty="0"/>
        </a:p>
      </dsp:txBody>
      <dsp:txXfrm rot="-5400000">
        <a:off x="2996497" y="587029"/>
        <a:ext cx="5162239" cy="3047565"/>
      </dsp:txXfrm>
    </dsp:sp>
    <dsp:sp modelId="{5ED01F7E-D382-4BF9-AE30-8C3BDCA561FC}">
      <dsp:nvSpPr>
        <dsp:cNvPr id="0" name=""/>
        <dsp:cNvSpPr/>
      </dsp:nvSpPr>
      <dsp:spPr>
        <a:xfrm>
          <a:off x="0" y="0"/>
          <a:ext cx="2996497" cy="4221622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600" kern="1200" dirty="0" smtClean="0"/>
            <a:t>Nachteile</a:t>
          </a:r>
          <a:endParaRPr lang="de-DE" sz="4600" kern="1200" dirty="0"/>
        </a:p>
      </dsp:txBody>
      <dsp:txXfrm>
        <a:off x="146277" y="146277"/>
        <a:ext cx="2703943" cy="3929068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968D-3731-4E63-B0CF-C20CBF90B4F9}">
      <dsp:nvSpPr>
        <dsp:cNvPr id="0" name=""/>
        <dsp:cNvSpPr/>
      </dsp:nvSpPr>
      <dsp:spPr>
        <a:xfrm rot="5400000">
          <a:off x="7148226" y="-2921402"/>
          <a:ext cx="1135392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Darstellung von Abläufen mit möglichen Alternativen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Prozessschritte</a:t>
          </a:r>
          <a:endParaRPr lang="de-DE" sz="1400" b="0" i="0" u="none" kern="1200" dirty="0"/>
        </a:p>
      </dsp:txBody>
      <dsp:txXfrm rot="-5400000">
        <a:off x="4084900" y="197349"/>
        <a:ext cx="7206620" cy="1024542"/>
      </dsp:txXfrm>
    </dsp:sp>
    <dsp:sp modelId="{CFBE37EA-0653-455F-B1F9-87468A0446C2}">
      <dsp:nvSpPr>
        <dsp:cNvPr id="0" name=""/>
        <dsp:cNvSpPr/>
      </dsp:nvSpPr>
      <dsp:spPr>
        <a:xfrm>
          <a:off x="0" y="0"/>
          <a:ext cx="4084900" cy="1419241"/>
        </a:xfrm>
        <a:prstGeom prst="roundRect">
          <a:avLst/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Prozess-Entscheidungs-Diagramm</a:t>
          </a:r>
          <a:endParaRPr lang="de-DE" sz="2800" b="0" i="0" u="none" kern="1200" dirty="0"/>
        </a:p>
      </dsp:txBody>
      <dsp:txXfrm>
        <a:off x="69282" y="69282"/>
        <a:ext cx="3946336" cy="1280677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FBA7E-0632-481A-B449-C5B785B3BF6C}">
      <dsp:nvSpPr>
        <dsp:cNvPr id="0" name=""/>
        <dsp:cNvSpPr/>
      </dsp:nvSpPr>
      <dsp:spPr>
        <a:xfrm>
          <a:off x="2582679" y="2001"/>
          <a:ext cx="2905514" cy="874922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SWOT-Analyse</a:t>
          </a:r>
          <a:endParaRPr lang="de-DE" sz="2000" b="0" kern="1200" dirty="0"/>
        </a:p>
      </dsp:txBody>
      <dsp:txXfrm>
        <a:off x="2625389" y="44711"/>
        <a:ext cx="2820094" cy="789502"/>
      </dsp:txXfrm>
    </dsp:sp>
    <dsp:sp modelId="{86D86B0C-08E8-41B6-989A-92DFEB2FB35F}">
      <dsp:nvSpPr>
        <dsp:cNvPr id="0" name=""/>
        <dsp:cNvSpPr/>
      </dsp:nvSpPr>
      <dsp:spPr>
        <a:xfrm>
          <a:off x="2566060" y="920669"/>
          <a:ext cx="2905514" cy="874922"/>
        </a:xfrm>
        <a:prstGeom prst="roundRect">
          <a:avLst/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err="1" smtClean="0"/>
            <a:t>Balanced</a:t>
          </a:r>
          <a:r>
            <a:rPr lang="de-DE" sz="2000" b="0" i="0" u="none" kern="1200" dirty="0" smtClean="0"/>
            <a:t> </a:t>
          </a:r>
          <a:r>
            <a:rPr lang="de-DE" sz="2000" b="0" i="0" u="none" kern="1200" dirty="0" err="1" smtClean="0"/>
            <a:t>Scorecard</a:t>
          </a:r>
          <a:endParaRPr lang="de-DE" sz="2000" b="0" i="0" u="none" kern="1200" dirty="0"/>
        </a:p>
      </dsp:txBody>
      <dsp:txXfrm>
        <a:off x="2608770" y="963379"/>
        <a:ext cx="2820094" cy="789502"/>
      </dsp:txXfrm>
    </dsp:sp>
    <dsp:sp modelId="{9664324F-9A88-4D03-82F5-77FAB909220A}">
      <dsp:nvSpPr>
        <dsp:cNvPr id="0" name=""/>
        <dsp:cNvSpPr/>
      </dsp:nvSpPr>
      <dsp:spPr>
        <a:xfrm>
          <a:off x="2582679" y="1839338"/>
          <a:ext cx="2905514" cy="874922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Benchmarking</a:t>
          </a:r>
          <a:endParaRPr lang="de-DE" sz="2000" b="0" i="0" u="none" kern="1200" dirty="0"/>
        </a:p>
      </dsp:txBody>
      <dsp:txXfrm>
        <a:off x="2625389" y="1882048"/>
        <a:ext cx="2820094" cy="789502"/>
      </dsp:txXfrm>
    </dsp:sp>
    <dsp:sp modelId="{2B641C34-560A-4F19-AB66-C390E1E8F723}">
      <dsp:nvSpPr>
        <dsp:cNvPr id="0" name=""/>
        <dsp:cNvSpPr/>
      </dsp:nvSpPr>
      <dsp:spPr>
        <a:xfrm>
          <a:off x="2582679" y="2758007"/>
          <a:ext cx="2905514" cy="874922"/>
        </a:xfrm>
        <a:prstGeom prst="roundRect">
          <a:avLst/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Kraftfeldanalyse</a:t>
          </a:r>
          <a:endParaRPr lang="de-DE" sz="2000" b="0" i="0" u="none" kern="1200" dirty="0"/>
        </a:p>
      </dsp:txBody>
      <dsp:txXfrm>
        <a:off x="2625389" y="2800717"/>
        <a:ext cx="2820094" cy="789502"/>
      </dsp:txXfrm>
    </dsp:sp>
    <dsp:sp modelId="{5F1B8E70-D65F-49F1-B193-532CA42F231C}">
      <dsp:nvSpPr>
        <dsp:cNvPr id="0" name=""/>
        <dsp:cNvSpPr/>
      </dsp:nvSpPr>
      <dsp:spPr>
        <a:xfrm>
          <a:off x="2582679" y="3676676"/>
          <a:ext cx="2905514" cy="874922"/>
        </a:xfrm>
        <a:prstGeom prst="roundRect">
          <a:avLst/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FMEA (Fehlermöglichkeits- und Einflussanalyse)</a:t>
          </a:r>
          <a:endParaRPr lang="de-DE" sz="2000" b="0" i="0" u="none" kern="1200" dirty="0"/>
        </a:p>
      </dsp:txBody>
      <dsp:txXfrm>
        <a:off x="2625389" y="3719386"/>
        <a:ext cx="2820094" cy="7895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5BCA-5DE1-4E0C-B998-AA2328F05CCF}">
      <dsp:nvSpPr>
        <dsp:cNvPr id="0" name=""/>
        <dsp:cNvSpPr/>
      </dsp:nvSpPr>
      <dsp:spPr>
        <a:xfrm rot="5400000">
          <a:off x="7163902" y="-2940996"/>
          <a:ext cx="1104041" cy="726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Ziel: Häufigkeitsverteilung von Datenklassen mit Zentrierung und Streuung</a:t>
          </a:r>
          <a:endParaRPr lang="de-DE" sz="1400" b="0" i="0" u="none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>
              <a:effectLst/>
            </a:rPr>
            <a:t>Eingabedaten: </a:t>
          </a:r>
          <a:r>
            <a:rPr lang="de-DE" sz="1400" kern="1200" dirty="0" err="1" smtClean="0">
              <a:effectLst/>
            </a:rPr>
            <a:t>Meßwerte</a:t>
          </a:r>
          <a:endParaRPr lang="de-DE" sz="1400" b="0" i="0" u="none" kern="1200" dirty="0"/>
        </a:p>
      </dsp:txBody>
      <dsp:txXfrm rot="-5400000">
        <a:off x="4084901" y="191900"/>
        <a:ext cx="7208150" cy="996251"/>
      </dsp:txXfrm>
    </dsp:sp>
    <dsp:sp modelId="{9664324F-9A88-4D03-82F5-77FAB909220A}">
      <dsp:nvSpPr>
        <dsp:cNvPr id="0" name=""/>
        <dsp:cNvSpPr/>
      </dsp:nvSpPr>
      <dsp:spPr>
        <a:xfrm>
          <a:off x="0" y="0"/>
          <a:ext cx="4084900" cy="1380052"/>
        </a:xfrm>
        <a:prstGeom prst="round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u="none" kern="1200" dirty="0" smtClean="0"/>
            <a:t>Histogramm</a:t>
          </a:r>
          <a:endParaRPr lang="de-DE" sz="2800" b="0" i="0" u="none" kern="1200" dirty="0"/>
        </a:p>
      </dsp:txBody>
      <dsp:txXfrm>
        <a:off x="67369" y="67369"/>
        <a:ext cx="3950162" cy="1245314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FBA7E-0632-481A-B449-C5B785B3BF6C}">
      <dsp:nvSpPr>
        <dsp:cNvPr id="0" name=""/>
        <dsp:cNvSpPr/>
      </dsp:nvSpPr>
      <dsp:spPr>
        <a:xfrm>
          <a:off x="570492" y="0"/>
          <a:ext cx="4084900" cy="867855"/>
        </a:xfrm>
        <a:prstGeom prst="roundRect">
          <a:avLst/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0" i="0" u="none" kern="1200" dirty="0" smtClean="0"/>
            <a:t>SWOT-Analyse</a:t>
          </a:r>
          <a:endParaRPr lang="de-DE" sz="2000" b="0" kern="1200" dirty="0"/>
        </a:p>
      </dsp:txBody>
      <dsp:txXfrm>
        <a:off x="612857" y="42365"/>
        <a:ext cx="4000170" cy="783125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A81F4-9D5E-4B6D-AABC-8B29563D3734}">
      <dsp:nvSpPr>
        <dsp:cNvPr id="0" name=""/>
        <dsp:cNvSpPr/>
      </dsp:nvSpPr>
      <dsp:spPr>
        <a:xfrm>
          <a:off x="2719480" y="-105648"/>
          <a:ext cx="4685641" cy="1140746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Finanzen</a:t>
          </a:r>
          <a:endParaRPr lang="de-DE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finanzielle Ziele des Unternehmens? 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Kennzahlenwerte stellen Ergebnis und Grundlage der unternehmerischen Tätigkeit dar</a:t>
          </a:r>
          <a:endParaRPr lang="de-DE" sz="1200" kern="1200" dirty="0"/>
        </a:p>
      </dsp:txBody>
      <dsp:txXfrm>
        <a:off x="2752891" y="-72237"/>
        <a:ext cx="4618819" cy="1073924"/>
      </dsp:txXfrm>
    </dsp:sp>
    <dsp:sp modelId="{94C42F7A-58E0-47D7-8CEE-E6600A065D8B}">
      <dsp:nvSpPr>
        <dsp:cNvPr id="0" name=""/>
        <dsp:cNvSpPr/>
      </dsp:nvSpPr>
      <dsp:spPr>
        <a:xfrm rot="2708952">
          <a:off x="5589851" y="1166130"/>
          <a:ext cx="673188" cy="3345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5690201" y="1233030"/>
        <a:ext cx="472488" cy="200701"/>
      </dsp:txXfrm>
    </dsp:sp>
    <dsp:sp modelId="{BF4A788A-7E09-4A32-B864-833695C246F5}">
      <dsp:nvSpPr>
        <dsp:cNvPr id="0" name=""/>
        <dsp:cNvSpPr/>
      </dsp:nvSpPr>
      <dsp:spPr>
        <a:xfrm>
          <a:off x="5010698" y="1631665"/>
          <a:ext cx="3674586" cy="1256149"/>
        </a:xfrm>
        <a:prstGeom prst="roundRect">
          <a:avLst>
            <a:gd name="adj" fmla="val 10000"/>
          </a:avLst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Kunden</a:t>
          </a:r>
          <a:endParaRPr lang="de-DE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Wie muss Unternehmen am Markt auftreten? 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Welche Kunden mit welchen Anforderungen müssen bedient werden, um finanziellen Ziele zu erreichen?</a:t>
          </a:r>
          <a:endParaRPr lang="de-DE" sz="1200" kern="1200" dirty="0"/>
        </a:p>
      </dsp:txBody>
      <dsp:txXfrm>
        <a:off x="5047489" y="1668456"/>
        <a:ext cx="3601004" cy="1182567"/>
      </dsp:txXfrm>
    </dsp:sp>
    <dsp:sp modelId="{4B45F6E3-4F52-44EF-9B8F-F5585555100F}">
      <dsp:nvSpPr>
        <dsp:cNvPr id="0" name=""/>
        <dsp:cNvSpPr/>
      </dsp:nvSpPr>
      <dsp:spPr>
        <a:xfrm rot="8116087">
          <a:off x="5576635" y="3018542"/>
          <a:ext cx="673188" cy="3345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10800000">
        <a:off x="5676985" y="3085442"/>
        <a:ext cx="472488" cy="200701"/>
      </dsp:txXfrm>
    </dsp:sp>
    <dsp:sp modelId="{7E20EAB2-C663-437B-982A-27E49B975AA2}">
      <dsp:nvSpPr>
        <dsp:cNvPr id="0" name=""/>
        <dsp:cNvSpPr/>
      </dsp:nvSpPr>
      <dsp:spPr>
        <a:xfrm>
          <a:off x="3398280" y="3483773"/>
          <a:ext cx="3223525" cy="1193587"/>
        </a:xfrm>
        <a:prstGeom prst="roundRect">
          <a:avLst>
            <a:gd name="adj" fmla="val 10000"/>
          </a:avLst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Prozesse</a:t>
          </a:r>
          <a:endParaRPr lang="de-DE" sz="2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Bedeutende (Kern-)Prozesse? </a:t>
          </a:r>
          <a:endParaRPr lang="de-DE" sz="1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700" kern="1200" dirty="0"/>
        </a:p>
      </dsp:txBody>
      <dsp:txXfrm>
        <a:off x="3433239" y="3518732"/>
        <a:ext cx="3153607" cy="1123669"/>
      </dsp:txXfrm>
    </dsp:sp>
    <dsp:sp modelId="{A115504E-147D-4461-AAFE-35749C6363FC}">
      <dsp:nvSpPr>
        <dsp:cNvPr id="0" name=""/>
        <dsp:cNvSpPr/>
      </dsp:nvSpPr>
      <dsp:spPr>
        <a:xfrm rot="13500000">
          <a:off x="3756435" y="2996302"/>
          <a:ext cx="673188" cy="3345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10800000">
        <a:off x="3856785" y="3063202"/>
        <a:ext cx="472488" cy="200701"/>
      </dsp:txXfrm>
    </dsp:sp>
    <dsp:sp modelId="{B32FA9EE-D048-4CE5-80B1-3CA8B7999AEC}">
      <dsp:nvSpPr>
        <dsp:cNvPr id="0" name=""/>
        <dsp:cNvSpPr/>
      </dsp:nvSpPr>
      <dsp:spPr>
        <a:xfrm>
          <a:off x="1352216" y="1641908"/>
          <a:ext cx="3639760" cy="1201424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Mitarbeiter/Potenziale</a:t>
          </a:r>
          <a:endParaRPr lang="de-DE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Welche Mitarbeiterqualifikationen und Fähigkeiten sind von Bedeutung, um die Kernprozesse zu beherrschen?</a:t>
          </a:r>
          <a:endParaRPr lang="de-DE" sz="1200" kern="1200" dirty="0"/>
        </a:p>
      </dsp:txBody>
      <dsp:txXfrm>
        <a:off x="1387405" y="1677097"/>
        <a:ext cx="3569382" cy="1131046"/>
      </dsp:txXfrm>
    </dsp:sp>
    <dsp:sp modelId="{25EC0617-A592-4B2F-9730-F517178CC045}">
      <dsp:nvSpPr>
        <dsp:cNvPr id="0" name=""/>
        <dsp:cNvSpPr/>
      </dsp:nvSpPr>
      <dsp:spPr>
        <a:xfrm rot="19005222">
          <a:off x="3796732" y="1171252"/>
          <a:ext cx="673188" cy="3345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3897082" y="1238152"/>
        <a:ext cx="472488" cy="200701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48EA8-1129-4F88-8062-4DE7685A0169}">
      <dsp:nvSpPr>
        <dsp:cNvPr id="0" name=""/>
        <dsp:cNvSpPr/>
      </dsp:nvSpPr>
      <dsp:spPr>
        <a:xfrm>
          <a:off x="12183" y="0"/>
          <a:ext cx="5588580" cy="844504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1. Formulierung persönlicher Ziele/Werte </a:t>
          </a:r>
          <a:endParaRPr lang="de-DE" sz="1800" kern="1200" dirty="0"/>
        </a:p>
      </dsp:txBody>
      <dsp:txXfrm>
        <a:off x="36918" y="24735"/>
        <a:ext cx="4605933" cy="795034"/>
      </dsp:txXfrm>
    </dsp:sp>
    <dsp:sp modelId="{CD158953-6CED-42E4-BD23-3E6129C45B3E}">
      <dsp:nvSpPr>
        <dsp:cNvPr id="0" name=""/>
        <dsp:cNvSpPr/>
      </dsp:nvSpPr>
      <dsp:spPr>
        <a:xfrm>
          <a:off x="468043" y="998050"/>
          <a:ext cx="5588580" cy="844504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2. Formulierung von Vision (Was wollen wir erreichen?)/ und Mission (Wie wollen wir von Dritten gesehen werden?)</a:t>
          </a:r>
          <a:endParaRPr lang="de-DE" sz="1800" kern="1200" dirty="0"/>
        </a:p>
      </dsp:txBody>
      <dsp:txXfrm>
        <a:off x="492778" y="1022785"/>
        <a:ext cx="4522139" cy="795034"/>
      </dsp:txXfrm>
    </dsp:sp>
    <dsp:sp modelId="{4BCC3E67-AB4E-4DBC-B51F-9FB144E00E77}">
      <dsp:nvSpPr>
        <dsp:cNvPr id="0" name=""/>
        <dsp:cNvSpPr/>
      </dsp:nvSpPr>
      <dsp:spPr>
        <a:xfrm>
          <a:off x="929101" y="1996100"/>
          <a:ext cx="5588580" cy="844504"/>
        </a:xfrm>
        <a:prstGeom prst="roundRect">
          <a:avLst>
            <a:gd name="adj" fmla="val 10000"/>
          </a:avLst>
        </a:prstGeom>
        <a:solidFill>
          <a:srgbClr val="92D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3. Festlegung strategischer Ziele nach SMART-Prinzip (spezifisch, messbar, attraktiv, realistisch, terminiert)</a:t>
          </a:r>
          <a:endParaRPr lang="de-DE" sz="1800" kern="1200" dirty="0"/>
        </a:p>
      </dsp:txBody>
      <dsp:txXfrm>
        <a:off x="953836" y="2020835"/>
        <a:ext cx="4529125" cy="795034"/>
      </dsp:txXfrm>
    </dsp:sp>
    <dsp:sp modelId="{E2782827-D11A-4C80-8773-0E4D94D33807}">
      <dsp:nvSpPr>
        <dsp:cNvPr id="0" name=""/>
        <dsp:cNvSpPr/>
      </dsp:nvSpPr>
      <dsp:spPr>
        <a:xfrm>
          <a:off x="1397145" y="2994150"/>
          <a:ext cx="5588580" cy="844504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4. Herleitung Unternehmensstrategie: „Schlachtplan“ für Zielumsetzung</a:t>
          </a:r>
          <a:endParaRPr lang="de-DE" sz="1800" kern="1200" dirty="0"/>
        </a:p>
      </dsp:txBody>
      <dsp:txXfrm>
        <a:off x="1421880" y="3018885"/>
        <a:ext cx="4522139" cy="795034"/>
      </dsp:txXfrm>
    </dsp:sp>
    <dsp:sp modelId="{BECACB1F-5DDF-49E8-B347-D33FA0E7836A}">
      <dsp:nvSpPr>
        <dsp:cNvPr id="0" name=""/>
        <dsp:cNvSpPr/>
      </dsp:nvSpPr>
      <dsp:spPr>
        <a:xfrm>
          <a:off x="5039653" y="646813"/>
          <a:ext cx="548927" cy="548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5163162" y="646813"/>
        <a:ext cx="301909" cy="413068"/>
      </dsp:txXfrm>
    </dsp:sp>
    <dsp:sp modelId="{A226D134-A917-4156-95B5-5A41F9D4D85C}">
      <dsp:nvSpPr>
        <dsp:cNvPr id="0" name=""/>
        <dsp:cNvSpPr/>
      </dsp:nvSpPr>
      <dsp:spPr>
        <a:xfrm>
          <a:off x="5507696" y="1644863"/>
          <a:ext cx="548927" cy="548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5631205" y="1644863"/>
        <a:ext cx="301909" cy="413068"/>
      </dsp:txXfrm>
    </dsp:sp>
    <dsp:sp modelId="{EBCED2E1-FAE2-470C-A3C6-B64634633FB5}">
      <dsp:nvSpPr>
        <dsp:cNvPr id="0" name=""/>
        <dsp:cNvSpPr/>
      </dsp:nvSpPr>
      <dsp:spPr>
        <a:xfrm>
          <a:off x="5968754" y="2642913"/>
          <a:ext cx="548927" cy="548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6092263" y="2642913"/>
        <a:ext cx="301909" cy="413068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48EA8-1129-4F88-8062-4DE7685A0169}">
      <dsp:nvSpPr>
        <dsp:cNvPr id="0" name=""/>
        <dsp:cNvSpPr/>
      </dsp:nvSpPr>
      <dsp:spPr>
        <a:xfrm>
          <a:off x="0" y="0"/>
          <a:ext cx="5985691" cy="944371"/>
        </a:xfrm>
        <a:prstGeom prst="roundRect">
          <a:avLst>
            <a:gd name="adj" fmla="val 10000"/>
          </a:avLst>
        </a:prstGeom>
        <a:solidFill>
          <a:srgbClr val="00B0F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5. Festlegung kritischer Erfolgsfaktoren: Welche Faktoren in jeder Perspektive v.a. wichtig zur erfolgreichen Zielumsetzung?</a:t>
          </a:r>
          <a:endParaRPr lang="de-DE" sz="1800" kern="1200" dirty="0"/>
        </a:p>
      </dsp:txBody>
      <dsp:txXfrm>
        <a:off x="27660" y="27660"/>
        <a:ext cx="4886840" cy="889051"/>
      </dsp:txXfrm>
    </dsp:sp>
    <dsp:sp modelId="{CD158953-6CED-42E4-BD23-3E6129C45B3E}">
      <dsp:nvSpPr>
        <dsp:cNvPr id="0" name=""/>
        <dsp:cNvSpPr/>
      </dsp:nvSpPr>
      <dsp:spPr>
        <a:xfrm>
          <a:off x="501301" y="1116075"/>
          <a:ext cx="5985691" cy="944371"/>
        </a:xfrm>
        <a:prstGeom prst="roundRect">
          <a:avLst>
            <a:gd name="adj" fmla="val 10000"/>
          </a:avLst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6. Festlegung geeigneter Kennzahlen (Key Performance </a:t>
          </a:r>
          <a:r>
            <a:rPr lang="de-DE" sz="1800" kern="1200" dirty="0" err="1" smtClean="0"/>
            <a:t>Indicators</a:t>
          </a:r>
          <a:r>
            <a:rPr lang="de-DE" sz="1800" kern="1200" dirty="0" smtClean="0"/>
            <a:t>): müssen jeweiligen Zielerreichungsgrad realistisch darstellen </a:t>
          </a:r>
          <a:endParaRPr lang="de-DE" sz="1800" kern="1200" dirty="0"/>
        </a:p>
      </dsp:txBody>
      <dsp:txXfrm>
        <a:off x="528961" y="1143735"/>
        <a:ext cx="4815227" cy="889051"/>
      </dsp:txXfrm>
    </dsp:sp>
    <dsp:sp modelId="{4BCC3E67-AB4E-4DBC-B51F-9FB144E00E77}">
      <dsp:nvSpPr>
        <dsp:cNvPr id="0" name=""/>
        <dsp:cNvSpPr/>
      </dsp:nvSpPr>
      <dsp:spPr>
        <a:xfrm>
          <a:off x="995121" y="2232151"/>
          <a:ext cx="5985691" cy="944371"/>
        </a:xfrm>
        <a:prstGeom prst="roundRect">
          <a:avLst>
            <a:gd name="adj" fmla="val 10000"/>
          </a:avLst>
        </a:prstGeom>
        <a:solidFill>
          <a:srgbClr val="00206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7. Ist-Analyse: Aktueller Unternehmensstatus?</a:t>
          </a:r>
        </a:p>
      </dsp:txBody>
      <dsp:txXfrm>
        <a:off x="1022781" y="2259811"/>
        <a:ext cx="4822710" cy="889051"/>
      </dsp:txXfrm>
    </dsp:sp>
    <dsp:sp modelId="{E2782827-D11A-4C80-8773-0E4D94D33807}">
      <dsp:nvSpPr>
        <dsp:cNvPr id="0" name=""/>
        <dsp:cNvSpPr/>
      </dsp:nvSpPr>
      <dsp:spPr>
        <a:xfrm>
          <a:off x="1496422" y="3348227"/>
          <a:ext cx="5985691" cy="944371"/>
        </a:xfrm>
        <a:prstGeom prst="roundRect">
          <a:avLst>
            <a:gd name="adj" fmla="val 10000"/>
          </a:avLst>
        </a:prstGeom>
        <a:solidFill>
          <a:srgbClr val="7030A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8. Festlegung Sollwerte: geben Umfang/Ziele für Umsetzung vor</a:t>
          </a:r>
          <a:endParaRPr lang="de-DE" sz="1800" kern="1200" dirty="0"/>
        </a:p>
      </dsp:txBody>
      <dsp:txXfrm>
        <a:off x="1524082" y="3375887"/>
        <a:ext cx="4815227" cy="889051"/>
      </dsp:txXfrm>
    </dsp:sp>
    <dsp:sp modelId="{BECACB1F-5DDF-49E8-B347-D33FA0E7836A}">
      <dsp:nvSpPr>
        <dsp:cNvPr id="0" name=""/>
        <dsp:cNvSpPr/>
      </dsp:nvSpPr>
      <dsp:spPr>
        <a:xfrm>
          <a:off x="5371849" y="723302"/>
          <a:ext cx="613841" cy="613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5509963" y="723302"/>
        <a:ext cx="337613" cy="461915"/>
      </dsp:txXfrm>
    </dsp:sp>
    <dsp:sp modelId="{A226D134-A917-4156-95B5-5A41F9D4D85C}">
      <dsp:nvSpPr>
        <dsp:cNvPr id="0" name=""/>
        <dsp:cNvSpPr/>
      </dsp:nvSpPr>
      <dsp:spPr>
        <a:xfrm>
          <a:off x="5873151" y="1839378"/>
          <a:ext cx="613841" cy="613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6011265" y="1839378"/>
        <a:ext cx="337613" cy="461915"/>
      </dsp:txXfrm>
    </dsp:sp>
    <dsp:sp modelId="{EBCED2E1-FAE2-470C-A3C6-B64634633FB5}">
      <dsp:nvSpPr>
        <dsp:cNvPr id="0" name=""/>
        <dsp:cNvSpPr/>
      </dsp:nvSpPr>
      <dsp:spPr>
        <a:xfrm>
          <a:off x="6366970" y="2955454"/>
          <a:ext cx="613841" cy="613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6505084" y="2955454"/>
        <a:ext cx="337613" cy="461915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74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7"/>
          <p:cNvSpPr>
            <a:spLocks noGrp="1"/>
          </p:cNvSpPr>
          <p:nvPr>
            <p:ph type="pic" sz="quarter" idx="10"/>
          </p:nvPr>
        </p:nvSpPr>
        <p:spPr>
          <a:xfrm>
            <a:off x="8604251" y="2644048"/>
            <a:ext cx="3031067" cy="3334478"/>
          </a:xfrm>
          <a:prstGeom prst="rect">
            <a:avLst/>
          </a:prstGeom>
        </p:spPr>
        <p:txBody>
          <a:bodyPr vert="horz"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56995" y="2644049"/>
            <a:ext cx="7641971" cy="333447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A87AA"/>
              </a:buClr>
              <a:buSzTx/>
              <a:buFont typeface="Arial"/>
              <a:buNone/>
              <a:tabLst/>
              <a:defRPr sz="180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226F8B"/>
              </a:buClr>
              <a:defRPr sz="1600"/>
            </a:lvl2pPr>
            <a:lvl3pPr>
              <a:buClr>
                <a:srgbClr val="226F8B"/>
              </a:buClr>
              <a:defRPr sz="1400"/>
            </a:lvl3pPr>
            <a:lvl4pPr>
              <a:buClr>
                <a:srgbClr val="226F8B"/>
              </a:buClr>
              <a:defRPr sz="1400"/>
            </a:lvl4pPr>
            <a:lvl5pPr>
              <a:buClr>
                <a:srgbClr val="226F8B"/>
              </a:buClr>
              <a:defRPr sz="1200"/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26F8B"/>
              </a:buClr>
              <a:buSzTx/>
              <a:buFont typeface="Arial"/>
              <a:buChar char="•"/>
              <a:tabLst/>
              <a:defRPr/>
            </a:pPr>
            <a:r>
              <a:rPr lang="de-AT" dirty="0"/>
              <a:t>Fließtext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26F8B"/>
              </a:buClr>
              <a:buSzTx/>
              <a:buFont typeface="Arial"/>
              <a:buChar char="•"/>
              <a:tabLst/>
              <a:defRPr/>
            </a:pPr>
            <a:r>
              <a:rPr lang="de-AT" dirty="0" err="1"/>
              <a:t>Hwogioüogjoiwjrg</a:t>
            </a:r>
            <a:endParaRPr lang="de-AT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26F8B"/>
              </a:buClr>
              <a:buSzTx/>
              <a:buFont typeface="Arial"/>
              <a:buChar char="•"/>
              <a:tabLst/>
              <a:defRPr/>
            </a:pPr>
            <a:r>
              <a:rPr lang="de-AT" dirty="0" err="1"/>
              <a:t>Iogjwiogiow</a:t>
            </a:r>
            <a:endParaRPr lang="de-AT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26F8B"/>
              </a:buClr>
              <a:buSzTx/>
              <a:buFont typeface="Arial"/>
              <a:buChar char="•"/>
              <a:tabLst/>
              <a:defRPr/>
            </a:pPr>
            <a:r>
              <a:rPr lang="de-AT" dirty="0" err="1"/>
              <a:t>Iowgjwoigüwghüiowhgiow</a:t>
            </a:r>
            <a:endParaRPr lang="de-AT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26F8B"/>
              </a:buClr>
              <a:buSzTx/>
              <a:buFont typeface="Arial"/>
              <a:buChar char="•"/>
              <a:tabLst/>
              <a:defRPr/>
            </a:pPr>
            <a:r>
              <a:rPr lang="de-AT" dirty="0" err="1"/>
              <a:t>iowghiwoghiw</a:t>
            </a:r>
            <a:endParaRPr lang="de-AT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0597" y="1154472"/>
            <a:ext cx="11717865" cy="719323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l">
              <a:spcBef>
                <a:spcPts val="0"/>
              </a:spcBef>
              <a:buFontTx/>
              <a:buNone/>
              <a:defRPr sz="4000" cap="all">
                <a:solidFill>
                  <a:srgbClr val="0A87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0597" y="1960851"/>
            <a:ext cx="11717865" cy="39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rgbClr val="E94C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3231" y="6475506"/>
            <a:ext cx="2844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>
                <a:solidFill>
                  <a:srgbClr val="0A87AA"/>
                </a:solidFill>
              </a:defRPr>
            </a:lvl1pPr>
          </a:lstStyle>
          <a:p>
            <a:pPr>
              <a:defRPr/>
            </a:pPr>
            <a:fld id="{6DE7899E-E82D-4C30-93D4-E2B3DB6FE0BA}" type="datetime4">
              <a:rPr lang="de-DE" altLang="de-DE" smtClean="0"/>
              <a:t>14. März 2022</a:t>
            </a:fld>
            <a:endParaRPr lang="de-DE" altLang="de-DE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29060" y="6475506"/>
            <a:ext cx="3860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solidFill>
                  <a:srgbClr val="0A87AA"/>
                </a:solidFill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891" y="6475506"/>
            <a:ext cx="121153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A87AA"/>
                </a:solidFill>
              </a:defRPr>
            </a:lvl1pPr>
          </a:lstStyle>
          <a:p>
            <a:pPr>
              <a:defRPr/>
            </a:pPr>
            <a:fld id="{95E632CD-F390-4FAC-92B9-CA5179DD41E7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115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5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1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6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3.xml"/><Relationship Id="rId7" Type="http://schemas.openxmlformats.org/officeDocument/2006/relationships/image" Target="../media/image21.emf"/><Relationship Id="rId2" Type="http://schemas.openxmlformats.org/officeDocument/2006/relationships/diagramData" Target="../diagrams/data1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3.xml"/><Relationship Id="rId5" Type="http://schemas.openxmlformats.org/officeDocument/2006/relationships/diagramColors" Target="../diagrams/colors123.xml"/><Relationship Id="rId4" Type="http://schemas.openxmlformats.org/officeDocument/2006/relationships/diagramQuickStyle" Target="../diagrams/quickStyle1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5.xml"/><Relationship Id="rId3" Type="http://schemas.openxmlformats.org/officeDocument/2006/relationships/diagramLayout" Target="../diagrams/layout124.xml"/><Relationship Id="rId7" Type="http://schemas.openxmlformats.org/officeDocument/2006/relationships/diagramData" Target="../diagrams/data125.xml"/><Relationship Id="rId2" Type="http://schemas.openxmlformats.org/officeDocument/2006/relationships/diagramData" Target="../diagrams/data1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4.xml"/><Relationship Id="rId11" Type="http://schemas.microsoft.com/office/2007/relationships/diagramDrawing" Target="../diagrams/drawing125.xml"/><Relationship Id="rId5" Type="http://schemas.openxmlformats.org/officeDocument/2006/relationships/diagramColors" Target="../diagrams/colors124.xml"/><Relationship Id="rId10" Type="http://schemas.openxmlformats.org/officeDocument/2006/relationships/diagramColors" Target="../diagrams/colors125.xml"/><Relationship Id="rId4" Type="http://schemas.openxmlformats.org/officeDocument/2006/relationships/diagramQuickStyle" Target="../diagrams/quickStyle124.xml"/><Relationship Id="rId9" Type="http://schemas.openxmlformats.org/officeDocument/2006/relationships/diagramQuickStyle" Target="../diagrams/quickStyle12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7" Type="http://schemas.openxmlformats.org/officeDocument/2006/relationships/hyperlink" Target="http://www.intella.de/" TargetMode="External"/><Relationship Id="rId2" Type="http://schemas.openxmlformats.org/officeDocument/2006/relationships/hyperlink" Target="http://www.qmbausbildung.de/q7qualitaetswerkzeu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epedia.de/" TargetMode="External"/><Relationship Id="rId5" Type="http://schemas.openxmlformats.org/officeDocument/2006/relationships/hyperlink" Target="http://www.qualitaetsmanagement.me/iso_9001_audit/" TargetMode="External"/><Relationship Id="rId4" Type="http://schemas.openxmlformats.org/officeDocument/2006/relationships/hyperlink" Target="http://www.managementmethoden.info/TBQualityWerkzeuge/Pareto-Diagram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4.g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.tmp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Layout" Target="../diagrams/layout16.xml"/><Relationship Id="rId7" Type="http://schemas.openxmlformats.org/officeDocument/2006/relationships/image" Target="../media/image8.gif"/><Relationship Id="rId12" Type="http://schemas.microsoft.com/office/2007/relationships/diagramDrawing" Target="../diagrams/drawing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openxmlformats.org/officeDocument/2006/relationships/diagramColors" Target="../diagrams/colors17.xml"/><Relationship Id="rId5" Type="http://schemas.openxmlformats.org/officeDocument/2006/relationships/diagramColors" Target="../diagrams/colors16.xml"/><Relationship Id="rId10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6.xml"/><Relationship Id="rId9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3" Type="http://schemas.openxmlformats.org/officeDocument/2006/relationships/diagramLayout" Target="../diagrams/layout37.xml"/><Relationship Id="rId7" Type="http://schemas.openxmlformats.org/officeDocument/2006/relationships/diagramData" Target="../diagrams/data38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5" Type="http://schemas.openxmlformats.org/officeDocument/2006/relationships/diagramColors" Target="../diagrams/colors37.xml"/><Relationship Id="rId10" Type="http://schemas.openxmlformats.org/officeDocument/2006/relationships/diagramColors" Target="../diagrams/colors38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0.xml"/><Relationship Id="rId3" Type="http://schemas.openxmlformats.org/officeDocument/2006/relationships/diagramLayout" Target="../diagrams/layout39.xml"/><Relationship Id="rId7" Type="http://schemas.openxmlformats.org/officeDocument/2006/relationships/diagramData" Target="../diagrams/data40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11" Type="http://schemas.microsoft.com/office/2007/relationships/diagramDrawing" Target="../diagrams/drawing40.xml"/><Relationship Id="rId5" Type="http://schemas.openxmlformats.org/officeDocument/2006/relationships/diagramColors" Target="../diagrams/colors39.xml"/><Relationship Id="rId10" Type="http://schemas.openxmlformats.org/officeDocument/2006/relationships/diagramColors" Target="../diagrams/colors40.xml"/><Relationship Id="rId4" Type="http://schemas.openxmlformats.org/officeDocument/2006/relationships/diagramQuickStyle" Target="../diagrams/quickStyle39.xml"/><Relationship Id="rId9" Type="http://schemas.openxmlformats.org/officeDocument/2006/relationships/diagramQuickStyle" Target="../diagrams/quickStyle4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2.xml"/><Relationship Id="rId3" Type="http://schemas.openxmlformats.org/officeDocument/2006/relationships/diagramLayout" Target="../diagrams/layout41.xml"/><Relationship Id="rId7" Type="http://schemas.openxmlformats.org/officeDocument/2006/relationships/diagramData" Target="../diagrams/data42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11" Type="http://schemas.microsoft.com/office/2007/relationships/diagramDrawing" Target="../diagrams/drawing42.xml"/><Relationship Id="rId5" Type="http://schemas.openxmlformats.org/officeDocument/2006/relationships/diagramColors" Target="../diagrams/colors41.xml"/><Relationship Id="rId10" Type="http://schemas.openxmlformats.org/officeDocument/2006/relationships/diagramColors" Target="../diagrams/colors42.xml"/><Relationship Id="rId4" Type="http://schemas.openxmlformats.org/officeDocument/2006/relationships/diagramQuickStyle" Target="../diagrams/quickStyle41.xml"/><Relationship Id="rId9" Type="http://schemas.openxmlformats.org/officeDocument/2006/relationships/diagramQuickStyle" Target="../diagrams/quickStyle4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3" Type="http://schemas.openxmlformats.org/officeDocument/2006/relationships/diagramLayout" Target="../diagrams/layout43.xml"/><Relationship Id="rId7" Type="http://schemas.openxmlformats.org/officeDocument/2006/relationships/diagramData" Target="../diagrams/data44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5" Type="http://schemas.openxmlformats.org/officeDocument/2006/relationships/diagramColors" Target="../diagrams/colors43.xml"/><Relationship Id="rId10" Type="http://schemas.openxmlformats.org/officeDocument/2006/relationships/diagramColors" Target="../diagrams/colors44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6.xml"/><Relationship Id="rId3" Type="http://schemas.openxmlformats.org/officeDocument/2006/relationships/diagramLayout" Target="../diagrams/layout45.xml"/><Relationship Id="rId7" Type="http://schemas.openxmlformats.org/officeDocument/2006/relationships/diagramData" Target="../diagrams/data46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11" Type="http://schemas.microsoft.com/office/2007/relationships/diagramDrawing" Target="../diagrams/drawing46.xml"/><Relationship Id="rId5" Type="http://schemas.openxmlformats.org/officeDocument/2006/relationships/diagramColors" Target="../diagrams/colors45.xml"/><Relationship Id="rId10" Type="http://schemas.openxmlformats.org/officeDocument/2006/relationships/diagramColors" Target="../diagrams/colors46.xml"/><Relationship Id="rId4" Type="http://schemas.openxmlformats.org/officeDocument/2006/relationships/diagramQuickStyle" Target="../diagrams/quickStyle45.xml"/><Relationship Id="rId9" Type="http://schemas.openxmlformats.org/officeDocument/2006/relationships/diagramQuickStyle" Target="../diagrams/quickStyle4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8.xml"/><Relationship Id="rId3" Type="http://schemas.openxmlformats.org/officeDocument/2006/relationships/diagramLayout" Target="../diagrams/layout47.xml"/><Relationship Id="rId7" Type="http://schemas.openxmlformats.org/officeDocument/2006/relationships/diagramData" Target="../diagrams/data48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11" Type="http://schemas.microsoft.com/office/2007/relationships/diagramDrawing" Target="../diagrams/drawing48.xml"/><Relationship Id="rId5" Type="http://schemas.openxmlformats.org/officeDocument/2006/relationships/diagramColors" Target="../diagrams/colors47.xml"/><Relationship Id="rId10" Type="http://schemas.openxmlformats.org/officeDocument/2006/relationships/diagramColors" Target="../diagrams/colors48.xml"/><Relationship Id="rId4" Type="http://schemas.openxmlformats.org/officeDocument/2006/relationships/diagramQuickStyle" Target="../diagrams/quickStyle47.xml"/><Relationship Id="rId9" Type="http://schemas.openxmlformats.org/officeDocument/2006/relationships/diagramQuickStyle" Target="../diagrams/quickStyle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3" Type="http://schemas.openxmlformats.org/officeDocument/2006/relationships/diagramLayout" Target="../diagrams/layout49.xml"/><Relationship Id="rId7" Type="http://schemas.openxmlformats.org/officeDocument/2006/relationships/diagramData" Target="../diagrams/data50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5" Type="http://schemas.openxmlformats.org/officeDocument/2006/relationships/diagramColors" Target="../diagrams/colors49.xml"/><Relationship Id="rId10" Type="http://schemas.openxmlformats.org/officeDocument/2006/relationships/diagramColors" Target="../diagrams/colors50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2.xml"/><Relationship Id="rId3" Type="http://schemas.openxmlformats.org/officeDocument/2006/relationships/diagramLayout" Target="../diagrams/layout51.xml"/><Relationship Id="rId7" Type="http://schemas.openxmlformats.org/officeDocument/2006/relationships/diagramData" Target="../diagrams/data52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11" Type="http://schemas.microsoft.com/office/2007/relationships/diagramDrawing" Target="../diagrams/drawing52.xml"/><Relationship Id="rId5" Type="http://schemas.openxmlformats.org/officeDocument/2006/relationships/diagramColors" Target="../diagrams/colors51.xml"/><Relationship Id="rId10" Type="http://schemas.openxmlformats.org/officeDocument/2006/relationships/diagramColors" Target="../diagrams/colors52.xml"/><Relationship Id="rId4" Type="http://schemas.openxmlformats.org/officeDocument/2006/relationships/diagramQuickStyle" Target="../diagrams/quickStyle51.xml"/><Relationship Id="rId9" Type="http://schemas.openxmlformats.org/officeDocument/2006/relationships/diagramQuickStyle" Target="../diagrams/quickStyle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4.xml"/><Relationship Id="rId3" Type="http://schemas.openxmlformats.org/officeDocument/2006/relationships/diagramLayout" Target="../diagrams/layout53.xml"/><Relationship Id="rId7" Type="http://schemas.openxmlformats.org/officeDocument/2006/relationships/diagramData" Target="../diagrams/data54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11" Type="http://schemas.microsoft.com/office/2007/relationships/diagramDrawing" Target="../diagrams/drawing54.xml"/><Relationship Id="rId5" Type="http://schemas.openxmlformats.org/officeDocument/2006/relationships/diagramColors" Target="../diagrams/colors53.xml"/><Relationship Id="rId10" Type="http://schemas.openxmlformats.org/officeDocument/2006/relationships/diagramColors" Target="../diagrams/colors54.xml"/><Relationship Id="rId4" Type="http://schemas.openxmlformats.org/officeDocument/2006/relationships/diagramQuickStyle" Target="../diagrams/quickStyle53.xml"/><Relationship Id="rId9" Type="http://schemas.openxmlformats.org/officeDocument/2006/relationships/diagramQuickStyle" Target="../diagrams/quickStyle5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3" Type="http://schemas.openxmlformats.org/officeDocument/2006/relationships/diagramLayout" Target="../diagrams/layout55.xml"/><Relationship Id="rId7" Type="http://schemas.openxmlformats.org/officeDocument/2006/relationships/diagramData" Target="../diagrams/data56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5" Type="http://schemas.openxmlformats.org/officeDocument/2006/relationships/diagramColors" Target="../diagrams/colors55.xml"/><Relationship Id="rId10" Type="http://schemas.openxmlformats.org/officeDocument/2006/relationships/diagramColors" Target="../diagrams/colors56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8.xml"/><Relationship Id="rId3" Type="http://schemas.openxmlformats.org/officeDocument/2006/relationships/diagramLayout" Target="../diagrams/layout57.xml"/><Relationship Id="rId7" Type="http://schemas.openxmlformats.org/officeDocument/2006/relationships/diagramData" Target="../diagrams/data58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7.xml"/><Relationship Id="rId11" Type="http://schemas.microsoft.com/office/2007/relationships/diagramDrawing" Target="../diagrams/drawing58.xml"/><Relationship Id="rId5" Type="http://schemas.openxmlformats.org/officeDocument/2006/relationships/diagramColors" Target="../diagrams/colors57.xml"/><Relationship Id="rId10" Type="http://schemas.openxmlformats.org/officeDocument/2006/relationships/diagramColors" Target="../diagrams/colors58.xml"/><Relationship Id="rId4" Type="http://schemas.openxmlformats.org/officeDocument/2006/relationships/diagramQuickStyle" Target="../diagrams/quickStyle57.xml"/><Relationship Id="rId9" Type="http://schemas.openxmlformats.org/officeDocument/2006/relationships/diagramQuickStyle" Target="../diagrams/quickStyle5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0.xml"/><Relationship Id="rId3" Type="http://schemas.openxmlformats.org/officeDocument/2006/relationships/diagramLayout" Target="../diagrams/layout59.xml"/><Relationship Id="rId7" Type="http://schemas.openxmlformats.org/officeDocument/2006/relationships/diagramData" Target="../diagrams/data60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9.xml"/><Relationship Id="rId11" Type="http://schemas.microsoft.com/office/2007/relationships/diagramDrawing" Target="../diagrams/drawing60.xml"/><Relationship Id="rId5" Type="http://schemas.openxmlformats.org/officeDocument/2006/relationships/diagramColors" Target="../diagrams/colors59.xml"/><Relationship Id="rId10" Type="http://schemas.openxmlformats.org/officeDocument/2006/relationships/diagramColors" Target="../diagrams/colors60.xml"/><Relationship Id="rId4" Type="http://schemas.openxmlformats.org/officeDocument/2006/relationships/diagramQuickStyle" Target="../diagrams/quickStyle59.xml"/><Relationship Id="rId9" Type="http://schemas.openxmlformats.org/officeDocument/2006/relationships/diagramQuickStyle" Target="../diagrams/quickStyle6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3" Type="http://schemas.openxmlformats.org/officeDocument/2006/relationships/diagramLayout" Target="../diagrams/layout61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5" Type="http://schemas.openxmlformats.org/officeDocument/2006/relationships/diagramColors" Target="../diagrams/colors61.xml"/><Relationship Id="rId10" Type="http://schemas.openxmlformats.org/officeDocument/2006/relationships/diagramColors" Target="../diagrams/colors62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4.xml"/><Relationship Id="rId3" Type="http://schemas.openxmlformats.org/officeDocument/2006/relationships/diagramLayout" Target="../diagrams/layout63.xml"/><Relationship Id="rId7" Type="http://schemas.openxmlformats.org/officeDocument/2006/relationships/diagramData" Target="../diagrams/data64.xml"/><Relationship Id="rId2" Type="http://schemas.openxmlformats.org/officeDocument/2006/relationships/diagramData" Target="../diagrams/data6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3.xml"/><Relationship Id="rId11" Type="http://schemas.microsoft.com/office/2007/relationships/diagramDrawing" Target="../diagrams/drawing64.xml"/><Relationship Id="rId5" Type="http://schemas.openxmlformats.org/officeDocument/2006/relationships/diagramColors" Target="../diagrams/colors63.xml"/><Relationship Id="rId10" Type="http://schemas.openxmlformats.org/officeDocument/2006/relationships/diagramColors" Target="../diagrams/colors64.xml"/><Relationship Id="rId4" Type="http://schemas.openxmlformats.org/officeDocument/2006/relationships/diagramQuickStyle" Target="../diagrams/quickStyle63.xml"/><Relationship Id="rId9" Type="http://schemas.openxmlformats.org/officeDocument/2006/relationships/diagramQuickStyle" Target="../diagrams/quickStyle6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6.xml"/><Relationship Id="rId3" Type="http://schemas.openxmlformats.org/officeDocument/2006/relationships/diagramLayout" Target="../diagrams/layout65.xml"/><Relationship Id="rId7" Type="http://schemas.openxmlformats.org/officeDocument/2006/relationships/diagramData" Target="../diagrams/data66.xml"/><Relationship Id="rId2" Type="http://schemas.openxmlformats.org/officeDocument/2006/relationships/diagramData" Target="../diagrams/data6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5.xml"/><Relationship Id="rId11" Type="http://schemas.microsoft.com/office/2007/relationships/diagramDrawing" Target="../diagrams/drawing66.xml"/><Relationship Id="rId5" Type="http://schemas.openxmlformats.org/officeDocument/2006/relationships/diagramColors" Target="../diagrams/colors65.xml"/><Relationship Id="rId10" Type="http://schemas.openxmlformats.org/officeDocument/2006/relationships/diagramColors" Target="../diagrams/colors66.xml"/><Relationship Id="rId4" Type="http://schemas.openxmlformats.org/officeDocument/2006/relationships/diagramQuickStyle" Target="../diagrams/quickStyle65.xml"/><Relationship Id="rId9" Type="http://schemas.openxmlformats.org/officeDocument/2006/relationships/diagramQuickStyle" Target="../diagrams/quickStyle6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8.xml"/><Relationship Id="rId3" Type="http://schemas.openxmlformats.org/officeDocument/2006/relationships/diagramLayout" Target="../diagrams/layout67.xml"/><Relationship Id="rId7" Type="http://schemas.openxmlformats.org/officeDocument/2006/relationships/diagramData" Target="../diagrams/data68.xml"/><Relationship Id="rId2" Type="http://schemas.openxmlformats.org/officeDocument/2006/relationships/diagramData" Target="../diagrams/data6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5" Type="http://schemas.openxmlformats.org/officeDocument/2006/relationships/diagramColors" Target="../diagrams/colors67.xml"/><Relationship Id="rId10" Type="http://schemas.openxmlformats.org/officeDocument/2006/relationships/diagramColors" Target="../diagrams/colors68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0.xml"/><Relationship Id="rId3" Type="http://schemas.openxmlformats.org/officeDocument/2006/relationships/diagramLayout" Target="../diagrams/layout69.xml"/><Relationship Id="rId7" Type="http://schemas.openxmlformats.org/officeDocument/2006/relationships/diagramData" Target="../diagrams/data70.xml"/><Relationship Id="rId2" Type="http://schemas.openxmlformats.org/officeDocument/2006/relationships/diagramData" Target="../diagrams/data6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9.xml"/><Relationship Id="rId11" Type="http://schemas.microsoft.com/office/2007/relationships/diagramDrawing" Target="../diagrams/drawing70.xml"/><Relationship Id="rId5" Type="http://schemas.openxmlformats.org/officeDocument/2006/relationships/diagramColors" Target="../diagrams/colors69.xml"/><Relationship Id="rId10" Type="http://schemas.openxmlformats.org/officeDocument/2006/relationships/diagramColors" Target="../diagrams/colors70.xml"/><Relationship Id="rId4" Type="http://schemas.openxmlformats.org/officeDocument/2006/relationships/diagramQuickStyle" Target="../diagrams/quickStyle69.xml"/><Relationship Id="rId9" Type="http://schemas.openxmlformats.org/officeDocument/2006/relationships/diagramQuickStyle" Target="../diagrams/quickStyle7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2.xml"/><Relationship Id="rId3" Type="http://schemas.openxmlformats.org/officeDocument/2006/relationships/diagramLayout" Target="../diagrams/layout71.xml"/><Relationship Id="rId7" Type="http://schemas.openxmlformats.org/officeDocument/2006/relationships/diagramData" Target="../diagrams/data72.xml"/><Relationship Id="rId2" Type="http://schemas.openxmlformats.org/officeDocument/2006/relationships/diagramData" Target="../diagrams/data7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1.xml"/><Relationship Id="rId11" Type="http://schemas.microsoft.com/office/2007/relationships/diagramDrawing" Target="../diagrams/drawing72.xml"/><Relationship Id="rId5" Type="http://schemas.openxmlformats.org/officeDocument/2006/relationships/diagramColors" Target="../diagrams/colors71.xml"/><Relationship Id="rId10" Type="http://schemas.openxmlformats.org/officeDocument/2006/relationships/diagramColors" Target="../diagrams/colors72.xml"/><Relationship Id="rId4" Type="http://schemas.openxmlformats.org/officeDocument/2006/relationships/diagramQuickStyle" Target="../diagrams/quickStyle71.xml"/><Relationship Id="rId9" Type="http://schemas.openxmlformats.org/officeDocument/2006/relationships/diagramQuickStyle" Target="../diagrams/quickStyle7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4.xml"/><Relationship Id="rId3" Type="http://schemas.openxmlformats.org/officeDocument/2006/relationships/diagramLayout" Target="../diagrams/layout73.xml"/><Relationship Id="rId7" Type="http://schemas.openxmlformats.org/officeDocument/2006/relationships/diagramData" Target="../diagrams/data74.xml"/><Relationship Id="rId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3.xml"/><Relationship Id="rId11" Type="http://schemas.microsoft.com/office/2007/relationships/diagramDrawing" Target="../diagrams/drawing74.xml"/><Relationship Id="rId5" Type="http://schemas.openxmlformats.org/officeDocument/2006/relationships/diagramColors" Target="../diagrams/colors73.xml"/><Relationship Id="rId10" Type="http://schemas.openxmlformats.org/officeDocument/2006/relationships/diagramColors" Target="../diagrams/colors74.xml"/><Relationship Id="rId4" Type="http://schemas.openxmlformats.org/officeDocument/2006/relationships/diagramQuickStyle" Target="../diagrams/quickStyle73.xml"/><Relationship Id="rId9" Type="http://schemas.openxmlformats.org/officeDocument/2006/relationships/diagramQuickStyle" Target="../diagrams/quickStyle7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6.xml"/><Relationship Id="rId3" Type="http://schemas.openxmlformats.org/officeDocument/2006/relationships/diagramLayout" Target="../diagrams/layout75.xml"/><Relationship Id="rId7" Type="http://schemas.openxmlformats.org/officeDocument/2006/relationships/diagramData" Target="../diagrams/data76.xml"/><Relationship Id="rId2" Type="http://schemas.openxmlformats.org/officeDocument/2006/relationships/diagramData" Target="../diagrams/data7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5.xml"/><Relationship Id="rId11" Type="http://schemas.microsoft.com/office/2007/relationships/diagramDrawing" Target="../diagrams/drawing76.xml"/><Relationship Id="rId5" Type="http://schemas.openxmlformats.org/officeDocument/2006/relationships/diagramColors" Target="../diagrams/colors75.xml"/><Relationship Id="rId10" Type="http://schemas.openxmlformats.org/officeDocument/2006/relationships/diagramColors" Target="../diagrams/colors76.xml"/><Relationship Id="rId4" Type="http://schemas.openxmlformats.org/officeDocument/2006/relationships/diagramQuickStyle" Target="../diagrams/quickStyle75.xml"/><Relationship Id="rId9" Type="http://schemas.openxmlformats.org/officeDocument/2006/relationships/diagramQuickStyle" Target="../diagrams/quickStyle7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8.xml"/><Relationship Id="rId3" Type="http://schemas.openxmlformats.org/officeDocument/2006/relationships/diagramLayout" Target="../diagrams/layout77.xml"/><Relationship Id="rId7" Type="http://schemas.openxmlformats.org/officeDocument/2006/relationships/diagramData" Target="../diagrams/data78.xml"/><Relationship Id="rId2" Type="http://schemas.openxmlformats.org/officeDocument/2006/relationships/diagramData" Target="../diagrams/data7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7.xml"/><Relationship Id="rId11" Type="http://schemas.microsoft.com/office/2007/relationships/diagramDrawing" Target="../diagrams/drawing78.xml"/><Relationship Id="rId5" Type="http://schemas.openxmlformats.org/officeDocument/2006/relationships/diagramColors" Target="../diagrams/colors77.xml"/><Relationship Id="rId10" Type="http://schemas.openxmlformats.org/officeDocument/2006/relationships/diagramColors" Target="../diagrams/colors78.xml"/><Relationship Id="rId4" Type="http://schemas.openxmlformats.org/officeDocument/2006/relationships/diagramQuickStyle" Target="../diagrams/quickStyle77.xml"/><Relationship Id="rId9" Type="http://schemas.openxmlformats.org/officeDocument/2006/relationships/diagramQuickStyle" Target="../diagrams/quickStyle7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0.xml"/><Relationship Id="rId3" Type="http://schemas.openxmlformats.org/officeDocument/2006/relationships/diagramLayout" Target="../diagrams/layout79.xml"/><Relationship Id="rId7" Type="http://schemas.openxmlformats.org/officeDocument/2006/relationships/diagramData" Target="../diagrams/data80.xml"/><Relationship Id="rId2" Type="http://schemas.openxmlformats.org/officeDocument/2006/relationships/diagramData" Target="../diagrams/data7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9.xml"/><Relationship Id="rId11" Type="http://schemas.microsoft.com/office/2007/relationships/diagramDrawing" Target="../diagrams/drawing80.xml"/><Relationship Id="rId5" Type="http://schemas.openxmlformats.org/officeDocument/2006/relationships/diagramColors" Target="../diagrams/colors79.xml"/><Relationship Id="rId10" Type="http://schemas.openxmlformats.org/officeDocument/2006/relationships/diagramColors" Target="../diagrams/colors80.xml"/><Relationship Id="rId4" Type="http://schemas.openxmlformats.org/officeDocument/2006/relationships/diagramQuickStyle" Target="../diagrams/quickStyle79.xml"/><Relationship Id="rId9" Type="http://schemas.openxmlformats.org/officeDocument/2006/relationships/diagramQuickStyle" Target="../diagrams/quickStyle8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2.xml"/><Relationship Id="rId3" Type="http://schemas.openxmlformats.org/officeDocument/2006/relationships/diagramLayout" Target="../diagrams/layout81.xml"/><Relationship Id="rId7" Type="http://schemas.openxmlformats.org/officeDocument/2006/relationships/diagramData" Target="../diagrams/data82.xml"/><Relationship Id="rId2" Type="http://schemas.openxmlformats.org/officeDocument/2006/relationships/diagramData" Target="../diagrams/data8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1.xml"/><Relationship Id="rId11" Type="http://schemas.microsoft.com/office/2007/relationships/diagramDrawing" Target="../diagrams/drawing82.xml"/><Relationship Id="rId5" Type="http://schemas.openxmlformats.org/officeDocument/2006/relationships/diagramColors" Target="../diagrams/colors81.xml"/><Relationship Id="rId10" Type="http://schemas.openxmlformats.org/officeDocument/2006/relationships/diagramColors" Target="../diagrams/colors82.xml"/><Relationship Id="rId4" Type="http://schemas.openxmlformats.org/officeDocument/2006/relationships/diagramQuickStyle" Target="../diagrams/quickStyle81.xml"/><Relationship Id="rId9" Type="http://schemas.openxmlformats.org/officeDocument/2006/relationships/diagramQuickStyle" Target="../diagrams/quickStyle8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4.xml"/><Relationship Id="rId3" Type="http://schemas.openxmlformats.org/officeDocument/2006/relationships/diagramLayout" Target="../diagrams/layout83.xml"/><Relationship Id="rId7" Type="http://schemas.openxmlformats.org/officeDocument/2006/relationships/diagramData" Target="../diagrams/data84.xml"/><Relationship Id="rId2" Type="http://schemas.openxmlformats.org/officeDocument/2006/relationships/diagramData" Target="../diagrams/data8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3.xml"/><Relationship Id="rId11" Type="http://schemas.microsoft.com/office/2007/relationships/diagramDrawing" Target="../diagrams/drawing84.xml"/><Relationship Id="rId5" Type="http://schemas.openxmlformats.org/officeDocument/2006/relationships/diagramColors" Target="../diagrams/colors83.xml"/><Relationship Id="rId10" Type="http://schemas.openxmlformats.org/officeDocument/2006/relationships/diagramColors" Target="../diagrams/colors84.xml"/><Relationship Id="rId4" Type="http://schemas.openxmlformats.org/officeDocument/2006/relationships/diagramQuickStyle" Target="../diagrams/quickStyle83.xml"/><Relationship Id="rId9" Type="http://schemas.openxmlformats.org/officeDocument/2006/relationships/diagramQuickStyle" Target="../diagrams/quickStyle8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6.xml"/><Relationship Id="rId3" Type="http://schemas.openxmlformats.org/officeDocument/2006/relationships/diagramLayout" Target="../diagrams/layout85.xml"/><Relationship Id="rId7" Type="http://schemas.openxmlformats.org/officeDocument/2006/relationships/diagramData" Target="../diagrams/data86.xml"/><Relationship Id="rId2" Type="http://schemas.openxmlformats.org/officeDocument/2006/relationships/diagramData" Target="../diagrams/data8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5.xml"/><Relationship Id="rId11" Type="http://schemas.microsoft.com/office/2007/relationships/diagramDrawing" Target="../diagrams/drawing86.xml"/><Relationship Id="rId5" Type="http://schemas.openxmlformats.org/officeDocument/2006/relationships/diagramColors" Target="../diagrams/colors85.xml"/><Relationship Id="rId10" Type="http://schemas.openxmlformats.org/officeDocument/2006/relationships/diagramColors" Target="../diagrams/colors86.xml"/><Relationship Id="rId4" Type="http://schemas.openxmlformats.org/officeDocument/2006/relationships/diagramQuickStyle" Target="../diagrams/quickStyle85.xml"/><Relationship Id="rId9" Type="http://schemas.openxmlformats.org/officeDocument/2006/relationships/diagramQuickStyle" Target="../diagrams/quickStyle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8.xml"/><Relationship Id="rId3" Type="http://schemas.openxmlformats.org/officeDocument/2006/relationships/diagramLayout" Target="../diagrams/layout87.xml"/><Relationship Id="rId7" Type="http://schemas.openxmlformats.org/officeDocument/2006/relationships/diagramData" Target="../diagrams/data88.xml"/><Relationship Id="rId2" Type="http://schemas.openxmlformats.org/officeDocument/2006/relationships/diagramData" Target="../diagrams/data8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7.xml"/><Relationship Id="rId11" Type="http://schemas.microsoft.com/office/2007/relationships/diagramDrawing" Target="../diagrams/drawing88.xml"/><Relationship Id="rId5" Type="http://schemas.openxmlformats.org/officeDocument/2006/relationships/diagramColors" Target="../diagrams/colors87.xml"/><Relationship Id="rId10" Type="http://schemas.openxmlformats.org/officeDocument/2006/relationships/diagramColors" Target="../diagrams/colors88.xml"/><Relationship Id="rId4" Type="http://schemas.openxmlformats.org/officeDocument/2006/relationships/diagramQuickStyle" Target="../diagrams/quickStyle87.xml"/><Relationship Id="rId9" Type="http://schemas.openxmlformats.org/officeDocument/2006/relationships/diagramQuickStyle" Target="../diagrams/quickStyle8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9.xml"/><Relationship Id="rId2" Type="http://schemas.openxmlformats.org/officeDocument/2006/relationships/diagramData" Target="../diagrams/data8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9.xml"/><Relationship Id="rId5" Type="http://schemas.openxmlformats.org/officeDocument/2006/relationships/diagramColors" Target="../diagrams/colors89.xml"/><Relationship Id="rId4" Type="http://schemas.openxmlformats.org/officeDocument/2006/relationships/diagramQuickStyle" Target="../diagrams/quickStyle8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0.xml"/><Relationship Id="rId2" Type="http://schemas.openxmlformats.org/officeDocument/2006/relationships/diagramData" Target="../diagrams/data9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0.xml"/><Relationship Id="rId5" Type="http://schemas.openxmlformats.org/officeDocument/2006/relationships/diagramColors" Target="../diagrams/colors90.xml"/><Relationship Id="rId4" Type="http://schemas.openxmlformats.org/officeDocument/2006/relationships/diagramQuickStyle" Target="../diagrams/quickStyle9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1.xml"/><Relationship Id="rId2" Type="http://schemas.openxmlformats.org/officeDocument/2006/relationships/diagramData" Target="../diagrams/data9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1.xml"/><Relationship Id="rId5" Type="http://schemas.openxmlformats.org/officeDocument/2006/relationships/diagramColors" Target="../diagrams/colors91.xml"/><Relationship Id="rId4" Type="http://schemas.openxmlformats.org/officeDocument/2006/relationships/diagramQuickStyle" Target="../diagrams/quickStyle9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3.xml"/><Relationship Id="rId3" Type="http://schemas.openxmlformats.org/officeDocument/2006/relationships/diagramLayout" Target="../diagrams/layout92.xml"/><Relationship Id="rId7" Type="http://schemas.openxmlformats.org/officeDocument/2006/relationships/diagramData" Target="../diagrams/data93.xml"/><Relationship Id="rId2" Type="http://schemas.openxmlformats.org/officeDocument/2006/relationships/diagramData" Target="../diagrams/data9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2.xml"/><Relationship Id="rId11" Type="http://schemas.microsoft.com/office/2007/relationships/diagramDrawing" Target="../diagrams/drawing93.xml"/><Relationship Id="rId5" Type="http://schemas.openxmlformats.org/officeDocument/2006/relationships/diagramColors" Target="../diagrams/colors92.xml"/><Relationship Id="rId10" Type="http://schemas.openxmlformats.org/officeDocument/2006/relationships/diagramColors" Target="../diagrams/colors93.xml"/><Relationship Id="rId4" Type="http://schemas.openxmlformats.org/officeDocument/2006/relationships/diagramQuickStyle" Target="../diagrams/quickStyle92.xml"/><Relationship Id="rId9" Type="http://schemas.openxmlformats.org/officeDocument/2006/relationships/diagramQuickStyle" Target="../diagrams/quickStyle9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4.xml"/><Relationship Id="rId2" Type="http://schemas.openxmlformats.org/officeDocument/2006/relationships/diagramData" Target="../diagrams/data9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4.xml"/><Relationship Id="rId5" Type="http://schemas.openxmlformats.org/officeDocument/2006/relationships/diagramColors" Target="../diagrams/colors94.xml"/><Relationship Id="rId4" Type="http://schemas.openxmlformats.org/officeDocument/2006/relationships/diagramQuickStyle" Target="../diagrams/quickStyle9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6.xml"/><Relationship Id="rId3" Type="http://schemas.openxmlformats.org/officeDocument/2006/relationships/diagramLayout" Target="../diagrams/layout95.xml"/><Relationship Id="rId7" Type="http://schemas.openxmlformats.org/officeDocument/2006/relationships/diagramData" Target="../diagrams/data96.xml"/><Relationship Id="rId2" Type="http://schemas.openxmlformats.org/officeDocument/2006/relationships/diagramData" Target="../diagrams/data9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5.xml"/><Relationship Id="rId11" Type="http://schemas.microsoft.com/office/2007/relationships/diagramDrawing" Target="../diagrams/drawing96.xml"/><Relationship Id="rId5" Type="http://schemas.openxmlformats.org/officeDocument/2006/relationships/diagramColors" Target="../diagrams/colors95.xml"/><Relationship Id="rId10" Type="http://schemas.openxmlformats.org/officeDocument/2006/relationships/diagramColors" Target="../diagrams/colors96.xml"/><Relationship Id="rId4" Type="http://schemas.openxmlformats.org/officeDocument/2006/relationships/diagramQuickStyle" Target="../diagrams/quickStyle95.xml"/><Relationship Id="rId9" Type="http://schemas.openxmlformats.org/officeDocument/2006/relationships/diagramQuickStyle" Target="../diagrams/quickStyle9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8.xml"/><Relationship Id="rId3" Type="http://schemas.openxmlformats.org/officeDocument/2006/relationships/diagramLayout" Target="../diagrams/layout97.xml"/><Relationship Id="rId7" Type="http://schemas.openxmlformats.org/officeDocument/2006/relationships/diagramData" Target="../diagrams/data98.xml"/><Relationship Id="rId2" Type="http://schemas.openxmlformats.org/officeDocument/2006/relationships/diagramData" Target="../diagrams/data9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7.xml"/><Relationship Id="rId11" Type="http://schemas.microsoft.com/office/2007/relationships/diagramDrawing" Target="../diagrams/drawing98.xml"/><Relationship Id="rId5" Type="http://schemas.openxmlformats.org/officeDocument/2006/relationships/diagramColors" Target="../diagrams/colors97.xml"/><Relationship Id="rId10" Type="http://schemas.openxmlformats.org/officeDocument/2006/relationships/diagramColors" Target="../diagrams/colors98.xml"/><Relationship Id="rId4" Type="http://schemas.openxmlformats.org/officeDocument/2006/relationships/diagramQuickStyle" Target="../diagrams/quickStyle97.xml"/><Relationship Id="rId9" Type="http://schemas.openxmlformats.org/officeDocument/2006/relationships/diagramQuickStyle" Target="../diagrams/quickStyle9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0.xml"/><Relationship Id="rId3" Type="http://schemas.openxmlformats.org/officeDocument/2006/relationships/diagramLayout" Target="../diagrams/layout99.xml"/><Relationship Id="rId7" Type="http://schemas.openxmlformats.org/officeDocument/2006/relationships/diagramData" Target="../diagrams/data100.xml"/><Relationship Id="rId2" Type="http://schemas.openxmlformats.org/officeDocument/2006/relationships/diagramData" Target="../diagrams/data9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9.xml"/><Relationship Id="rId11" Type="http://schemas.microsoft.com/office/2007/relationships/diagramDrawing" Target="../diagrams/drawing100.xml"/><Relationship Id="rId5" Type="http://schemas.openxmlformats.org/officeDocument/2006/relationships/diagramColors" Target="../diagrams/colors99.xml"/><Relationship Id="rId10" Type="http://schemas.openxmlformats.org/officeDocument/2006/relationships/diagramColors" Target="../diagrams/colors100.xml"/><Relationship Id="rId4" Type="http://schemas.openxmlformats.org/officeDocument/2006/relationships/diagramQuickStyle" Target="../diagrams/quickStyle99.xml"/><Relationship Id="rId9" Type="http://schemas.openxmlformats.org/officeDocument/2006/relationships/diagramQuickStyle" Target="../diagrams/quickStyle10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1.xml"/><Relationship Id="rId2" Type="http://schemas.openxmlformats.org/officeDocument/2006/relationships/diagramData" Target="../diagrams/data10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1.xml"/><Relationship Id="rId5" Type="http://schemas.openxmlformats.org/officeDocument/2006/relationships/diagramColors" Target="../diagrams/colors101.xml"/><Relationship Id="rId4" Type="http://schemas.openxmlformats.org/officeDocument/2006/relationships/diagramQuickStyle" Target="../diagrams/quickStyle10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2.xml"/><Relationship Id="rId7" Type="http://schemas.microsoft.com/office/2007/relationships/diagramDrawing" Target="../diagrams/drawing10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2.xml"/><Relationship Id="rId5" Type="http://schemas.openxmlformats.org/officeDocument/2006/relationships/diagramQuickStyle" Target="../diagrams/quickStyle102.xml"/><Relationship Id="rId4" Type="http://schemas.openxmlformats.org/officeDocument/2006/relationships/diagramLayout" Target="../diagrams/layout10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4.xml"/><Relationship Id="rId3" Type="http://schemas.openxmlformats.org/officeDocument/2006/relationships/diagramData" Target="../diagrams/data103.xml"/><Relationship Id="rId7" Type="http://schemas.microsoft.com/office/2007/relationships/diagramDrawing" Target="../diagrams/drawing103.xml"/><Relationship Id="rId12" Type="http://schemas.microsoft.com/office/2007/relationships/diagramDrawing" Target="../diagrams/drawing10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3.xml"/><Relationship Id="rId11" Type="http://schemas.openxmlformats.org/officeDocument/2006/relationships/diagramColors" Target="../diagrams/colors104.xml"/><Relationship Id="rId5" Type="http://schemas.openxmlformats.org/officeDocument/2006/relationships/diagramQuickStyle" Target="../diagrams/quickStyle103.xml"/><Relationship Id="rId10" Type="http://schemas.openxmlformats.org/officeDocument/2006/relationships/diagramQuickStyle" Target="../diagrams/quickStyle104.xml"/><Relationship Id="rId4" Type="http://schemas.openxmlformats.org/officeDocument/2006/relationships/diagramLayout" Target="../diagrams/layout103.xml"/><Relationship Id="rId9" Type="http://schemas.openxmlformats.org/officeDocument/2006/relationships/diagramLayout" Target="../diagrams/layout10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5.xml"/><Relationship Id="rId2" Type="http://schemas.openxmlformats.org/officeDocument/2006/relationships/diagramData" Target="../diagrams/data10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5.xml"/><Relationship Id="rId5" Type="http://schemas.openxmlformats.org/officeDocument/2006/relationships/diagramColors" Target="../diagrams/colors105.xml"/><Relationship Id="rId4" Type="http://schemas.openxmlformats.org/officeDocument/2006/relationships/diagramQuickStyle" Target="../diagrams/quickStyle10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6.xml"/><Relationship Id="rId2" Type="http://schemas.openxmlformats.org/officeDocument/2006/relationships/diagramData" Target="../diagrams/data10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6.xml"/><Relationship Id="rId5" Type="http://schemas.openxmlformats.org/officeDocument/2006/relationships/diagramColors" Target="../diagrams/colors106.xml"/><Relationship Id="rId4" Type="http://schemas.openxmlformats.org/officeDocument/2006/relationships/diagramQuickStyle" Target="../diagrams/quickStyle10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8.xml"/><Relationship Id="rId3" Type="http://schemas.openxmlformats.org/officeDocument/2006/relationships/diagramLayout" Target="../diagrams/layout107.xml"/><Relationship Id="rId7" Type="http://schemas.openxmlformats.org/officeDocument/2006/relationships/diagramData" Target="../diagrams/data108.xml"/><Relationship Id="rId2" Type="http://schemas.openxmlformats.org/officeDocument/2006/relationships/diagramData" Target="../diagrams/data10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7.xml"/><Relationship Id="rId11" Type="http://schemas.microsoft.com/office/2007/relationships/diagramDrawing" Target="../diagrams/drawing108.xml"/><Relationship Id="rId5" Type="http://schemas.openxmlformats.org/officeDocument/2006/relationships/diagramColors" Target="../diagrams/colors107.xml"/><Relationship Id="rId10" Type="http://schemas.openxmlformats.org/officeDocument/2006/relationships/diagramColors" Target="../diagrams/colors108.xml"/><Relationship Id="rId4" Type="http://schemas.openxmlformats.org/officeDocument/2006/relationships/diagramQuickStyle" Target="../diagrams/quickStyle107.xml"/><Relationship Id="rId9" Type="http://schemas.openxmlformats.org/officeDocument/2006/relationships/diagramQuickStyle" Target="../diagrams/quickStyle10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9.xml"/><Relationship Id="rId7" Type="http://schemas.openxmlformats.org/officeDocument/2006/relationships/image" Target="../media/image17.png"/><Relationship Id="rId2" Type="http://schemas.openxmlformats.org/officeDocument/2006/relationships/diagramData" Target="../diagrams/data10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9.xml"/><Relationship Id="rId5" Type="http://schemas.openxmlformats.org/officeDocument/2006/relationships/diagramColors" Target="../diagrams/colors109.xml"/><Relationship Id="rId4" Type="http://schemas.openxmlformats.org/officeDocument/2006/relationships/diagramQuickStyle" Target="../diagrams/quickStyle10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0.xml"/><Relationship Id="rId2" Type="http://schemas.openxmlformats.org/officeDocument/2006/relationships/diagramData" Target="../diagrams/data1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0.xml"/><Relationship Id="rId5" Type="http://schemas.openxmlformats.org/officeDocument/2006/relationships/diagramColors" Target="../diagrams/colors110.xml"/><Relationship Id="rId4" Type="http://schemas.openxmlformats.org/officeDocument/2006/relationships/diagramQuickStyle" Target="../diagrams/quickStyle1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1.xml"/><Relationship Id="rId2" Type="http://schemas.openxmlformats.org/officeDocument/2006/relationships/diagramData" Target="../diagrams/data1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1.xml"/><Relationship Id="rId5" Type="http://schemas.openxmlformats.org/officeDocument/2006/relationships/diagramColors" Target="../diagrams/colors111.xml"/><Relationship Id="rId4" Type="http://schemas.openxmlformats.org/officeDocument/2006/relationships/diagramQuickStyle" Target="../diagrams/quickStyle111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3.xml"/><Relationship Id="rId3" Type="http://schemas.openxmlformats.org/officeDocument/2006/relationships/diagramLayout" Target="../diagrams/layout112.xml"/><Relationship Id="rId7" Type="http://schemas.openxmlformats.org/officeDocument/2006/relationships/diagramData" Target="../diagrams/data113.xml"/><Relationship Id="rId2" Type="http://schemas.openxmlformats.org/officeDocument/2006/relationships/diagramData" Target="../diagrams/data1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2.xml"/><Relationship Id="rId11" Type="http://schemas.microsoft.com/office/2007/relationships/diagramDrawing" Target="../diagrams/drawing113.xml"/><Relationship Id="rId5" Type="http://schemas.openxmlformats.org/officeDocument/2006/relationships/diagramColors" Target="../diagrams/colors112.xml"/><Relationship Id="rId10" Type="http://schemas.openxmlformats.org/officeDocument/2006/relationships/diagramColors" Target="../diagrams/colors113.xml"/><Relationship Id="rId4" Type="http://schemas.openxmlformats.org/officeDocument/2006/relationships/diagramQuickStyle" Target="../diagrams/quickStyle112.xml"/><Relationship Id="rId9" Type="http://schemas.openxmlformats.org/officeDocument/2006/relationships/diagramQuickStyle" Target="../diagrams/quickStyle1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5.xml"/><Relationship Id="rId3" Type="http://schemas.openxmlformats.org/officeDocument/2006/relationships/diagramLayout" Target="../diagrams/layout114.xml"/><Relationship Id="rId7" Type="http://schemas.openxmlformats.org/officeDocument/2006/relationships/diagramData" Target="../diagrams/data115.xml"/><Relationship Id="rId2" Type="http://schemas.openxmlformats.org/officeDocument/2006/relationships/diagramData" Target="../diagrams/data1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4.xml"/><Relationship Id="rId11" Type="http://schemas.microsoft.com/office/2007/relationships/diagramDrawing" Target="../diagrams/drawing115.xml"/><Relationship Id="rId5" Type="http://schemas.openxmlformats.org/officeDocument/2006/relationships/diagramColors" Target="../diagrams/colors114.xml"/><Relationship Id="rId10" Type="http://schemas.openxmlformats.org/officeDocument/2006/relationships/diagramColors" Target="../diagrams/colors115.xml"/><Relationship Id="rId4" Type="http://schemas.openxmlformats.org/officeDocument/2006/relationships/diagramQuickStyle" Target="../diagrams/quickStyle114.xml"/><Relationship Id="rId9" Type="http://schemas.openxmlformats.org/officeDocument/2006/relationships/diagramQuickStyle" Target="../diagrams/quickStyle115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7.xml"/><Relationship Id="rId3" Type="http://schemas.openxmlformats.org/officeDocument/2006/relationships/diagramLayout" Target="../diagrams/layout116.xml"/><Relationship Id="rId7" Type="http://schemas.openxmlformats.org/officeDocument/2006/relationships/diagramData" Target="../diagrams/data117.xml"/><Relationship Id="rId12" Type="http://schemas.openxmlformats.org/officeDocument/2006/relationships/image" Target="../media/image18.emf"/><Relationship Id="rId2" Type="http://schemas.openxmlformats.org/officeDocument/2006/relationships/diagramData" Target="../diagrams/data1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6.xml"/><Relationship Id="rId11" Type="http://schemas.microsoft.com/office/2007/relationships/diagramDrawing" Target="../diagrams/drawing117.xml"/><Relationship Id="rId5" Type="http://schemas.openxmlformats.org/officeDocument/2006/relationships/diagramColors" Target="../diagrams/colors116.xml"/><Relationship Id="rId10" Type="http://schemas.openxmlformats.org/officeDocument/2006/relationships/diagramColors" Target="../diagrams/colors117.xml"/><Relationship Id="rId4" Type="http://schemas.openxmlformats.org/officeDocument/2006/relationships/diagramQuickStyle" Target="../diagrams/quickStyle116.xml"/><Relationship Id="rId9" Type="http://schemas.openxmlformats.org/officeDocument/2006/relationships/diagramQuickStyle" Target="../diagrams/quickStyle11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9.xml"/><Relationship Id="rId3" Type="http://schemas.openxmlformats.org/officeDocument/2006/relationships/diagramLayout" Target="../diagrams/layout118.xml"/><Relationship Id="rId7" Type="http://schemas.openxmlformats.org/officeDocument/2006/relationships/diagramData" Target="../diagrams/data119.xml"/><Relationship Id="rId2" Type="http://schemas.openxmlformats.org/officeDocument/2006/relationships/diagramData" Target="../diagrams/data1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8.xml"/><Relationship Id="rId11" Type="http://schemas.microsoft.com/office/2007/relationships/diagramDrawing" Target="../diagrams/drawing119.xml"/><Relationship Id="rId5" Type="http://schemas.openxmlformats.org/officeDocument/2006/relationships/diagramColors" Target="../diagrams/colors118.xml"/><Relationship Id="rId10" Type="http://schemas.openxmlformats.org/officeDocument/2006/relationships/diagramColors" Target="../diagrams/colors119.xml"/><Relationship Id="rId4" Type="http://schemas.openxmlformats.org/officeDocument/2006/relationships/diagramQuickStyle" Target="../diagrams/quickStyle118.xml"/><Relationship Id="rId9" Type="http://schemas.openxmlformats.org/officeDocument/2006/relationships/diagramQuickStyle" Target="../diagrams/quickStyle11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0.xml"/><Relationship Id="rId2" Type="http://schemas.openxmlformats.org/officeDocument/2006/relationships/diagramData" Target="../diagrams/data1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0.xml"/><Relationship Id="rId5" Type="http://schemas.openxmlformats.org/officeDocument/2006/relationships/diagramColors" Target="../diagrams/colors120.xml"/><Relationship Id="rId4" Type="http://schemas.openxmlformats.org/officeDocument/2006/relationships/diagramQuickStyle" Target="../diagrams/quickStyle12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1.xml"/><Relationship Id="rId2" Type="http://schemas.openxmlformats.org/officeDocument/2006/relationships/diagramData" Target="../diagrams/data1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1.xml"/><Relationship Id="rId5" Type="http://schemas.openxmlformats.org/officeDocument/2006/relationships/diagramColors" Target="../diagrams/colors121.xml"/><Relationship Id="rId4" Type="http://schemas.openxmlformats.org/officeDocument/2006/relationships/diagramQuickStyle" Target="../diagrams/quickStyle12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2.xml"/><Relationship Id="rId2" Type="http://schemas.openxmlformats.org/officeDocument/2006/relationships/diagramData" Target="../diagrams/data1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2.xml"/><Relationship Id="rId5" Type="http://schemas.openxmlformats.org/officeDocument/2006/relationships/diagramColors" Target="../diagrams/colors122.xml"/><Relationship Id="rId4" Type="http://schemas.openxmlformats.org/officeDocument/2006/relationships/diagramQuickStyle" Target="../diagrams/quickStyle12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QM-Werkzeuge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9836" y="4653154"/>
            <a:ext cx="7315200" cy="914400"/>
          </a:xfrm>
        </p:spPr>
        <p:txBody>
          <a:bodyPr/>
          <a:lstStyle/>
          <a:p>
            <a:r>
              <a:rPr lang="de-DE" dirty="0" smtClean="0"/>
              <a:t>11.5</a:t>
            </a:r>
            <a:r>
              <a:rPr lang="de-DE" smtClean="0"/>
              <a:t>./</a:t>
            </a:r>
            <a:r>
              <a:rPr lang="de-DE" smtClean="0"/>
              <a:t>18.5.2022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01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2321" y="1845734"/>
            <a:ext cx="8679679" cy="1205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de-DE" dirty="0" smtClean="0">
                <a:latin typeface="Franklin Gothic Book" panose="020B0503020102020204" pitchFamily="34" charset="0"/>
              </a:rPr>
              <a:t>Strichliste </a:t>
            </a:r>
            <a:r>
              <a:rPr lang="de-DE" dirty="0" smtClean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de-DE" dirty="0" smtClean="0">
                <a:latin typeface="Franklin Gothic Book" panose="020B0503020102020204" pitchFamily="34" charset="0"/>
              </a:rPr>
              <a:t>Fehlerbezeichnung + Häufigkeit </a:t>
            </a:r>
            <a:r>
              <a:rPr lang="de-DE" dirty="0">
                <a:latin typeface="Franklin Gothic Book" panose="020B0503020102020204" pitchFamily="34" charset="0"/>
              </a:rPr>
              <a:t>von Fehlern </a:t>
            </a:r>
            <a:r>
              <a:rPr lang="de-DE" dirty="0" smtClean="0">
                <a:latin typeface="Franklin Gothic Book" panose="020B0503020102020204" pitchFamily="34" charset="0"/>
              </a:rPr>
              <a:t>gesammelt (Anwendung v.a. in Fertigung)</a:t>
            </a:r>
            <a:endParaRPr lang="de-DE" b="1" dirty="0">
              <a:latin typeface="Franklin Gothic Book" panose="020B05030201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634456"/>
              </p:ext>
            </p:extLst>
          </p:nvPr>
        </p:nvGraphicFramePr>
        <p:xfrm>
          <a:off x="322379" y="529061"/>
          <a:ext cx="11346946" cy="1262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204848339"/>
              </p:ext>
            </p:extLst>
          </p:nvPr>
        </p:nvGraphicFramePr>
        <p:xfrm>
          <a:off x="4767107" y="2612572"/>
          <a:ext cx="6667166" cy="328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5" y="2724268"/>
            <a:ext cx="4236943" cy="30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712294" y="2025195"/>
            <a:ext cx="10058400" cy="42676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2600" b="1" dirty="0" smtClean="0"/>
              <a:t>Problemstellung: Das Fahrzeug startet nicht.</a:t>
            </a:r>
          </a:p>
          <a:p>
            <a:endParaRPr lang="de-DE" sz="2600" dirty="0" smtClean="0"/>
          </a:p>
          <a:p>
            <a:pPr marL="0" indent="0">
              <a:buNone/>
            </a:pPr>
            <a:r>
              <a:rPr lang="de-DE" sz="2600" b="1" dirty="0" smtClean="0"/>
              <a:t>Warum</a:t>
            </a:r>
            <a:r>
              <a:rPr lang="de-DE" sz="2600" dirty="0" smtClean="0"/>
              <a:t> startet das Fahrzeug nicht?</a:t>
            </a:r>
          </a:p>
          <a:p>
            <a:pPr marL="0" indent="0">
              <a:buNone/>
            </a:pPr>
            <a:r>
              <a:rPr lang="de-DE" sz="2600" dirty="0" smtClean="0">
                <a:sym typeface="Wingdings"/>
              </a:rPr>
              <a:t>     </a:t>
            </a:r>
            <a:r>
              <a:rPr lang="de-DE" sz="2600" dirty="0" smtClean="0"/>
              <a:t>Die Starterbatterie ist leer.</a:t>
            </a:r>
          </a:p>
          <a:p>
            <a:pPr marL="0" indent="0">
              <a:buNone/>
            </a:pPr>
            <a:r>
              <a:rPr lang="de-DE" sz="2600" dirty="0" smtClean="0"/>
              <a:t>            </a:t>
            </a:r>
            <a:r>
              <a:rPr lang="de-DE" sz="2600" b="1" dirty="0" smtClean="0"/>
              <a:t>Warum</a:t>
            </a:r>
            <a:r>
              <a:rPr lang="de-DE" sz="2600" dirty="0" smtClean="0"/>
              <a:t> ist die Starterbatterie leer?</a:t>
            </a:r>
          </a:p>
          <a:p>
            <a:pPr marL="0" indent="0">
              <a:buNone/>
            </a:pPr>
            <a:r>
              <a:rPr lang="de-DE" sz="2600" dirty="0" smtClean="0">
                <a:sym typeface="Wingdings"/>
              </a:rPr>
              <a:t>                </a:t>
            </a:r>
            <a:r>
              <a:rPr lang="de-DE" sz="2600" dirty="0" smtClean="0"/>
              <a:t> Die Lichtmaschine funktioniert nicht.</a:t>
            </a:r>
          </a:p>
          <a:p>
            <a:pPr marL="0" indent="0">
              <a:buNone/>
            </a:pPr>
            <a:r>
              <a:rPr lang="de-DE" sz="2600" b="1" dirty="0" smtClean="0"/>
              <a:t>                     Warum </a:t>
            </a:r>
            <a:r>
              <a:rPr lang="de-DE" sz="2600" dirty="0" smtClean="0"/>
              <a:t>funktioniert die Lichtmaschine nicht?</a:t>
            </a:r>
          </a:p>
          <a:p>
            <a:pPr marL="0" indent="0">
              <a:buNone/>
            </a:pPr>
            <a:r>
              <a:rPr lang="de-DE" sz="2600" dirty="0" smtClean="0">
                <a:sym typeface="Wingdings"/>
              </a:rPr>
              <a:t>                          </a:t>
            </a:r>
            <a:r>
              <a:rPr lang="de-DE" sz="2600" dirty="0" smtClean="0"/>
              <a:t> Der Keilriemen ist gerissen.</a:t>
            </a:r>
          </a:p>
          <a:p>
            <a:pPr marL="0" indent="0">
              <a:buNone/>
            </a:pPr>
            <a:r>
              <a:rPr lang="de-DE" sz="2600" dirty="0" smtClean="0"/>
              <a:t>                                  </a:t>
            </a:r>
            <a:r>
              <a:rPr lang="de-DE" sz="2600" b="1" dirty="0" smtClean="0"/>
              <a:t>Warum</a:t>
            </a:r>
            <a:r>
              <a:rPr lang="de-DE" sz="2600" dirty="0" smtClean="0"/>
              <a:t> ist der Keilriemen gerissen?</a:t>
            </a:r>
          </a:p>
          <a:p>
            <a:pPr marL="0" indent="0">
              <a:buNone/>
            </a:pPr>
            <a:r>
              <a:rPr lang="de-DE" sz="2600" dirty="0" smtClean="0">
                <a:sym typeface="Wingdings"/>
              </a:rPr>
              <a:t>                                         </a:t>
            </a:r>
            <a:r>
              <a:rPr lang="de-DE" sz="2600" dirty="0" smtClean="0"/>
              <a:t> Der Keilriemen wurde nie gewechselt.</a:t>
            </a:r>
          </a:p>
          <a:p>
            <a:pPr marL="0" indent="0">
              <a:buNone/>
            </a:pPr>
            <a:r>
              <a:rPr lang="de-DE" sz="2600" dirty="0" smtClean="0"/>
              <a:t>                                                    </a:t>
            </a:r>
            <a:r>
              <a:rPr lang="de-DE" sz="2600" b="1" dirty="0" smtClean="0"/>
              <a:t>Warum</a:t>
            </a:r>
            <a:r>
              <a:rPr lang="de-DE" sz="2600" dirty="0" smtClean="0"/>
              <a:t> wurde der Keilriemen nie ausgewechselt?</a:t>
            </a:r>
          </a:p>
          <a:p>
            <a:pPr marL="0" indent="0">
              <a:buNone/>
            </a:pPr>
            <a:r>
              <a:rPr lang="de-DE" sz="2600" dirty="0" smtClean="0">
                <a:sym typeface="Wingdings"/>
              </a:rPr>
              <a:t>                                                                </a:t>
            </a:r>
            <a:r>
              <a:rPr lang="de-DE" sz="2600" dirty="0" smtClean="0"/>
              <a:t> Das Fahrzeug wurde bisher nie gewartet.</a:t>
            </a:r>
          </a:p>
          <a:p>
            <a:endParaRPr lang="de-DE" dirty="0">
              <a:latin typeface="Franklin Gothic Book" panose="020B0503020102020204" pitchFamily="34" charset="0"/>
            </a:endParaRP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097280" y="692331"/>
            <a:ext cx="3905199" cy="1045029"/>
            <a:chOff x="3497413" y="0"/>
            <a:chExt cx="3905199" cy="1045029"/>
          </a:xfrm>
        </p:grpSpPr>
        <p:sp>
          <p:nvSpPr>
            <p:cNvPr id="6" name="Abgerundetes Rechteck 5"/>
            <p:cNvSpPr/>
            <p:nvPr/>
          </p:nvSpPr>
          <p:spPr>
            <a:xfrm>
              <a:off x="3497413" y="0"/>
              <a:ext cx="3905199" cy="104502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48427" y="51014"/>
              <a:ext cx="3803171" cy="943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kern="1200" dirty="0" smtClean="0"/>
                <a:t>5W-Technik</a:t>
              </a:r>
              <a:endParaRPr lang="de-DE" sz="20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3345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121927"/>
              </p:ext>
            </p:extLst>
          </p:nvPr>
        </p:nvGraphicFramePr>
        <p:xfrm>
          <a:off x="526806" y="1737361"/>
          <a:ext cx="10847775" cy="107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1097280" y="666207"/>
            <a:ext cx="3905199" cy="1071154"/>
            <a:chOff x="3471288" y="0"/>
            <a:chExt cx="3905199" cy="1071154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07115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3577" y="52289"/>
              <a:ext cx="3800621" cy="9665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5S-Technik</a:t>
              </a:r>
              <a:endParaRPr lang="de-DE" sz="2000" b="0" i="0" u="none" kern="1200" dirty="0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087" y="2350885"/>
            <a:ext cx="6874942" cy="339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088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886360" y="1393947"/>
            <a:ext cx="7315200" cy="5120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Möglichkeit zur einfachen Darstellung </a:t>
            </a:r>
            <a:r>
              <a:rPr lang="de-DE" dirty="0"/>
              <a:t>und Analyse von Prozessen 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Turtle-Model (</a:t>
            </a:r>
            <a:r>
              <a:rPr lang="de-DE" dirty="0" smtClean="0"/>
              <a:t>8W-Modell)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skizzierten </a:t>
            </a:r>
            <a:r>
              <a:rPr lang="de-DE" dirty="0"/>
              <a:t>Form einer </a:t>
            </a:r>
            <a:r>
              <a:rPr lang="de-DE" dirty="0" smtClean="0"/>
              <a:t>Schildkröte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Maul </a:t>
            </a:r>
            <a:r>
              <a:rPr lang="de-DE" dirty="0"/>
              <a:t>und Schwanz </a:t>
            </a:r>
            <a:r>
              <a:rPr lang="de-DE" dirty="0" smtClean="0"/>
              <a:t>= (Prozess-</a:t>
            </a:r>
            <a:r>
              <a:rPr lang="de-DE" dirty="0"/>
              <a:t>) Input und </a:t>
            </a:r>
            <a:r>
              <a:rPr lang="de-DE" dirty="0" smtClean="0"/>
              <a:t>Output, Gliedmaßen = Einflussfaktoren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klassische Organigramme/Prozessbeschreibungen </a:t>
            </a:r>
            <a:r>
              <a:rPr lang="de-DE" dirty="0" smtClean="0">
                <a:sym typeface="Wingdings" panose="05000000000000000000" pitchFamily="2" charset="2"/>
              </a:rPr>
              <a:t> „wer macht was?“  bei Turtle-Modell Ergänzung durch „</a:t>
            </a:r>
            <a:r>
              <a:rPr lang="de-DE" dirty="0" smtClean="0"/>
              <a:t>warum</a:t>
            </a:r>
            <a:r>
              <a:rPr lang="de-DE" dirty="0"/>
              <a:t>, wann, womit, wie, wohin und wie </a:t>
            </a:r>
            <a:r>
              <a:rPr lang="de-DE" dirty="0" smtClean="0"/>
              <a:t>gut“ </a:t>
            </a:r>
            <a:r>
              <a:rPr lang="de-DE" dirty="0"/>
              <a:t>für jeden </a:t>
            </a:r>
            <a:r>
              <a:rPr lang="de-DE" dirty="0" smtClean="0"/>
              <a:t>einzelnen Prozess-Schritt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Ziel: kritische Betrachtung der einzelnen Prozess-Schritte, Unsicherheiten, Unklarheiten</a:t>
            </a:r>
            <a:endParaRPr lang="de-DE" dirty="0"/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097280" y="496389"/>
            <a:ext cx="4023360" cy="1240971"/>
            <a:chOff x="3471288" y="0"/>
            <a:chExt cx="3905199" cy="1267097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26709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33143" y="61855"/>
              <a:ext cx="3781489" cy="1143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Turtle-Modell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457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5" y="286603"/>
            <a:ext cx="9633544" cy="585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4316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869268" y="1863966"/>
            <a:ext cx="7315200" cy="5120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hilfreiches </a:t>
            </a:r>
            <a:r>
              <a:rPr lang="de-DE" dirty="0"/>
              <a:t>Tool für Analyse, Überprüfung und Design von Standards und </a:t>
            </a:r>
            <a:r>
              <a:rPr lang="de-DE" dirty="0" smtClean="0"/>
              <a:t>Arbeitsabläufen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beinhaltet </a:t>
            </a:r>
            <a:r>
              <a:rPr lang="de-DE" dirty="0"/>
              <a:t>die wichtigsten Grundsätze des </a:t>
            </a:r>
            <a:r>
              <a:rPr lang="de-DE" dirty="0" smtClean="0"/>
              <a:t>Prozessgedankens aus DIN 9001:2015 mit Anwendung </a:t>
            </a:r>
            <a:r>
              <a:rPr lang="de-DE" dirty="0"/>
              <a:t>eines Systems von </a:t>
            </a:r>
            <a:r>
              <a:rPr lang="de-DE" dirty="0" smtClean="0"/>
              <a:t>Prozessen und </a:t>
            </a:r>
            <a:r>
              <a:rPr lang="de-DE" dirty="0"/>
              <a:t>Management als prozessorientierter </a:t>
            </a:r>
            <a:r>
              <a:rPr lang="de-DE" dirty="0" smtClean="0"/>
              <a:t>Ansatz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Einfachheit </a:t>
            </a:r>
            <a:r>
              <a:rPr lang="de-DE" dirty="0"/>
              <a:t>und Verständlichkeit des Modells </a:t>
            </a:r>
            <a:r>
              <a:rPr lang="de-DE" dirty="0" smtClean="0"/>
              <a:t>bei Mitarbeitern </a:t>
            </a:r>
            <a:r>
              <a:rPr lang="de-DE" dirty="0" smtClean="0">
                <a:sym typeface="Wingdings" panose="05000000000000000000" pitchFamily="2" charset="2"/>
              </a:rPr>
              <a:t> Gewinnung von</a:t>
            </a:r>
            <a:r>
              <a:rPr lang="de-DE" dirty="0" smtClean="0"/>
              <a:t> Erkenntnissen </a:t>
            </a:r>
            <a:r>
              <a:rPr lang="de-DE" dirty="0"/>
              <a:t>hinsichtlich erkennbarer </a:t>
            </a:r>
            <a:r>
              <a:rPr lang="de-DE" dirty="0" smtClean="0"/>
              <a:t>Risiken/Potenziale durch Erfahrungen/Überlegungen </a:t>
            </a:r>
            <a:r>
              <a:rPr lang="de-DE" dirty="0"/>
              <a:t>beteiligter Mitarbeiter </a:t>
            </a:r>
            <a:r>
              <a:rPr lang="de-DE" dirty="0" smtClean="0"/>
              <a:t>(unabhängig, ob Bestandteile </a:t>
            </a:r>
            <a:r>
              <a:rPr lang="de-DE" dirty="0"/>
              <a:t>des Turtle-Models auf </a:t>
            </a:r>
            <a:r>
              <a:rPr lang="de-DE" dirty="0" smtClean="0"/>
              <a:t>gesamte </a:t>
            </a:r>
            <a:r>
              <a:rPr lang="de-DE" dirty="0"/>
              <a:t>Organisation oder nur auf </a:t>
            </a:r>
            <a:r>
              <a:rPr lang="de-DE" dirty="0" smtClean="0"/>
              <a:t>Teilprozess bezogen)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097280" y="496389"/>
            <a:ext cx="4023360" cy="1240971"/>
            <a:chOff x="3471288" y="0"/>
            <a:chExt cx="3905199" cy="1267097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26709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33143" y="61855"/>
              <a:ext cx="3781489" cy="1143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Turtle-Modell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68096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7848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Ursprung in Automobilbranche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systematische Herangehensweise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"</a:t>
            </a:r>
            <a:r>
              <a:rPr lang="de-DE" dirty="0"/>
              <a:t>8D" </a:t>
            </a:r>
            <a:r>
              <a:rPr lang="de-DE" dirty="0" smtClean="0"/>
              <a:t>= 8 </a:t>
            </a:r>
            <a:r>
              <a:rPr lang="de-DE" dirty="0"/>
              <a:t>Schritte die nacheinander </a:t>
            </a:r>
            <a:r>
              <a:rPr lang="de-DE" dirty="0" smtClean="0"/>
              <a:t>sorgfältig abzuarbeiten </a:t>
            </a:r>
            <a:r>
              <a:rPr lang="de-DE" dirty="0"/>
              <a:t>und nachvollziehbar zu dokumentieren </a:t>
            </a:r>
            <a:r>
              <a:rPr lang="de-DE" dirty="0" smtClean="0"/>
              <a:t>sind</a:t>
            </a:r>
            <a:endParaRPr lang="de-DE" dirty="0"/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097280" y="627797"/>
            <a:ext cx="3905199" cy="1149531"/>
            <a:chOff x="3471288" y="0"/>
            <a:chExt cx="3905199" cy="1149531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14953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7403" y="56115"/>
              <a:ext cx="3792969" cy="1037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/>
                <a:t>8D Problemlösungsmethode</a:t>
              </a:r>
              <a:endParaRPr lang="de-DE" sz="2000" b="0" i="0" u="none" kern="1200" dirty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95" y="3280025"/>
            <a:ext cx="571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1160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869268" y="1956988"/>
            <a:ext cx="7315200" cy="40277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Anwendung v.a. bei </a:t>
            </a:r>
            <a:r>
              <a:rPr lang="de-DE" sz="2200" dirty="0"/>
              <a:t>größeren Problemen und </a:t>
            </a:r>
            <a:r>
              <a:rPr lang="de-DE" sz="2200" dirty="0" smtClean="0"/>
              <a:t>Problemen, bei denen Ursachen nicht (sofort) </a:t>
            </a:r>
            <a:r>
              <a:rPr lang="de-DE" sz="2200" dirty="0"/>
              <a:t>erkennbar </a:t>
            </a:r>
            <a:endParaRPr lang="de-DE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Diese Probleme </a:t>
            </a:r>
            <a:r>
              <a:rPr lang="de-DE" sz="2200" dirty="0"/>
              <a:t>oft bereichsübergreifend </a:t>
            </a:r>
            <a:r>
              <a:rPr lang="de-DE" sz="2200" dirty="0" smtClean="0">
                <a:sym typeface="Wingdings" panose="05000000000000000000" pitchFamily="2" charset="2"/>
              </a:rPr>
              <a:t> Te</a:t>
            </a:r>
            <a:r>
              <a:rPr lang="de-DE" sz="2200" dirty="0" smtClean="0"/>
              <a:t>am (3-7) </a:t>
            </a:r>
            <a:r>
              <a:rPr lang="de-DE" sz="2200" dirty="0"/>
              <a:t>Teilnehmer aus unterschiedlichen Abteilungen </a:t>
            </a:r>
            <a:r>
              <a:rPr lang="de-DE" sz="2200" dirty="0" smtClean="0"/>
              <a:t>bei </a:t>
            </a:r>
            <a:r>
              <a:rPr lang="de-DE" sz="2200" dirty="0"/>
              <a:t>Abarbeitung des 8D-Berichts beteiligt </a:t>
            </a:r>
            <a:endParaRPr lang="de-DE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schriftliche </a:t>
            </a:r>
            <a:r>
              <a:rPr lang="de-DE" sz="2200" dirty="0"/>
              <a:t>Problembeschreibung </a:t>
            </a:r>
            <a:r>
              <a:rPr lang="de-DE" sz="2200" dirty="0" smtClean="0">
                <a:sym typeface="Wingdings" panose="05000000000000000000" pitchFamily="2" charset="2"/>
              </a:rPr>
              <a:t> Sicherstellung bezüglich </a:t>
            </a:r>
            <a:r>
              <a:rPr lang="de-DE" sz="2200" dirty="0" smtClean="0"/>
              <a:t>fakten- </a:t>
            </a:r>
            <a:r>
              <a:rPr lang="de-DE" sz="2200" dirty="0"/>
              <a:t>und </a:t>
            </a:r>
            <a:r>
              <a:rPr lang="de-DE" sz="2200" dirty="0" smtClean="0"/>
              <a:t>zahlenorientierter Herangehensweise an Problem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Zielformulierung als Entscheidungsgrundlage bei Maßnahmenauswahl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Schadensbegrenzung </a:t>
            </a:r>
            <a:r>
              <a:rPr lang="de-DE" sz="2200" dirty="0"/>
              <a:t>betrifft </a:t>
            </a:r>
            <a:r>
              <a:rPr lang="de-DE" sz="2200" dirty="0" smtClean="0"/>
              <a:t>Ersatz beim Kunden</a:t>
            </a:r>
            <a:r>
              <a:rPr lang="de-DE" sz="2200" dirty="0"/>
              <a:t>, aber auch </a:t>
            </a:r>
            <a:r>
              <a:rPr lang="de-DE" sz="2200" dirty="0" smtClean="0"/>
              <a:t>Abschätzung bezüglich Risiko für weiteren Schaden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aufwändigste </a:t>
            </a:r>
            <a:r>
              <a:rPr lang="de-DE" sz="2200" dirty="0"/>
              <a:t>Teil der </a:t>
            </a:r>
            <a:r>
              <a:rPr lang="de-DE" sz="2200" dirty="0" smtClean="0"/>
              <a:t>8D-Problemlösungsmethode:  Ursachenerkennung (</a:t>
            </a:r>
            <a:r>
              <a:rPr lang="de-DE" sz="2200" dirty="0" smtClean="0">
                <a:sym typeface="Wingdings" panose="05000000000000000000" pitchFamily="2" charset="2"/>
              </a:rPr>
              <a:t> weitere </a:t>
            </a:r>
            <a:r>
              <a:rPr lang="de-DE" sz="2200" dirty="0" smtClean="0"/>
              <a:t>Qualitätstools nötig), da  </a:t>
            </a:r>
            <a:r>
              <a:rPr lang="de-DE" sz="2200" dirty="0"/>
              <a:t>jeder </a:t>
            </a:r>
            <a:r>
              <a:rPr lang="de-DE" sz="2200" dirty="0" smtClean="0"/>
              <a:t>Fehler/Problem </a:t>
            </a:r>
            <a:r>
              <a:rPr lang="de-DE" sz="2200" dirty="0"/>
              <a:t>meist nicht nur auf einer Ursache </a:t>
            </a:r>
            <a:r>
              <a:rPr lang="de-DE" sz="2200" dirty="0" smtClean="0"/>
              <a:t>beruht und </a:t>
            </a:r>
            <a:r>
              <a:rPr lang="de-DE" sz="2200" dirty="0"/>
              <a:t>jeder Ursache </a:t>
            </a:r>
            <a:r>
              <a:rPr lang="de-DE" sz="2200" dirty="0" smtClean="0"/>
              <a:t>tiefergehende </a:t>
            </a:r>
            <a:r>
              <a:rPr lang="de-DE" sz="2200" dirty="0"/>
              <a:t>Ursache zugrunde </a:t>
            </a:r>
            <a:r>
              <a:rPr lang="de-DE" sz="2200" dirty="0" smtClean="0"/>
              <a:t>liegt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097280" y="627797"/>
            <a:ext cx="3905199" cy="1149531"/>
            <a:chOff x="3471288" y="0"/>
            <a:chExt cx="3905199" cy="1149531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14953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7403" y="56115"/>
              <a:ext cx="3792969" cy="1037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kern="1200" dirty="0" smtClean="0"/>
                <a:t>8D Problemlösungsmethode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758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63155"/>
              </p:ext>
            </p:extLst>
          </p:nvPr>
        </p:nvGraphicFramePr>
        <p:xfrm>
          <a:off x="526806" y="1737361"/>
          <a:ext cx="10847775" cy="114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1097280" y="587831"/>
            <a:ext cx="3905199" cy="1149530"/>
            <a:chOff x="3471288" y="0"/>
            <a:chExt cx="3905199" cy="1149530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1495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7403" y="56115"/>
              <a:ext cx="3792969" cy="1037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7 Verschwendungsarten</a:t>
              </a:r>
              <a:endParaRPr lang="de-DE" sz="2000" b="0" i="0" u="none" kern="1200" dirty="0"/>
            </a:p>
          </p:txBody>
        </p:sp>
      </p:grp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52350282"/>
              </p:ext>
            </p:extLst>
          </p:nvPr>
        </p:nvGraphicFramePr>
        <p:xfrm>
          <a:off x="3578979" y="1986548"/>
          <a:ext cx="7965440" cy="4099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42715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869268" y="1855421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Franklin Gothic Book" panose="020B0503020102020204" pitchFamily="34" charset="0"/>
              </a:rPr>
              <a:t>„</a:t>
            </a:r>
            <a:r>
              <a:rPr lang="de-DE" dirty="0"/>
              <a:t>Ein Kunde ist nur bereit für das richtige Produkt, welches am richtigen Ort, zur richtigen Zeit, zum richtigen Preis und in der richtigen Qualität vorliegt, zu zahlen.“</a:t>
            </a:r>
          </a:p>
          <a:p>
            <a:pPr marL="0" indent="0">
              <a:buNone/>
            </a:pPr>
            <a:endParaRPr lang="de-DE" dirty="0"/>
          </a:p>
          <a:p>
            <a:pPr defTabSz="457200">
              <a:buClr>
                <a:srgbClr val="0A87AA"/>
              </a:buClr>
              <a:buFont typeface="Wingdings" panose="05000000000000000000" pitchFamily="2" charset="2"/>
              <a:buChar char="à"/>
            </a:pPr>
            <a:r>
              <a:rPr lang="de-DE" dirty="0" smtClean="0">
                <a:solidFill>
                  <a:srgbClr val="272727"/>
                </a:solidFill>
                <a:sym typeface="Wingdings" panose="05000000000000000000" pitchFamily="2" charset="2"/>
              </a:rPr>
              <a:t>W</a:t>
            </a:r>
            <a:r>
              <a:rPr lang="de-DE" dirty="0" smtClean="0">
                <a:solidFill>
                  <a:srgbClr val="272727"/>
                </a:solidFill>
              </a:rPr>
              <a:t>ichtiger </a:t>
            </a:r>
            <a:r>
              <a:rPr lang="de-DE" dirty="0">
                <a:solidFill>
                  <a:srgbClr val="272727"/>
                </a:solidFill>
              </a:rPr>
              <a:t>Baustein der Prozessverbesserung im Lean </a:t>
            </a:r>
            <a:r>
              <a:rPr lang="de-DE" dirty="0" smtClean="0">
                <a:solidFill>
                  <a:srgbClr val="272727"/>
                </a:solidFill>
              </a:rPr>
              <a:t>Management:  Eliminierung </a:t>
            </a:r>
            <a:r>
              <a:rPr lang="de-DE" dirty="0">
                <a:solidFill>
                  <a:srgbClr val="272727"/>
                </a:solidFill>
              </a:rPr>
              <a:t>von Verschwendung, die sogenannten „</a:t>
            </a:r>
            <a:r>
              <a:rPr lang="de-DE" b="1" dirty="0" err="1">
                <a:solidFill>
                  <a:srgbClr val="272727"/>
                </a:solidFill>
              </a:rPr>
              <a:t>Mudas</a:t>
            </a:r>
            <a:r>
              <a:rPr lang="de-DE" dirty="0">
                <a:solidFill>
                  <a:srgbClr val="272727"/>
                </a:solidFill>
              </a:rPr>
              <a:t>“ </a:t>
            </a:r>
            <a:r>
              <a:rPr lang="ja-JP" altLang="de-DE" dirty="0" smtClean="0">
                <a:solidFill>
                  <a:srgbClr val="272727"/>
                </a:solidFill>
              </a:rPr>
              <a:t> </a:t>
            </a:r>
            <a:r>
              <a:rPr lang="de-DE" altLang="ja-JP" dirty="0" smtClean="0">
                <a:solidFill>
                  <a:srgbClr val="272727"/>
                </a:solidFill>
              </a:rPr>
              <a:t>(japanisches </a:t>
            </a:r>
            <a:r>
              <a:rPr lang="de-DE" altLang="ja-JP" dirty="0">
                <a:solidFill>
                  <a:srgbClr val="272727"/>
                </a:solidFill>
              </a:rPr>
              <a:t>Wort für sinnlose </a:t>
            </a:r>
            <a:r>
              <a:rPr lang="de-DE" altLang="ja-JP" dirty="0" smtClean="0">
                <a:solidFill>
                  <a:srgbClr val="272727"/>
                </a:solidFill>
              </a:rPr>
              <a:t>Tätigkeit)</a:t>
            </a:r>
          </a:p>
          <a:p>
            <a:pPr defTabSz="457200">
              <a:buClr>
                <a:srgbClr val="0A87AA"/>
              </a:buClr>
              <a:buFont typeface="Wingdings" panose="05000000000000000000" pitchFamily="2" charset="2"/>
              <a:buChar char="à"/>
            </a:pPr>
            <a:r>
              <a:rPr lang="de-DE" dirty="0" smtClean="0">
                <a:solidFill>
                  <a:srgbClr val="272727"/>
                </a:solidFill>
              </a:rPr>
              <a:t>In </a:t>
            </a:r>
            <a:r>
              <a:rPr lang="de-DE" dirty="0">
                <a:solidFill>
                  <a:srgbClr val="272727"/>
                </a:solidFill>
              </a:rPr>
              <a:t>jedem Betrieb lassen sich zahlreiche Beispiele für die verschiedenen Arten der Verschwendung finden, wobei die Gewichtung immer unterschiedlich sein </a:t>
            </a:r>
            <a:r>
              <a:rPr lang="de-DE" dirty="0" smtClean="0">
                <a:solidFill>
                  <a:srgbClr val="272727"/>
                </a:solidFill>
              </a:rPr>
              <a:t>wird</a:t>
            </a:r>
          </a:p>
          <a:p>
            <a:pPr defTabSz="457200">
              <a:buClr>
                <a:srgbClr val="0A87AA"/>
              </a:buClr>
              <a:buFont typeface="Wingdings" panose="05000000000000000000" pitchFamily="2" charset="2"/>
              <a:buChar char="à"/>
            </a:pPr>
            <a:r>
              <a:rPr lang="de-DE" dirty="0" smtClean="0">
                <a:solidFill>
                  <a:srgbClr val="272727"/>
                </a:solidFill>
              </a:rPr>
              <a:t>Kommunikation </a:t>
            </a:r>
            <a:r>
              <a:rPr lang="de-DE" dirty="0">
                <a:solidFill>
                  <a:srgbClr val="272727"/>
                </a:solidFill>
              </a:rPr>
              <a:t>ist das A und O – wer mit dem Kollegen redet, der vermeidet Doppelarbeit…und wer vorher gut plant, ist hinterher effizienter.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097280" y="587831"/>
            <a:ext cx="3905199" cy="1149530"/>
            <a:chOff x="3471288" y="0"/>
            <a:chExt cx="3905199" cy="1149530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1495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7403" y="56115"/>
              <a:ext cx="3792969" cy="1037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7 Verschwendungsarten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8654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Lean Manag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2" y="1000126"/>
            <a:ext cx="8329613" cy="5305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0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63596" y="1845734"/>
            <a:ext cx="8310156" cy="19913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Abbildung von </a:t>
            </a:r>
            <a:r>
              <a:rPr lang="de-DE" dirty="0" smtClean="0"/>
              <a:t>Messergebnisse </a:t>
            </a:r>
            <a:r>
              <a:rPr lang="de-DE" dirty="0"/>
              <a:t>über </a:t>
            </a:r>
            <a:r>
              <a:rPr lang="de-DE" dirty="0" smtClean="0"/>
              <a:t>längeren </a:t>
            </a:r>
            <a:r>
              <a:rPr lang="de-DE" dirty="0"/>
              <a:t>Zeitraum </a:t>
            </a:r>
            <a:r>
              <a:rPr lang="de-DE" dirty="0" smtClean="0"/>
              <a:t>(durch </a:t>
            </a:r>
            <a:r>
              <a:rPr lang="de-DE" dirty="0"/>
              <a:t>Stichproben im laufenden Prozess unter immer gleichen </a:t>
            </a:r>
            <a:r>
              <a:rPr lang="de-DE" dirty="0" smtClean="0"/>
              <a:t>Bedingungen)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/>
              <a:t>Werte </a:t>
            </a:r>
            <a:r>
              <a:rPr lang="de-DE" dirty="0"/>
              <a:t>werden </a:t>
            </a:r>
            <a:r>
              <a:rPr lang="de-DE" dirty="0" smtClean="0"/>
              <a:t>nacheinander </a:t>
            </a:r>
            <a:r>
              <a:rPr lang="de-DE" dirty="0"/>
              <a:t>in </a:t>
            </a:r>
            <a:r>
              <a:rPr lang="de-DE" dirty="0" smtClean="0"/>
              <a:t>Regelkarte </a:t>
            </a:r>
            <a:r>
              <a:rPr lang="de-DE" dirty="0"/>
              <a:t>eingetragen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statistisch </a:t>
            </a:r>
            <a:r>
              <a:rPr lang="de-DE" dirty="0"/>
              <a:t>fundierte zeitliche Erfassung des Prozessverlaufs </a:t>
            </a:r>
            <a:r>
              <a:rPr lang="de-DE" dirty="0" err="1" smtClean="0"/>
              <a:t>dokumentierbar</a:t>
            </a:r>
            <a:r>
              <a:rPr lang="de-DE" dirty="0" smtClean="0"/>
              <a:t>  (Signal in Regelkarte, wenn Prozess sich signifikant ändert) </a:t>
            </a:r>
            <a:endParaRPr lang="de-DE" b="1" dirty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849350"/>
              </p:ext>
            </p:extLst>
          </p:nvPr>
        </p:nvGraphicFramePr>
        <p:xfrm>
          <a:off x="405783" y="687872"/>
          <a:ext cx="11346946" cy="100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14624932"/>
              </p:ext>
            </p:extLst>
          </p:nvPr>
        </p:nvGraphicFramePr>
        <p:xfrm>
          <a:off x="4771157" y="3449819"/>
          <a:ext cx="6452667" cy="284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5" y="3449819"/>
            <a:ext cx="3590924" cy="182583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39554" y="5275651"/>
            <a:ext cx="21994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OEG  =     Obere Eingriffsgrenze</a:t>
            </a:r>
          </a:p>
          <a:p>
            <a:r>
              <a:rPr lang="de-DE" sz="1200" dirty="0"/>
              <a:t>				                                          OWG  =   Obere Warngrenze</a:t>
            </a:r>
          </a:p>
          <a:p>
            <a:r>
              <a:rPr lang="de-DE" sz="1200" dirty="0"/>
              <a:t>                                    </a:t>
            </a:r>
            <a:r>
              <a:rPr lang="de-DE" sz="1200" dirty="0" smtClean="0"/>
              <a:t>                            </a:t>
            </a:r>
            <a:r>
              <a:rPr lang="de-DE" sz="1200" dirty="0"/>
              <a:t>UEG   =   Untere </a:t>
            </a:r>
            <a:r>
              <a:rPr lang="de-DE" sz="1200" dirty="0" smtClean="0"/>
              <a:t>Eingriffsgrenze</a:t>
            </a:r>
            <a:r>
              <a:rPr lang="de-DE" sz="1200" dirty="0"/>
              <a:t>		                                          UWG  =   Untere Warngrenze</a:t>
            </a:r>
          </a:p>
        </p:txBody>
      </p:sp>
    </p:spTree>
    <p:extLst>
      <p:ext uri="{BB962C8B-B14F-4D97-AF65-F5344CB8AC3E}">
        <p14:creationId xmlns:p14="http://schemas.microsoft.com/office/powerpoint/2010/main" val="36895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00FF"/>
                </a:solidFill>
                <a:hlinkClick r:id="rId2"/>
              </a:rPr>
              <a:t>www.qmbausbildung.de/q7qualitaetswerkzeuge.html</a:t>
            </a:r>
            <a:endParaRPr lang="de-DE" u="sng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00FF"/>
                </a:solidFill>
                <a:hlinkClick r:id="rId3"/>
              </a:rPr>
              <a:t>www.google.com</a:t>
            </a:r>
            <a:endParaRPr lang="de-DE" u="sng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00FF"/>
                </a:solidFill>
                <a:hlinkClick r:id="rId4"/>
              </a:rPr>
              <a:t>www.managementmethoden.info/TBQualityWerkzeuge/Pareto-Diagramm</a:t>
            </a:r>
            <a:endParaRPr lang="de-DE" u="sng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00FF"/>
                </a:solidFill>
                <a:hlinkClick r:id="rId5"/>
              </a:rPr>
              <a:t>www.qualitaetsmanagement.me/iso_9001_audit/</a:t>
            </a:r>
            <a:endParaRPr lang="de-DE" u="sng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00FF"/>
                </a:solidFill>
                <a:hlinkClick r:id="rId6"/>
              </a:rPr>
              <a:t>www.wikepedia.de</a:t>
            </a:r>
            <a:endParaRPr lang="de-DE" u="sng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00FF"/>
                </a:solidFill>
              </a:rPr>
              <a:t>www.dgq.de/fachbeitraege/warum-braucht-man-audits/</a:t>
            </a:r>
            <a:endParaRPr lang="de-DE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00FF"/>
                </a:solidFill>
                <a:hlinkClick r:id="rId7"/>
              </a:rPr>
              <a:t>www.intella.de</a:t>
            </a:r>
            <a:endParaRPr lang="de-DE" u="sng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rgbClr val="0000FF"/>
                </a:solidFill>
              </a:rPr>
              <a:t>https://plixs.com/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7385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einfaches Säulendiagramm </a:t>
            </a:r>
            <a:r>
              <a:rPr lang="de-DE" dirty="0" smtClean="0">
                <a:sym typeface="Wingdings" panose="05000000000000000000" pitchFamily="2" charset="2"/>
              </a:rPr>
              <a:t> graphische Darstellung der </a:t>
            </a:r>
            <a:r>
              <a:rPr lang="de-DE" dirty="0" smtClean="0"/>
              <a:t>Häufigkeitsverteilung </a:t>
            </a:r>
            <a:r>
              <a:rPr lang="de-DE" dirty="0" smtClean="0">
                <a:sym typeface="Wingdings" panose="05000000000000000000" pitchFamily="2" charset="2"/>
              </a:rPr>
              <a:t> leichte </a:t>
            </a:r>
            <a:r>
              <a:rPr lang="de-DE" dirty="0" smtClean="0"/>
              <a:t>Interpretation </a:t>
            </a:r>
            <a:r>
              <a:rPr lang="de-DE" dirty="0"/>
              <a:t>der </a:t>
            </a:r>
            <a:r>
              <a:rPr lang="de-DE" dirty="0" smtClean="0"/>
              <a:t>Daten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457938"/>
              </p:ext>
            </p:extLst>
          </p:nvPr>
        </p:nvGraphicFramePr>
        <p:xfrm>
          <a:off x="291676" y="411495"/>
          <a:ext cx="11346946" cy="138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030866070"/>
              </p:ext>
            </p:extLst>
          </p:nvPr>
        </p:nvGraphicFramePr>
        <p:xfrm>
          <a:off x="5583532" y="2861697"/>
          <a:ext cx="6452667" cy="284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0503CEE-0BF2-4C55-9C39-A7B4D1528A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320" y="2712925"/>
            <a:ext cx="5779829" cy="31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7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67" y="864108"/>
            <a:ext cx="7795863" cy="4434285"/>
          </a:xfrm>
        </p:spPr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Pareto-Diagramm</a:t>
            </a:r>
            <a:r>
              <a:rPr lang="de-DE" dirty="0" smtClean="0"/>
              <a:t>  nutzt </a:t>
            </a:r>
            <a:r>
              <a:rPr lang="de-DE" dirty="0"/>
              <a:t>für </a:t>
            </a:r>
            <a:r>
              <a:rPr lang="de-DE" dirty="0" smtClean="0"/>
              <a:t>Darstellung Daten </a:t>
            </a:r>
            <a:r>
              <a:rPr lang="de-DE" dirty="0"/>
              <a:t>der </a:t>
            </a:r>
            <a:r>
              <a:rPr lang="de-DE" b="1" dirty="0" smtClean="0"/>
              <a:t>Fehlersammelkarte</a:t>
            </a:r>
            <a:r>
              <a:rPr lang="de-DE" dirty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sortiert Daten </a:t>
            </a:r>
            <a:r>
              <a:rPr lang="de-DE" dirty="0"/>
              <a:t>nach Relevanz (Problemursachen) in </a:t>
            </a:r>
            <a:r>
              <a:rPr lang="de-DE" b="1" dirty="0"/>
              <a:t>absteigender Reihenfolge </a:t>
            </a:r>
            <a:r>
              <a:rPr lang="de-DE" b="1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Balkendiagramm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Basis: P</a:t>
            </a:r>
            <a:r>
              <a:rPr lang="de-DE" dirty="0" smtClean="0"/>
              <a:t>areto-Prinzip </a:t>
            </a:r>
            <a:r>
              <a:rPr lang="de-DE" dirty="0"/>
              <a:t>(</a:t>
            </a:r>
            <a:r>
              <a:rPr lang="de-DE" dirty="0" smtClean="0"/>
              <a:t>80/20-Regel): die </a:t>
            </a:r>
            <a:r>
              <a:rPr lang="de-DE" dirty="0"/>
              <a:t>meisten Auswirkungen eines Problems (80%) häufig nur auf </a:t>
            </a:r>
            <a:r>
              <a:rPr lang="de-DE" dirty="0" smtClean="0"/>
              <a:t>kleine </a:t>
            </a:r>
            <a:r>
              <a:rPr lang="de-DE" dirty="0"/>
              <a:t>Anzahl von Ursachen (20%) zurückzuführen </a:t>
            </a:r>
            <a:r>
              <a:rPr lang="de-DE" dirty="0" smtClean="0"/>
              <a:t>(…</a:t>
            </a:r>
            <a:r>
              <a:rPr lang="de-DE" dirty="0"/>
              <a:t>das 80% der Ergebnisse mit 20% des Gesamtaufwandes erreicht werden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816512"/>
              </p:ext>
            </p:extLst>
          </p:nvPr>
        </p:nvGraphicFramePr>
        <p:xfrm>
          <a:off x="453007" y="383434"/>
          <a:ext cx="11346946" cy="135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" y="4113611"/>
            <a:ext cx="5235192" cy="2744389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74682281"/>
              </p:ext>
            </p:extLst>
          </p:nvPr>
        </p:nvGraphicFramePr>
        <p:xfrm>
          <a:off x="5370946" y="4010297"/>
          <a:ext cx="6452667" cy="284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402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816512"/>
              </p:ext>
            </p:extLst>
          </p:nvPr>
        </p:nvGraphicFramePr>
        <p:xfrm>
          <a:off x="453007" y="383434"/>
          <a:ext cx="11346946" cy="135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t="4060" r="2715"/>
          <a:stretch/>
        </p:blipFill>
        <p:spPr>
          <a:xfrm>
            <a:off x="4754880" y="1502229"/>
            <a:ext cx="5342709" cy="51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7420" y="1845734"/>
            <a:ext cx="7960773" cy="4023360"/>
          </a:xfrm>
        </p:spPr>
        <p:txBody>
          <a:bodyPr>
            <a:normAutofit/>
          </a:bodyPr>
          <a:lstStyle/>
          <a:p>
            <a:pPr marL="285750" indent="-285750" defTabSz="457200">
              <a:buClr>
                <a:srgbClr val="0A87AA"/>
              </a:buClr>
            </a:pPr>
            <a:r>
              <a:rPr lang="de-DE" dirty="0" smtClean="0">
                <a:solidFill>
                  <a:srgbClr val="272727"/>
                </a:solidFill>
                <a:cs typeface="Arial" panose="020B0604020202020204" pitchFamily="34" charset="0"/>
              </a:rPr>
              <a:t>Vertrieb:  Es gibt Unternehmen, in denen nur 20 Prozent der Verkäufer für 80 Prozent des Umsatzes verantwortlich sind. </a:t>
            </a:r>
          </a:p>
          <a:p>
            <a:pPr marL="285750" indent="-285750" defTabSz="457200">
              <a:buClr>
                <a:srgbClr val="0A87AA"/>
              </a:buClr>
            </a:pPr>
            <a:r>
              <a:rPr lang="de-DE" dirty="0" smtClean="0">
                <a:solidFill>
                  <a:srgbClr val="272727"/>
                </a:solidFill>
                <a:cs typeface="Arial" panose="020B0604020202020204" pitchFamily="34" charset="0"/>
              </a:rPr>
              <a:t>Internet:  80 Prozent des gesamten Online-verkehrs konzentrieren sich auf 20 Prozent der Websites.</a:t>
            </a:r>
          </a:p>
          <a:p>
            <a:pPr marL="285750" indent="-285750" defTabSz="457200">
              <a:buClr>
                <a:srgbClr val="0A87AA"/>
              </a:buClr>
            </a:pPr>
            <a:r>
              <a:rPr lang="de-DE" dirty="0" smtClean="0">
                <a:solidFill>
                  <a:srgbClr val="272727"/>
                </a:solidFill>
                <a:cs typeface="Arial" panose="020B0604020202020204" pitchFamily="34" charset="0"/>
              </a:rPr>
              <a:t>Verkehr: 20 Prozent der Straßen tragen 80 Prozent der Verkehrslast.</a:t>
            </a:r>
          </a:p>
          <a:p>
            <a:pPr marL="285750" indent="-285750" defTabSz="457200">
              <a:buClr>
                <a:srgbClr val="0A87AA"/>
              </a:buClr>
            </a:pPr>
            <a:r>
              <a:rPr lang="de-DE" dirty="0" smtClean="0">
                <a:solidFill>
                  <a:srgbClr val="272727"/>
                </a:solidFill>
                <a:cs typeface="Arial" panose="020B0604020202020204" pitchFamily="34" charset="0"/>
              </a:rPr>
              <a:t>Lagerhäuser:</a:t>
            </a:r>
            <a:r>
              <a:rPr lang="de-DE" dirty="0">
                <a:solidFill>
                  <a:srgbClr val="272727"/>
                </a:solidFill>
                <a:cs typeface="Arial" panose="020B0604020202020204" pitchFamily="34" charset="0"/>
              </a:rPr>
              <a:t> </a:t>
            </a:r>
            <a:r>
              <a:rPr lang="de-DE" dirty="0" smtClean="0">
                <a:solidFill>
                  <a:srgbClr val="272727"/>
                </a:solidFill>
                <a:cs typeface="Arial" panose="020B0604020202020204" pitchFamily="34" charset="0"/>
              </a:rPr>
              <a:t>Nicht selten beanspruchen 20 Prozent der Produkte 80 Prozent des Platzes.</a:t>
            </a:r>
          </a:p>
          <a:p>
            <a:pPr marL="285750" indent="-285750" defTabSz="457200">
              <a:buClr>
                <a:srgbClr val="0A87AA"/>
              </a:buClr>
            </a:pPr>
            <a:r>
              <a:rPr lang="de-DE" dirty="0" smtClean="0">
                <a:solidFill>
                  <a:srgbClr val="272727"/>
                </a:solidFill>
                <a:cs typeface="Arial" panose="020B0604020202020204" pitchFamily="34" charset="0"/>
              </a:rPr>
              <a:t>Zeitmanagement: 	Mit 20 Prozent der (richtig!) eingesetzten Zeit lassen sich 	80 Prozent der  Aufgaben erledigen.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95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818987"/>
          </a:xfrm>
        </p:spPr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Ursache-Wirkungs-Diagramm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Ishikawa</a:t>
            </a:r>
            <a:r>
              <a:rPr lang="de-DE" dirty="0" smtClean="0"/>
              <a:t>- </a:t>
            </a:r>
            <a:r>
              <a:rPr lang="de-DE" dirty="0"/>
              <a:t>oder </a:t>
            </a:r>
            <a:r>
              <a:rPr lang="de-DE" dirty="0" err="1" smtClean="0"/>
              <a:t>Fischgrät</a:t>
            </a:r>
            <a:r>
              <a:rPr lang="de-DE" dirty="0" smtClean="0"/>
              <a:t>-Diagramm) </a:t>
            </a:r>
            <a:r>
              <a:rPr lang="de-DE" dirty="0" smtClean="0">
                <a:sym typeface="Wingdings" panose="05000000000000000000" pitchFamily="2" charset="2"/>
              </a:rPr>
              <a:t> Annahme: </a:t>
            </a:r>
            <a:r>
              <a:rPr lang="de-DE" dirty="0" smtClean="0"/>
              <a:t>Fehler</a:t>
            </a:r>
          </a:p>
          <a:p>
            <a:r>
              <a:rPr lang="de-DE" dirty="0"/>
              <a:t> </a:t>
            </a:r>
            <a:r>
              <a:rPr lang="de-DE" dirty="0" smtClean="0"/>
              <a:t>auf </a:t>
            </a:r>
            <a:r>
              <a:rPr lang="de-DE" dirty="0"/>
              <a:t>Ursachen in </a:t>
            </a:r>
            <a:r>
              <a:rPr lang="de-DE" b="1" dirty="0"/>
              <a:t>6 festgelegten Dimensionen </a:t>
            </a:r>
            <a:r>
              <a:rPr lang="de-DE" dirty="0" smtClean="0"/>
              <a:t>rückführbar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In </a:t>
            </a:r>
            <a:r>
              <a:rPr lang="de-DE" dirty="0"/>
              <a:t>neuerer Zeit kommt immer öfters ein 7 Merkmal dazu: </a:t>
            </a:r>
            <a:r>
              <a:rPr lang="de-DE" u="sng" dirty="0"/>
              <a:t>Management.</a:t>
            </a:r>
          </a:p>
          <a:p>
            <a:endParaRPr lang="de-DE" b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790213"/>
              </p:ext>
            </p:extLst>
          </p:nvPr>
        </p:nvGraphicFramePr>
        <p:xfrm>
          <a:off x="278613" y="374242"/>
          <a:ext cx="11346946" cy="136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FD66E927-8B80-4E5F-8F35-FE150116A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613" y="3068531"/>
            <a:ext cx="3884020" cy="3557518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02476360"/>
              </p:ext>
            </p:extLst>
          </p:nvPr>
        </p:nvGraphicFramePr>
        <p:xfrm>
          <a:off x="5739333" y="3333561"/>
          <a:ext cx="6452667" cy="284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778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850" y="1845734"/>
            <a:ext cx="8033960" cy="2213518"/>
          </a:xfrm>
        </p:spPr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 Skizze </a:t>
            </a:r>
            <a:r>
              <a:rPr lang="de-DE" dirty="0" smtClean="0"/>
              <a:t>aller </a:t>
            </a:r>
            <a:r>
              <a:rPr lang="de-DE" dirty="0"/>
              <a:t>Ereignisse, Aktivitäten und Entscheidungen eines </a:t>
            </a:r>
            <a:r>
              <a:rPr lang="de-DE" b="1" dirty="0" smtClean="0"/>
              <a:t>Prozesses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V.a. gute Prozessvisualisierung 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Bei Erstellung oft </a:t>
            </a:r>
            <a:r>
              <a:rPr lang="de-DE" dirty="0"/>
              <a:t>Fehler sichtbar, die ohne Skizzierung nicht ersichtlich geworden wären, </a:t>
            </a:r>
            <a:r>
              <a:rPr lang="de-DE" dirty="0" smtClean="0"/>
              <a:t>z.B. </a:t>
            </a:r>
            <a:r>
              <a:rPr lang="de-DE" dirty="0"/>
              <a:t>überflüssige Prozessschritte, doppelte Kontrollaktivitäten oder </a:t>
            </a:r>
            <a:r>
              <a:rPr lang="de-DE" dirty="0" smtClean="0"/>
              <a:t>Schleifen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45044"/>
              </p:ext>
            </p:extLst>
          </p:nvPr>
        </p:nvGraphicFramePr>
        <p:xfrm>
          <a:off x="330864" y="409559"/>
          <a:ext cx="11346946" cy="132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3ED2CE09-2E23-4F4B-AF7A-CDCC0F3E4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35" y="1997020"/>
            <a:ext cx="2808566" cy="4284809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21252947"/>
              </p:ext>
            </p:extLst>
          </p:nvPr>
        </p:nvGraphicFramePr>
        <p:xfrm>
          <a:off x="4338740" y="3845087"/>
          <a:ext cx="6452667" cy="284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739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M7 – die 7 Managementwerkzeuge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Die </a:t>
            </a:r>
            <a:r>
              <a:rPr lang="de-DE" dirty="0"/>
              <a:t>„neuen“ sieben Qualitätswerkzeuge werden auch </a:t>
            </a:r>
            <a:r>
              <a:rPr lang="de-DE" dirty="0" smtClean="0"/>
              <a:t>7 </a:t>
            </a:r>
            <a:r>
              <a:rPr lang="de-DE" dirty="0"/>
              <a:t>Managementwerkzeuge (M7) </a:t>
            </a:r>
            <a:r>
              <a:rPr lang="de-DE" dirty="0" smtClean="0"/>
              <a:t>genannt.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1978 </a:t>
            </a:r>
            <a:r>
              <a:rPr lang="de-DE" dirty="0"/>
              <a:t>in Japan unter </a:t>
            </a:r>
            <a:r>
              <a:rPr lang="de-DE" dirty="0" smtClean="0"/>
              <a:t>Bezeichnung </a:t>
            </a:r>
            <a:r>
              <a:rPr lang="de-DE" dirty="0"/>
              <a:t>„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seven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für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 smtClean="0"/>
              <a:t>control“veröffentlicht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 </a:t>
            </a:r>
            <a:r>
              <a:rPr lang="de-DE" dirty="0"/>
              <a:t>Methoden zur Problemerkennung und Bewertung von </a:t>
            </a:r>
            <a:r>
              <a:rPr lang="de-DE" dirty="0" smtClean="0"/>
              <a:t>Lösungen (v.a. während Planungs- </a:t>
            </a:r>
            <a:r>
              <a:rPr lang="de-DE" dirty="0"/>
              <a:t>und </a:t>
            </a:r>
            <a:r>
              <a:rPr lang="de-DE" dirty="0" smtClean="0"/>
              <a:t>Entwicklungsphase </a:t>
            </a:r>
            <a:r>
              <a:rPr lang="de-DE" dirty="0" smtClean="0">
                <a:sym typeface="Wingdings" panose="05000000000000000000" pitchFamily="2" charset="2"/>
              </a:rPr>
              <a:t>hier noch ausreichend </a:t>
            </a:r>
            <a:r>
              <a:rPr lang="de-DE" dirty="0" smtClean="0"/>
              <a:t>Zahlenmaterial)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V.a. gut bei kombinierter </a:t>
            </a:r>
            <a:r>
              <a:rPr lang="de-DE" dirty="0"/>
              <a:t>Anwendung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setzen meist Teamarbeit voraus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57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de-DE" dirty="0" smtClean="0"/>
              <a:t>7 – die 7 Managementwerkzeuge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229207"/>
              </p:ext>
            </p:extLst>
          </p:nvPr>
        </p:nvGraphicFramePr>
        <p:xfrm>
          <a:off x="3478138" y="864108"/>
          <a:ext cx="8537249" cy="512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83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„Vater der japanischen Qualitätskontrolle“ war Japaner </a:t>
            </a:r>
            <a:r>
              <a:rPr lang="de-DE" dirty="0" err="1" smtClean="0"/>
              <a:t>Ishikawa</a:t>
            </a:r>
            <a:r>
              <a:rPr lang="de-DE" dirty="0" smtClean="0"/>
              <a:t> Kaoru (1915-1989) </a:t>
            </a:r>
            <a:r>
              <a:rPr lang="de-DE" dirty="0" smtClean="0">
                <a:sym typeface="Wingdings" panose="05000000000000000000" pitchFamily="2" charset="2"/>
              </a:rPr>
              <a:t>  </a:t>
            </a:r>
            <a:r>
              <a:rPr lang="de-DE" dirty="0" smtClean="0"/>
              <a:t>7 </a:t>
            </a:r>
            <a:r>
              <a:rPr lang="de-DE" b="1" dirty="0" smtClean="0"/>
              <a:t>QM – Werkzeuge</a:t>
            </a:r>
            <a:r>
              <a:rPr lang="de-DE" dirty="0"/>
              <a:t> (</a:t>
            </a:r>
            <a:r>
              <a:rPr lang="de-DE" dirty="0" smtClean="0"/>
              <a:t>1943)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Einsatz zu Qualitätssicherung, Sammlung von Fehlern, Daten von Prozessen und Arbeitsabläufen </a:t>
            </a:r>
            <a:r>
              <a:rPr lang="de-DE" dirty="0" smtClean="0">
                <a:sym typeface="Wingdings" panose="05000000000000000000" pitchFamily="2" charset="2"/>
              </a:rPr>
              <a:t> anschließende Analyse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/>
              <a:t>Q 7 </a:t>
            </a:r>
            <a:r>
              <a:rPr lang="de-DE" dirty="0" smtClean="0"/>
              <a:t>= effektive Werkzeuge um wirksame Ergebnisse zu erzielen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44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07225"/>
              </p:ext>
            </p:extLst>
          </p:nvPr>
        </p:nvGraphicFramePr>
        <p:xfrm>
          <a:off x="3842577" y="1641267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175930"/>
              </p:ext>
            </p:extLst>
          </p:nvPr>
        </p:nvGraphicFramePr>
        <p:xfrm>
          <a:off x="453007" y="414967"/>
          <a:ext cx="11346946" cy="133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94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869147"/>
              </p:ext>
            </p:extLst>
          </p:nvPr>
        </p:nvGraphicFramePr>
        <p:xfrm>
          <a:off x="3486685" y="1675452"/>
          <a:ext cx="8313268" cy="493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175930"/>
              </p:ext>
            </p:extLst>
          </p:nvPr>
        </p:nvGraphicFramePr>
        <p:xfrm>
          <a:off x="453007" y="414967"/>
          <a:ext cx="11346946" cy="133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3910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28899"/>
              </p:ext>
            </p:extLst>
          </p:nvPr>
        </p:nvGraphicFramePr>
        <p:xfrm>
          <a:off x="3478137" y="1858158"/>
          <a:ext cx="8321815" cy="4126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865316"/>
              </p:ext>
            </p:extLst>
          </p:nvPr>
        </p:nvGraphicFramePr>
        <p:xfrm>
          <a:off x="453007" y="414967"/>
          <a:ext cx="11346946" cy="133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0282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90123" y="1226387"/>
            <a:ext cx="2947482" cy="460118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35374"/>
              </p:ext>
            </p:extLst>
          </p:nvPr>
        </p:nvGraphicFramePr>
        <p:xfrm>
          <a:off x="3486684" y="1611131"/>
          <a:ext cx="8313269" cy="4216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865316"/>
              </p:ext>
            </p:extLst>
          </p:nvPr>
        </p:nvGraphicFramePr>
        <p:xfrm>
          <a:off x="453007" y="414967"/>
          <a:ext cx="11346946" cy="133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6485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03239"/>
              </p:ext>
            </p:extLst>
          </p:nvPr>
        </p:nvGraphicFramePr>
        <p:xfrm>
          <a:off x="3495229" y="1846263"/>
          <a:ext cx="8304724" cy="3802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865316"/>
              </p:ext>
            </p:extLst>
          </p:nvPr>
        </p:nvGraphicFramePr>
        <p:xfrm>
          <a:off x="453007" y="414967"/>
          <a:ext cx="11346946" cy="133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7374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25" y="1123837"/>
            <a:ext cx="7864191" cy="461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06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157332"/>
              </p:ext>
            </p:extLst>
          </p:nvPr>
        </p:nvGraphicFramePr>
        <p:xfrm>
          <a:off x="311654" y="357692"/>
          <a:ext cx="11346946" cy="137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510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6909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157332"/>
              </p:ext>
            </p:extLst>
          </p:nvPr>
        </p:nvGraphicFramePr>
        <p:xfrm>
          <a:off x="311654" y="357692"/>
          <a:ext cx="11346946" cy="137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438111"/>
              </p:ext>
            </p:extLst>
          </p:nvPr>
        </p:nvGraphicFramePr>
        <p:xfrm>
          <a:off x="3495229" y="1846263"/>
          <a:ext cx="8306513" cy="4050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7590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157332"/>
              </p:ext>
            </p:extLst>
          </p:nvPr>
        </p:nvGraphicFramePr>
        <p:xfrm>
          <a:off x="311654" y="357692"/>
          <a:ext cx="11346946" cy="137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585967"/>
              </p:ext>
            </p:extLst>
          </p:nvPr>
        </p:nvGraphicFramePr>
        <p:xfrm>
          <a:off x="3486684" y="1846264"/>
          <a:ext cx="8315058" cy="393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4612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157332"/>
              </p:ext>
            </p:extLst>
          </p:nvPr>
        </p:nvGraphicFramePr>
        <p:xfrm>
          <a:off x="311654" y="357692"/>
          <a:ext cx="11346946" cy="137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724308"/>
              </p:ext>
            </p:extLst>
          </p:nvPr>
        </p:nvGraphicFramePr>
        <p:xfrm>
          <a:off x="3503775" y="1846263"/>
          <a:ext cx="8280875" cy="405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571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477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Die QM-Werkzeuge unterstützen Anwender bei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endParaRPr lang="de-DE" dirty="0">
              <a:latin typeface="Franklin Gothic Book" panose="020B05030201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852057713"/>
              </p:ext>
            </p:extLst>
          </p:nvPr>
        </p:nvGraphicFramePr>
        <p:xfrm>
          <a:off x="3752627" y="1663995"/>
          <a:ext cx="7887063" cy="3904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98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157332"/>
              </p:ext>
            </p:extLst>
          </p:nvPr>
        </p:nvGraphicFramePr>
        <p:xfrm>
          <a:off x="311654" y="357692"/>
          <a:ext cx="11346946" cy="137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988454"/>
              </p:ext>
            </p:extLst>
          </p:nvPr>
        </p:nvGraphicFramePr>
        <p:xfrm>
          <a:off x="3469592" y="1846263"/>
          <a:ext cx="8315057" cy="398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381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924" y="618309"/>
            <a:ext cx="6173887" cy="591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53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34212"/>
              </p:ext>
            </p:extLst>
          </p:nvPr>
        </p:nvGraphicFramePr>
        <p:xfrm>
          <a:off x="325101" y="371139"/>
          <a:ext cx="11346946" cy="136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82256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583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34212"/>
              </p:ext>
            </p:extLst>
          </p:nvPr>
        </p:nvGraphicFramePr>
        <p:xfrm>
          <a:off x="325101" y="371139"/>
          <a:ext cx="11346946" cy="136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870066"/>
              </p:ext>
            </p:extLst>
          </p:nvPr>
        </p:nvGraphicFramePr>
        <p:xfrm>
          <a:off x="3495229" y="1846264"/>
          <a:ext cx="8306513" cy="3999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12231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34212"/>
              </p:ext>
            </p:extLst>
          </p:nvPr>
        </p:nvGraphicFramePr>
        <p:xfrm>
          <a:off x="325101" y="371139"/>
          <a:ext cx="11346946" cy="136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057115"/>
              </p:ext>
            </p:extLst>
          </p:nvPr>
        </p:nvGraphicFramePr>
        <p:xfrm>
          <a:off x="3503775" y="1846264"/>
          <a:ext cx="8280875" cy="3999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73927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34212"/>
              </p:ext>
            </p:extLst>
          </p:nvPr>
        </p:nvGraphicFramePr>
        <p:xfrm>
          <a:off x="325101" y="371139"/>
          <a:ext cx="11346946" cy="136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612098"/>
              </p:ext>
            </p:extLst>
          </p:nvPr>
        </p:nvGraphicFramePr>
        <p:xfrm>
          <a:off x="3469592" y="1846263"/>
          <a:ext cx="8315057" cy="397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34625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34212"/>
              </p:ext>
            </p:extLst>
          </p:nvPr>
        </p:nvGraphicFramePr>
        <p:xfrm>
          <a:off x="325101" y="371139"/>
          <a:ext cx="11346946" cy="136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961235"/>
              </p:ext>
            </p:extLst>
          </p:nvPr>
        </p:nvGraphicFramePr>
        <p:xfrm>
          <a:off x="3495229" y="1846263"/>
          <a:ext cx="8306513" cy="387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6828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28775"/>
            <a:ext cx="9220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05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878674"/>
              </p:ext>
            </p:extLst>
          </p:nvPr>
        </p:nvGraphicFramePr>
        <p:xfrm>
          <a:off x="4073837" y="1658359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192111"/>
              </p:ext>
            </p:extLst>
          </p:nvPr>
        </p:nvGraphicFramePr>
        <p:xfrm>
          <a:off x="453007" y="278931"/>
          <a:ext cx="11346946" cy="145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4365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176920"/>
              </p:ext>
            </p:extLst>
          </p:nvPr>
        </p:nvGraphicFramePr>
        <p:xfrm>
          <a:off x="3486683" y="1846264"/>
          <a:ext cx="8313269" cy="416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192111"/>
              </p:ext>
            </p:extLst>
          </p:nvPr>
        </p:nvGraphicFramePr>
        <p:xfrm>
          <a:off x="453007" y="278931"/>
          <a:ext cx="11346946" cy="145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13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Unterstützung des kontinuierlichen Verbesserungsprozess (KVP)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Steigerung der Produkt-, Prozess- und Servicequalität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Mitarbeiterbeteiligung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Motivationssteigerung</a:t>
            </a:r>
            <a:r>
              <a:rPr lang="de-DE" dirty="0"/>
              <a:t> </a:t>
            </a:r>
            <a:r>
              <a:rPr lang="de-DE" dirty="0" smtClean="0"/>
              <a:t>+ Steigerung </a:t>
            </a:r>
            <a:r>
              <a:rPr lang="de-DE" dirty="0"/>
              <a:t>der Zufriedenheit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771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963381"/>
              </p:ext>
            </p:extLst>
          </p:nvPr>
        </p:nvGraphicFramePr>
        <p:xfrm>
          <a:off x="3478139" y="1915446"/>
          <a:ext cx="8321814" cy="3631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192111"/>
              </p:ext>
            </p:extLst>
          </p:nvPr>
        </p:nvGraphicFramePr>
        <p:xfrm>
          <a:off x="453007" y="278931"/>
          <a:ext cx="11346946" cy="145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0688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74643"/>
              </p:ext>
            </p:extLst>
          </p:nvPr>
        </p:nvGraphicFramePr>
        <p:xfrm>
          <a:off x="3486683" y="1811708"/>
          <a:ext cx="8313269" cy="3973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192111"/>
              </p:ext>
            </p:extLst>
          </p:nvPr>
        </p:nvGraphicFramePr>
        <p:xfrm>
          <a:off x="453007" y="278931"/>
          <a:ext cx="11346946" cy="145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2276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6537"/>
              </p:ext>
            </p:extLst>
          </p:nvPr>
        </p:nvGraphicFramePr>
        <p:xfrm>
          <a:off x="3503775" y="1737360"/>
          <a:ext cx="8296178" cy="421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192111"/>
              </p:ext>
            </p:extLst>
          </p:nvPr>
        </p:nvGraphicFramePr>
        <p:xfrm>
          <a:off x="453007" y="278931"/>
          <a:ext cx="11346946" cy="145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34944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888" y="1448295"/>
            <a:ext cx="68294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313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59189"/>
              </p:ext>
            </p:extLst>
          </p:nvPr>
        </p:nvGraphicFramePr>
        <p:xfrm>
          <a:off x="453007" y="383434"/>
          <a:ext cx="11346946" cy="135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94850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9929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59189"/>
              </p:ext>
            </p:extLst>
          </p:nvPr>
        </p:nvGraphicFramePr>
        <p:xfrm>
          <a:off x="453007" y="383434"/>
          <a:ext cx="11346946" cy="135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780598"/>
              </p:ext>
            </p:extLst>
          </p:nvPr>
        </p:nvGraphicFramePr>
        <p:xfrm>
          <a:off x="3495230" y="1846263"/>
          <a:ext cx="8483409" cy="413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44724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59189"/>
              </p:ext>
            </p:extLst>
          </p:nvPr>
        </p:nvGraphicFramePr>
        <p:xfrm>
          <a:off x="453007" y="383434"/>
          <a:ext cx="11346946" cy="135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706573"/>
              </p:ext>
            </p:extLst>
          </p:nvPr>
        </p:nvGraphicFramePr>
        <p:xfrm>
          <a:off x="3486683" y="1846263"/>
          <a:ext cx="8313270" cy="399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8382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59189"/>
              </p:ext>
            </p:extLst>
          </p:nvPr>
        </p:nvGraphicFramePr>
        <p:xfrm>
          <a:off x="453007" y="383434"/>
          <a:ext cx="11346946" cy="135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598172"/>
              </p:ext>
            </p:extLst>
          </p:nvPr>
        </p:nvGraphicFramePr>
        <p:xfrm>
          <a:off x="3503775" y="1846263"/>
          <a:ext cx="8296178" cy="396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79634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59189"/>
              </p:ext>
            </p:extLst>
          </p:nvPr>
        </p:nvGraphicFramePr>
        <p:xfrm>
          <a:off x="453007" y="383434"/>
          <a:ext cx="11346946" cy="135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110163"/>
              </p:ext>
            </p:extLst>
          </p:nvPr>
        </p:nvGraphicFramePr>
        <p:xfrm>
          <a:off x="3478137" y="1846263"/>
          <a:ext cx="8321816" cy="387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1617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76214"/>
            <a:ext cx="7143750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77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Aufwand/</a:t>
            </a:r>
            <a:br>
              <a:rPr lang="de-DE" dirty="0" smtClean="0"/>
            </a:br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buClr>
                <a:srgbClr val="0A87AA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B3B3A"/>
                </a:solidFill>
              </a:rPr>
              <a:t>U</a:t>
            </a:r>
            <a:r>
              <a:rPr lang="de-DE" dirty="0" smtClean="0">
                <a:solidFill>
                  <a:srgbClr val="3B3B3A"/>
                </a:solidFill>
              </a:rPr>
              <a:t>nterschiedliche zeitliche Aufwände, Personal- oder auch Materialeinsatz </a:t>
            </a:r>
            <a:r>
              <a:rPr lang="de-DE" dirty="0" smtClean="0">
                <a:solidFill>
                  <a:srgbClr val="3B3B3A"/>
                </a:solidFill>
                <a:sym typeface="Wingdings" panose="05000000000000000000" pitchFamily="2" charset="2"/>
              </a:rPr>
              <a:t> m</a:t>
            </a:r>
            <a:r>
              <a:rPr lang="de-DE" dirty="0" smtClean="0">
                <a:solidFill>
                  <a:srgbClr val="3B3B3A"/>
                </a:solidFill>
              </a:rPr>
              <a:t>üssen von Organisation „gewollt“ sein</a:t>
            </a:r>
          </a:p>
          <a:p>
            <a:pPr defTabSz="457200">
              <a:buClr>
                <a:srgbClr val="0A87AA"/>
              </a:buClr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3B3B3A"/>
                </a:solidFill>
              </a:rPr>
              <a:t>Voraussetzung z.T. fundiertes Wissen in Anwendung der Methodik </a:t>
            </a:r>
          </a:p>
          <a:p>
            <a:pPr defTabSz="457200">
              <a:buClr>
                <a:srgbClr val="0A87AA"/>
              </a:buClr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3B3B3A"/>
                </a:solidFill>
              </a:rPr>
              <a:t>Zusammenstellung des Teams entscheidend (multidisziplinäre, multiprofessionelle und hierarchieunabhängig) </a:t>
            </a:r>
          </a:p>
          <a:p>
            <a:pPr defTabSz="457200">
              <a:buClr>
                <a:srgbClr val="0A87AA"/>
              </a:buClr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3B3B3A"/>
                </a:solidFill>
              </a:rPr>
              <a:t>Techniken auch alleine anwendbar </a:t>
            </a:r>
            <a:r>
              <a:rPr lang="de-DE" dirty="0" smtClean="0">
                <a:solidFill>
                  <a:srgbClr val="3B3B3A"/>
                </a:solidFill>
                <a:sym typeface="Wingdings" panose="05000000000000000000" pitchFamily="2" charset="2"/>
              </a:rPr>
              <a:t> voller Nutzen jedoch nur durch Zusammenwirken </a:t>
            </a:r>
            <a:r>
              <a:rPr lang="de-DE" dirty="0" smtClean="0">
                <a:solidFill>
                  <a:srgbClr val="3B3B3A"/>
                </a:solidFill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711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4193"/>
              </p:ext>
            </p:extLst>
          </p:nvPr>
        </p:nvGraphicFramePr>
        <p:xfrm>
          <a:off x="3928559" y="1641267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96731"/>
              </p:ext>
            </p:extLst>
          </p:nvPr>
        </p:nvGraphicFramePr>
        <p:xfrm>
          <a:off x="304739" y="409559"/>
          <a:ext cx="11346946" cy="132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0747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16831"/>
              </p:ext>
            </p:extLst>
          </p:nvPr>
        </p:nvGraphicFramePr>
        <p:xfrm>
          <a:off x="3478137" y="1846263"/>
          <a:ext cx="8315059" cy="452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96731"/>
              </p:ext>
            </p:extLst>
          </p:nvPr>
        </p:nvGraphicFramePr>
        <p:xfrm>
          <a:off x="304739" y="409559"/>
          <a:ext cx="11346946" cy="132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38518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11671"/>
              </p:ext>
            </p:extLst>
          </p:nvPr>
        </p:nvGraphicFramePr>
        <p:xfrm>
          <a:off x="3512320" y="1829275"/>
          <a:ext cx="8280876" cy="418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96731"/>
              </p:ext>
            </p:extLst>
          </p:nvPr>
        </p:nvGraphicFramePr>
        <p:xfrm>
          <a:off x="304739" y="409559"/>
          <a:ext cx="11346946" cy="132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72839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616635"/>
              </p:ext>
            </p:extLst>
          </p:nvPr>
        </p:nvGraphicFramePr>
        <p:xfrm>
          <a:off x="3469592" y="1803637"/>
          <a:ext cx="8323604" cy="424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96731"/>
              </p:ext>
            </p:extLst>
          </p:nvPr>
        </p:nvGraphicFramePr>
        <p:xfrm>
          <a:off x="304739" y="409559"/>
          <a:ext cx="11346946" cy="132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43717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13789"/>
              </p:ext>
            </p:extLst>
          </p:nvPr>
        </p:nvGraphicFramePr>
        <p:xfrm>
          <a:off x="3486684" y="1737360"/>
          <a:ext cx="8323604" cy="4306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96731"/>
              </p:ext>
            </p:extLst>
          </p:nvPr>
        </p:nvGraphicFramePr>
        <p:xfrm>
          <a:off x="304739" y="409559"/>
          <a:ext cx="11346946" cy="132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4391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9" y="742950"/>
            <a:ext cx="86963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993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622510"/>
              </p:ext>
            </p:extLst>
          </p:nvPr>
        </p:nvGraphicFramePr>
        <p:xfrm>
          <a:off x="3781505" y="167545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89142"/>
              </p:ext>
            </p:extLst>
          </p:nvPr>
        </p:nvGraphicFramePr>
        <p:xfrm>
          <a:off x="330864" y="321990"/>
          <a:ext cx="11346946" cy="14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969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146041"/>
              </p:ext>
            </p:extLst>
          </p:nvPr>
        </p:nvGraphicFramePr>
        <p:xfrm>
          <a:off x="3478138" y="1846263"/>
          <a:ext cx="8366333" cy="428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89142"/>
              </p:ext>
            </p:extLst>
          </p:nvPr>
        </p:nvGraphicFramePr>
        <p:xfrm>
          <a:off x="330864" y="321990"/>
          <a:ext cx="11346946" cy="14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67026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567479"/>
              </p:ext>
            </p:extLst>
          </p:nvPr>
        </p:nvGraphicFramePr>
        <p:xfrm>
          <a:off x="3461047" y="1871529"/>
          <a:ext cx="8306512" cy="411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89142"/>
              </p:ext>
            </p:extLst>
          </p:nvPr>
        </p:nvGraphicFramePr>
        <p:xfrm>
          <a:off x="330864" y="321990"/>
          <a:ext cx="11346946" cy="14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39985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507575"/>
              </p:ext>
            </p:extLst>
          </p:nvPr>
        </p:nvGraphicFramePr>
        <p:xfrm>
          <a:off x="3478139" y="1811709"/>
          <a:ext cx="8315058" cy="415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89142"/>
              </p:ext>
            </p:extLst>
          </p:nvPr>
        </p:nvGraphicFramePr>
        <p:xfrm>
          <a:off x="330864" y="321990"/>
          <a:ext cx="11346946" cy="14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219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Ausgangspunkt </a:t>
            </a:r>
            <a:r>
              <a:rPr lang="de-DE" dirty="0"/>
              <a:t>für Qualitätsverbesserungen </a:t>
            </a:r>
            <a:r>
              <a:rPr lang="de-DE" dirty="0" smtClean="0"/>
              <a:t>Zahlen </a:t>
            </a:r>
            <a:r>
              <a:rPr lang="de-DE" dirty="0"/>
              <a:t>und Fakten (objektive Informationen) </a:t>
            </a:r>
            <a:r>
              <a:rPr lang="de-DE" dirty="0" smtClean="0"/>
              <a:t>und subjektive Informationen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Qualitäts- und Managementwerkzeugen </a:t>
            </a:r>
            <a:r>
              <a:rPr lang="de-DE" dirty="0" smtClean="0">
                <a:sym typeface="Wingdings" panose="05000000000000000000" pitchFamily="2" charset="2"/>
              </a:rPr>
              <a:t> Z</a:t>
            </a:r>
            <a:r>
              <a:rPr lang="de-DE" dirty="0" smtClean="0"/>
              <a:t>usammentragen </a:t>
            </a:r>
            <a:r>
              <a:rPr lang="de-DE" dirty="0"/>
              <a:t>und </a:t>
            </a:r>
            <a:r>
              <a:rPr lang="de-DE" dirty="0" smtClean="0"/>
              <a:t>Analyse </a:t>
            </a:r>
            <a:r>
              <a:rPr lang="de-DE" dirty="0"/>
              <a:t>von </a:t>
            </a:r>
            <a:r>
              <a:rPr lang="de-DE" dirty="0" smtClean="0"/>
              <a:t>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/>
              <a:t>Dienstleistungsunternehmen, wie z. B. Krankenhäuser </a:t>
            </a:r>
            <a:r>
              <a:rPr lang="de-DE" dirty="0" smtClean="0"/>
              <a:t>Kundenzufriedenheit von entscheidender Bedeutung (meist subjektive Informationen</a:t>
            </a:r>
            <a:r>
              <a:rPr lang="de-DE" dirty="0"/>
              <a:t>, </a:t>
            </a:r>
            <a:r>
              <a:rPr lang="de-DE" dirty="0" smtClean="0"/>
              <a:t>aber </a:t>
            </a:r>
            <a:r>
              <a:rPr lang="de-DE" dirty="0"/>
              <a:t>trotzdem </a:t>
            </a:r>
            <a:r>
              <a:rPr lang="de-DE" dirty="0" smtClean="0"/>
              <a:t>messbar) (Meinungen ≠ Fakten) </a:t>
            </a:r>
          </a:p>
        </p:txBody>
      </p:sp>
    </p:spTree>
    <p:extLst>
      <p:ext uri="{BB962C8B-B14F-4D97-AF65-F5344CB8AC3E}">
        <p14:creationId xmlns:p14="http://schemas.microsoft.com/office/powerpoint/2010/main" val="2276080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041111"/>
              </p:ext>
            </p:extLst>
          </p:nvPr>
        </p:nvGraphicFramePr>
        <p:xfrm>
          <a:off x="3469593" y="1828800"/>
          <a:ext cx="8323603" cy="422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89142"/>
              </p:ext>
            </p:extLst>
          </p:nvPr>
        </p:nvGraphicFramePr>
        <p:xfrm>
          <a:off x="330864" y="321990"/>
          <a:ext cx="11346946" cy="14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553265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439" y="183798"/>
            <a:ext cx="4814463" cy="634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342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Strategie-</a:t>
            </a:r>
            <a:r>
              <a:rPr lang="de-DE" dirty="0" err="1" smtClean="0"/>
              <a:t>werkzeuge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15967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743635"/>
              </p:ext>
            </p:extLst>
          </p:nvPr>
        </p:nvGraphicFramePr>
        <p:xfrm>
          <a:off x="3683238" y="1171420"/>
          <a:ext cx="8070874" cy="455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00414" y="1845734"/>
            <a:ext cx="8275691" cy="38235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Ziel:  Ableitung von geeigneten strategischen </a:t>
            </a:r>
            <a:r>
              <a:rPr lang="de-DE" sz="2200" dirty="0" err="1"/>
              <a:t>Lösungsalternativen</a:t>
            </a:r>
            <a:r>
              <a:rPr lang="de-DE" sz="2200" dirty="0" err="1" smtClean="0"/>
              <a:t>aus</a:t>
            </a:r>
            <a:r>
              <a:rPr lang="de-DE" sz="2200" dirty="0" smtClean="0"/>
              <a:t> aus Stärken und Schwächen eines Unternehmens </a:t>
            </a:r>
            <a:r>
              <a:rPr lang="de-DE" sz="2200" dirty="0"/>
              <a:t>(interne Faktoren) und </a:t>
            </a:r>
            <a:r>
              <a:rPr lang="de-DE" sz="2200" dirty="0" smtClean="0"/>
              <a:t>Chancen </a:t>
            </a:r>
            <a:r>
              <a:rPr lang="de-DE" sz="2200" dirty="0"/>
              <a:t>(</a:t>
            </a:r>
            <a:r>
              <a:rPr lang="de-DE" sz="2200" dirty="0" err="1" smtClean="0"/>
              <a:t>Opportunities</a:t>
            </a:r>
            <a:r>
              <a:rPr lang="de-DE" sz="2200" dirty="0" smtClean="0"/>
              <a:t>)/ Risiken </a:t>
            </a:r>
            <a:r>
              <a:rPr lang="de-DE" sz="2200" dirty="0"/>
              <a:t>(</a:t>
            </a:r>
            <a:r>
              <a:rPr lang="de-DE" sz="2200" dirty="0" err="1"/>
              <a:t>Threats</a:t>
            </a:r>
            <a:r>
              <a:rPr lang="de-DE" sz="2200" dirty="0"/>
              <a:t>) der </a:t>
            </a:r>
            <a:r>
              <a:rPr lang="de-DE" sz="2200" dirty="0" smtClean="0"/>
              <a:t>Umwelt (externe </a:t>
            </a:r>
            <a:r>
              <a:rPr lang="de-DE" sz="2200" dirty="0"/>
              <a:t>Faktoren) </a:t>
            </a:r>
            <a:r>
              <a:rPr lang="de-DE" sz="2200" dirty="0" smtClean="0"/>
              <a:t>für Erreichung eigener Ziele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Betrachtung des Unternehmens </a:t>
            </a:r>
            <a:r>
              <a:rPr lang="de-DE" sz="2200" dirty="0"/>
              <a:t>als </a:t>
            </a:r>
            <a:r>
              <a:rPr lang="de-DE" sz="2200" dirty="0" smtClean="0"/>
              <a:t>Ganzes oder einzelne </a:t>
            </a:r>
            <a:r>
              <a:rPr lang="de-DE" sz="2200" dirty="0"/>
              <a:t>Produkte, </a:t>
            </a:r>
            <a:r>
              <a:rPr lang="de-DE" sz="2200" dirty="0" smtClean="0"/>
              <a:t>Prozesse, Teams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Erarbeitung </a:t>
            </a:r>
            <a:r>
              <a:rPr lang="de-DE" sz="2200" dirty="0"/>
              <a:t>erfolgt im Team mittels Workshops in Kombination mit anderen Instrumenten (z. B. Portfolio-</a:t>
            </a:r>
            <a:r>
              <a:rPr lang="de-DE" sz="2200" dirty="0" smtClean="0"/>
              <a:t>,Umfeldanalyse</a:t>
            </a:r>
            <a:r>
              <a:rPr lang="de-DE" sz="2200" dirty="0"/>
              <a:t>, Benchmark).</a:t>
            </a:r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730681"/>
              </p:ext>
            </p:extLst>
          </p:nvPr>
        </p:nvGraphicFramePr>
        <p:xfrm>
          <a:off x="552933" y="875212"/>
          <a:ext cx="11346946" cy="4610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70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00414" y="1845734"/>
            <a:ext cx="8292782" cy="38235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mehrdimensionales</a:t>
            </a:r>
            <a:r>
              <a:rPr lang="de-DE" dirty="0"/>
              <a:t>, dynamisches </a:t>
            </a:r>
            <a:r>
              <a:rPr lang="de-DE" dirty="0" smtClean="0"/>
              <a:t>Kennzahlensystem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Enthält quantitative und qualitative </a:t>
            </a:r>
            <a:r>
              <a:rPr lang="de-DE" dirty="0"/>
              <a:t>Kennzahlen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1990er-Jahren </a:t>
            </a:r>
            <a:r>
              <a:rPr lang="de-DE" dirty="0"/>
              <a:t>von </a:t>
            </a:r>
            <a:r>
              <a:rPr lang="de-DE" dirty="0" smtClean="0"/>
              <a:t>Norton und Kaplan </a:t>
            </a:r>
            <a:r>
              <a:rPr lang="de-DE" dirty="0"/>
              <a:t>veröffentlicht 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BSC betrachtet Unternehmensgeschehen </a:t>
            </a:r>
            <a:r>
              <a:rPr lang="de-DE" dirty="0"/>
              <a:t>mithilfe möglichst weniger Kennzahlen aus</a:t>
            </a:r>
          </a:p>
          <a:p>
            <a:r>
              <a:rPr lang="de-DE" dirty="0"/>
              <a:t>unterschiedlichen Blickwinkeln (</a:t>
            </a:r>
            <a:r>
              <a:rPr lang="de-DE" dirty="0" smtClean="0"/>
              <a:t>Perspektiven) 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29343"/>
              </p:ext>
            </p:extLst>
          </p:nvPr>
        </p:nvGraphicFramePr>
        <p:xfrm>
          <a:off x="552933" y="875212"/>
          <a:ext cx="11346946" cy="4610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75212"/>
            <a:ext cx="4084900" cy="835857"/>
            <a:chOff x="3607657" y="0"/>
            <a:chExt cx="4084900" cy="4610856"/>
          </a:xfrm>
        </p:grpSpPr>
        <p:sp>
          <p:nvSpPr>
            <p:cNvPr id="7" name="Abgerundetes Rechteck 6"/>
            <p:cNvSpPr/>
            <p:nvPr/>
          </p:nvSpPr>
          <p:spPr>
            <a:xfrm>
              <a:off x="3607657" y="0"/>
              <a:ext cx="4084900" cy="46108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3807065" y="199408"/>
              <a:ext cx="3686084" cy="421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err="1" smtClean="0"/>
                <a:t>Balanced</a:t>
              </a:r>
              <a:r>
                <a:rPr lang="de-DE" sz="2000" b="0" i="0" u="none" kern="1200" dirty="0" smtClean="0"/>
                <a:t> </a:t>
              </a:r>
              <a:r>
                <a:rPr lang="de-DE" sz="2000" b="0" i="0" u="none" kern="1200" dirty="0" err="1" smtClean="0"/>
                <a:t>Scorecard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1525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2354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29343"/>
              </p:ext>
            </p:extLst>
          </p:nvPr>
        </p:nvGraphicFramePr>
        <p:xfrm>
          <a:off x="552933" y="875212"/>
          <a:ext cx="11346946" cy="4610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75212"/>
            <a:ext cx="4084900" cy="835857"/>
            <a:chOff x="3607657" y="0"/>
            <a:chExt cx="4084900" cy="4610856"/>
          </a:xfrm>
        </p:grpSpPr>
        <p:sp>
          <p:nvSpPr>
            <p:cNvPr id="7" name="Abgerundetes Rechteck 6"/>
            <p:cNvSpPr/>
            <p:nvPr/>
          </p:nvSpPr>
          <p:spPr>
            <a:xfrm>
              <a:off x="3607657" y="0"/>
              <a:ext cx="4084900" cy="46108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3807065" y="199408"/>
              <a:ext cx="3686084" cy="421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err="1" smtClean="0"/>
                <a:t>Balanced</a:t>
              </a:r>
              <a:r>
                <a:rPr lang="de-DE" sz="2000" b="0" i="0" u="none" kern="1200" dirty="0" smtClean="0"/>
                <a:t> </a:t>
              </a:r>
              <a:r>
                <a:rPr lang="de-DE" sz="2000" b="0" i="0" u="none" kern="1200" dirty="0" err="1" smtClean="0"/>
                <a:t>Scorecard</a:t>
              </a:r>
              <a:endParaRPr lang="de-DE" sz="2000" b="0" i="0" u="none" kern="1200" dirty="0"/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860243543"/>
              </p:ext>
            </p:extLst>
          </p:nvPr>
        </p:nvGraphicFramePr>
        <p:xfrm>
          <a:off x="2327155" y="1822007"/>
          <a:ext cx="10037500" cy="463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18218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37958" y="1845734"/>
            <a:ext cx="8263784" cy="38235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Zur Entwicklung einer unternehmensindividuellen BSC werden zunächst </a:t>
            </a:r>
            <a:r>
              <a:rPr lang="de-DE" dirty="0" smtClean="0"/>
              <a:t>Anforderungen </a:t>
            </a:r>
            <a:r>
              <a:rPr lang="de-DE" dirty="0"/>
              <a:t>an </a:t>
            </a:r>
            <a:r>
              <a:rPr lang="de-DE" dirty="0" smtClean="0"/>
              <a:t>jeweilige </a:t>
            </a:r>
            <a:r>
              <a:rPr lang="de-DE" dirty="0"/>
              <a:t>Perspektiven </a:t>
            </a:r>
            <a:r>
              <a:rPr lang="de-DE" dirty="0" smtClean="0"/>
              <a:t>(top-down) </a:t>
            </a:r>
            <a:r>
              <a:rPr lang="de-DE" dirty="0"/>
              <a:t>in </a:t>
            </a:r>
            <a:r>
              <a:rPr lang="de-DE" dirty="0" smtClean="0"/>
              <a:t>Strategieprozess festgelegt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/>
              <a:t>umgekehrter </a:t>
            </a:r>
            <a:r>
              <a:rPr lang="de-DE" dirty="0" smtClean="0"/>
              <a:t>Reihenfolge(</a:t>
            </a:r>
            <a:r>
              <a:rPr lang="de-DE" dirty="0" err="1" smtClean="0"/>
              <a:t>bottom-up</a:t>
            </a:r>
            <a:r>
              <a:rPr lang="de-DE" dirty="0"/>
              <a:t>) zeigt </a:t>
            </a:r>
            <a:r>
              <a:rPr lang="de-DE" dirty="0" smtClean="0"/>
              <a:t>Kausalkette</a:t>
            </a:r>
            <a:r>
              <a:rPr lang="de-DE" dirty="0"/>
              <a:t>, welche Auswirkungen </a:t>
            </a:r>
            <a:r>
              <a:rPr lang="de-DE" dirty="0" smtClean="0"/>
              <a:t>einzelne Perspektiven </a:t>
            </a:r>
            <a:r>
              <a:rPr lang="de-DE" dirty="0"/>
              <a:t>aufeinander </a:t>
            </a:r>
            <a:r>
              <a:rPr lang="de-DE" dirty="0" smtClean="0"/>
              <a:t>haben und </a:t>
            </a:r>
            <a:r>
              <a:rPr lang="de-DE" dirty="0"/>
              <a:t>wie sie gemeinsam in Richtung der übergeordneten finanziellen Ziele </a:t>
            </a:r>
            <a:r>
              <a:rPr lang="de-DE" dirty="0" smtClean="0"/>
              <a:t>wirken</a:t>
            </a:r>
            <a:endParaRPr lang="de-DE" dirty="0"/>
          </a:p>
          <a:p>
            <a:pPr marL="201168" lvl="1" indent="0">
              <a:buNone/>
            </a:pPr>
            <a:endParaRPr lang="de-DE" sz="200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753804"/>
              </p:ext>
            </p:extLst>
          </p:nvPr>
        </p:nvGraphicFramePr>
        <p:xfrm>
          <a:off x="3537959" y="875212"/>
          <a:ext cx="8361920" cy="462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75212"/>
            <a:ext cx="4084900" cy="835857"/>
            <a:chOff x="3607657" y="0"/>
            <a:chExt cx="4084900" cy="4610856"/>
          </a:xfrm>
        </p:grpSpPr>
        <p:sp>
          <p:nvSpPr>
            <p:cNvPr id="7" name="Abgerundetes Rechteck 6"/>
            <p:cNvSpPr/>
            <p:nvPr/>
          </p:nvSpPr>
          <p:spPr>
            <a:xfrm>
              <a:off x="3607657" y="0"/>
              <a:ext cx="4084900" cy="46108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3807065" y="199408"/>
              <a:ext cx="3686084" cy="421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err="1" smtClean="0"/>
                <a:t>Balanced</a:t>
              </a:r>
              <a:r>
                <a:rPr lang="de-DE" sz="2000" b="0" i="0" u="none" kern="1200" dirty="0" smtClean="0"/>
                <a:t> </a:t>
              </a:r>
              <a:r>
                <a:rPr lang="de-DE" sz="2000" b="0" i="0" u="none" kern="1200" dirty="0" err="1" smtClean="0"/>
                <a:t>Scorecard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3346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00414" y="1845734"/>
            <a:ext cx="7655265" cy="829897"/>
          </a:xfrm>
        </p:spPr>
        <p:txBody>
          <a:bodyPr>
            <a:normAutofit/>
          </a:bodyPr>
          <a:lstStyle/>
          <a:p>
            <a:r>
              <a:rPr lang="de-DE" sz="2600" dirty="0" smtClean="0">
                <a:sym typeface="Wingdings" panose="05000000000000000000" pitchFamily="2" charset="2"/>
              </a:rPr>
              <a:t> </a:t>
            </a:r>
            <a:r>
              <a:rPr lang="de-DE" sz="2600" dirty="0" smtClean="0"/>
              <a:t>Aufbau </a:t>
            </a:r>
            <a:r>
              <a:rPr lang="de-DE" sz="2600" dirty="0"/>
              <a:t>und Einsatz </a:t>
            </a:r>
            <a:r>
              <a:rPr lang="de-DE" sz="2600" dirty="0" smtClean="0"/>
              <a:t>BSC </a:t>
            </a:r>
            <a:r>
              <a:rPr lang="de-DE" sz="2600" dirty="0"/>
              <a:t>erfolgen in elf Schritten:</a:t>
            </a:r>
          </a:p>
          <a:p>
            <a:pPr marL="201168" lvl="1" indent="0">
              <a:buNone/>
            </a:pPr>
            <a:endParaRPr lang="de-DE" sz="200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888304"/>
              </p:ext>
            </p:extLst>
          </p:nvPr>
        </p:nvGraphicFramePr>
        <p:xfrm>
          <a:off x="552933" y="875213"/>
          <a:ext cx="11346946" cy="155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75212"/>
            <a:ext cx="4084900" cy="835857"/>
            <a:chOff x="3607657" y="0"/>
            <a:chExt cx="4084900" cy="4610856"/>
          </a:xfrm>
        </p:grpSpPr>
        <p:sp>
          <p:nvSpPr>
            <p:cNvPr id="7" name="Abgerundetes Rechteck 6"/>
            <p:cNvSpPr/>
            <p:nvPr/>
          </p:nvSpPr>
          <p:spPr>
            <a:xfrm>
              <a:off x="3607657" y="0"/>
              <a:ext cx="4084900" cy="46108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3807065" y="199408"/>
              <a:ext cx="3686084" cy="421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err="1" smtClean="0"/>
                <a:t>Balanced</a:t>
              </a:r>
              <a:r>
                <a:rPr lang="de-DE" sz="2000" b="0" i="0" u="none" kern="1200" dirty="0" smtClean="0"/>
                <a:t> </a:t>
              </a:r>
              <a:r>
                <a:rPr lang="de-DE" sz="2000" b="0" i="0" u="none" kern="1200" dirty="0" err="1" smtClean="0"/>
                <a:t>Scorecard</a:t>
              </a:r>
              <a:endParaRPr lang="de-DE" sz="2000" b="0" i="0" u="none" kern="1200" dirty="0"/>
            </a:p>
          </p:txBody>
        </p:sp>
      </p:grp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907391269"/>
              </p:ext>
            </p:extLst>
          </p:nvPr>
        </p:nvGraphicFramePr>
        <p:xfrm>
          <a:off x="3174274" y="2299678"/>
          <a:ext cx="6985726" cy="383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0800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2354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de-DE" sz="200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29343"/>
              </p:ext>
            </p:extLst>
          </p:nvPr>
        </p:nvGraphicFramePr>
        <p:xfrm>
          <a:off x="552933" y="875212"/>
          <a:ext cx="11346946" cy="4610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75212"/>
            <a:ext cx="4084900" cy="835857"/>
            <a:chOff x="3607657" y="0"/>
            <a:chExt cx="4084900" cy="4610856"/>
          </a:xfrm>
        </p:grpSpPr>
        <p:sp>
          <p:nvSpPr>
            <p:cNvPr id="7" name="Abgerundetes Rechteck 6"/>
            <p:cNvSpPr/>
            <p:nvPr/>
          </p:nvSpPr>
          <p:spPr>
            <a:xfrm>
              <a:off x="3607657" y="0"/>
              <a:ext cx="4084900" cy="46108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3807065" y="199408"/>
              <a:ext cx="3686084" cy="421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err="1" smtClean="0"/>
                <a:t>Balanced</a:t>
              </a:r>
              <a:r>
                <a:rPr lang="de-DE" sz="2000" b="0" i="0" u="none" kern="1200" dirty="0" smtClean="0"/>
                <a:t> </a:t>
              </a:r>
              <a:r>
                <a:rPr lang="de-DE" sz="2000" b="0" i="0" u="none" kern="1200" dirty="0" err="1" smtClean="0"/>
                <a:t>Scorecard</a:t>
              </a:r>
              <a:endParaRPr lang="de-DE" sz="2000" b="0" i="0" u="none" kern="1200" dirty="0"/>
            </a:p>
          </p:txBody>
        </p:sp>
      </p:grp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277409444"/>
              </p:ext>
            </p:extLst>
          </p:nvPr>
        </p:nvGraphicFramePr>
        <p:xfrm>
          <a:off x="2677886" y="1845734"/>
          <a:ext cx="7482114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487106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2354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de-DE" sz="200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29343"/>
              </p:ext>
            </p:extLst>
          </p:nvPr>
        </p:nvGraphicFramePr>
        <p:xfrm>
          <a:off x="552933" y="875212"/>
          <a:ext cx="11346946" cy="4610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75212"/>
            <a:ext cx="4084900" cy="835857"/>
            <a:chOff x="3607657" y="0"/>
            <a:chExt cx="4084900" cy="4610856"/>
          </a:xfrm>
        </p:grpSpPr>
        <p:sp>
          <p:nvSpPr>
            <p:cNvPr id="7" name="Abgerundetes Rechteck 6"/>
            <p:cNvSpPr/>
            <p:nvPr/>
          </p:nvSpPr>
          <p:spPr>
            <a:xfrm>
              <a:off x="3607657" y="0"/>
              <a:ext cx="4084900" cy="46108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3807065" y="199408"/>
              <a:ext cx="3686084" cy="421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err="1" smtClean="0"/>
                <a:t>Balanced</a:t>
              </a:r>
              <a:r>
                <a:rPr lang="de-DE" sz="2000" b="0" i="0" u="none" kern="1200" dirty="0" smtClean="0"/>
                <a:t> </a:t>
              </a:r>
              <a:r>
                <a:rPr lang="de-DE" sz="2000" b="0" i="0" u="none" kern="1200" dirty="0" err="1" smtClean="0"/>
                <a:t>Scorecard</a:t>
              </a:r>
              <a:endParaRPr lang="de-DE" sz="2000" b="0" i="0" u="none" kern="1200" dirty="0"/>
            </a:p>
          </p:txBody>
        </p:sp>
      </p:grp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986477011"/>
              </p:ext>
            </p:extLst>
          </p:nvPr>
        </p:nvGraphicFramePr>
        <p:xfrm>
          <a:off x="2677886" y="1845734"/>
          <a:ext cx="7482114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835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0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Unterscheidung verschiedener Qualitäts- </a:t>
            </a:r>
            <a:r>
              <a:rPr lang="de-DE" dirty="0"/>
              <a:t>und Managementwerkzeugen (Q7 bzw. M7</a:t>
            </a:r>
            <a:r>
              <a:rPr lang="de-DE" dirty="0" smtClean="0"/>
              <a:t>)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32202472"/>
              </p:ext>
            </p:extLst>
          </p:nvPr>
        </p:nvGraphicFramePr>
        <p:xfrm>
          <a:off x="3733778" y="1951064"/>
          <a:ext cx="7913189" cy="3773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646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00414" y="1845734"/>
            <a:ext cx="8309874" cy="3823546"/>
          </a:xfrm>
        </p:spPr>
        <p:txBody>
          <a:bodyPr>
            <a:norm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Nutzen BSC: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hilft kritische </a:t>
            </a:r>
            <a:r>
              <a:rPr lang="de-DE" dirty="0"/>
              <a:t>Erfolgsfaktoren an </a:t>
            </a:r>
            <a:r>
              <a:rPr lang="de-DE" dirty="0" smtClean="0"/>
              <a:t>Strategie auszurichten (auf allen Unternehmensebenen)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</a:t>
            </a:r>
            <a:r>
              <a:rPr lang="de-DE" dirty="0" smtClean="0"/>
              <a:t>ermittelt Management umfassendes </a:t>
            </a:r>
            <a:r>
              <a:rPr lang="de-DE" dirty="0"/>
              <a:t>Bild </a:t>
            </a:r>
            <a:r>
              <a:rPr lang="de-DE" dirty="0" smtClean="0"/>
              <a:t>der Geschäftstätigkeit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vereinfacht Kommunikation </a:t>
            </a:r>
            <a:r>
              <a:rPr lang="de-DE" dirty="0"/>
              <a:t>und </a:t>
            </a:r>
            <a:r>
              <a:rPr lang="de-DE" dirty="0" smtClean="0"/>
              <a:t>Verständnis von Geschäftszielen/Strategien </a:t>
            </a:r>
            <a:r>
              <a:rPr lang="de-DE" dirty="0"/>
              <a:t>auf allen Ebenen 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ermöglicht </a:t>
            </a:r>
            <a:r>
              <a:rPr lang="de-DE" dirty="0"/>
              <a:t>strategisches </a:t>
            </a:r>
            <a:r>
              <a:rPr lang="de-DE" dirty="0" smtClean="0"/>
              <a:t>Feedback/Lernen</a:t>
            </a:r>
            <a:endParaRPr lang="de-DE" dirty="0"/>
          </a:p>
          <a:p>
            <a:pPr marL="201168" lvl="1" indent="0">
              <a:buNone/>
            </a:pPr>
            <a:endParaRPr lang="de-DE" sz="2000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968707"/>
              </p:ext>
            </p:extLst>
          </p:nvPr>
        </p:nvGraphicFramePr>
        <p:xfrm>
          <a:off x="552933" y="875212"/>
          <a:ext cx="11346946" cy="299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75212"/>
            <a:ext cx="4084900" cy="835857"/>
            <a:chOff x="3607657" y="0"/>
            <a:chExt cx="4084900" cy="4610856"/>
          </a:xfrm>
        </p:grpSpPr>
        <p:sp>
          <p:nvSpPr>
            <p:cNvPr id="7" name="Abgerundetes Rechteck 6"/>
            <p:cNvSpPr/>
            <p:nvPr/>
          </p:nvSpPr>
          <p:spPr>
            <a:xfrm>
              <a:off x="3607657" y="0"/>
              <a:ext cx="4084900" cy="46108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3807065" y="199408"/>
              <a:ext cx="3686084" cy="421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err="1" smtClean="0"/>
                <a:t>Balanced</a:t>
              </a:r>
              <a:r>
                <a:rPr lang="de-DE" sz="2000" b="0" i="0" u="none" kern="1200" dirty="0" smtClean="0"/>
                <a:t> </a:t>
              </a:r>
              <a:r>
                <a:rPr lang="de-DE" sz="2000" b="0" i="0" u="none" kern="1200" dirty="0" err="1" smtClean="0"/>
                <a:t>Scorecard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400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92398"/>
            <a:ext cx="4090771" cy="9449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474288" y="2008908"/>
            <a:ext cx="8318908" cy="3860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Vergleichs- </a:t>
            </a:r>
            <a:r>
              <a:rPr lang="de-DE" dirty="0"/>
              <a:t>und </a:t>
            </a:r>
            <a:r>
              <a:rPr lang="de-DE" dirty="0" smtClean="0"/>
              <a:t>Referenzwert (erreicht durch Benchmarking-Prozess)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Vergleich von Unternehmensleistungen mit Leistungen ihrer besten </a:t>
            </a:r>
            <a:r>
              <a:rPr lang="de-DE" dirty="0"/>
              <a:t>Wettbewerber </a:t>
            </a:r>
            <a:r>
              <a:rPr lang="de-DE" dirty="0" smtClean="0"/>
              <a:t>(Analyse sämtlicher Prozesse/Funktionen ausgewählter Unternehmen)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erfolgreichste Methoden/Vorgehensweisen </a:t>
            </a:r>
            <a:r>
              <a:rPr lang="de-DE" dirty="0"/>
              <a:t>stellen </a:t>
            </a:r>
            <a:r>
              <a:rPr lang="de-DE" dirty="0" smtClean="0"/>
              <a:t>als Maßstab Benchmarks dar („</a:t>
            </a:r>
            <a:r>
              <a:rPr lang="de-DE" dirty="0"/>
              <a:t>Best Practices</a:t>
            </a:r>
            <a:r>
              <a:rPr lang="de-DE" dirty="0" smtClean="0"/>
              <a:t>“) </a:t>
            </a:r>
            <a:r>
              <a:rPr lang="de-DE" dirty="0" smtClean="0">
                <a:sym typeface="Wingdings" panose="05000000000000000000" pitchFamily="2" charset="2"/>
              </a:rPr>
              <a:t> Orientierung des </a:t>
            </a:r>
            <a:r>
              <a:rPr lang="de-DE" dirty="0" smtClean="0"/>
              <a:t>Unternehmens </a:t>
            </a:r>
            <a:r>
              <a:rPr lang="de-DE" dirty="0" smtClean="0">
                <a:sym typeface="Wingdings" panose="05000000000000000000" pitchFamily="2" charset="2"/>
              </a:rPr>
              <a:t> Anpassung der eigenen </a:t>
            </a:r>
            <a:r>
              <a:rPr lang="de-DE" dirty="0" smtClean="0"/>
              <a:t>Situation/Optimierung der Geschäftsprozesse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Prozess des Benchmarking =  komplexes 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effektiver Weg, Wissen von außerhalb schnell in eigenes Unternehmen zu integrieren (sehr praxisorientiert)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901877"/>
              </p:ext>
            </p:extLst>
          </p:nvPr>
        </p:nvGraphicFramePr>
        <p:xfrm>
          <a:off x="526807" y="5408023"/>
          <a:ext cx="11346946" cy="94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4566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92398"/>
            <a:ext cx="4090771" cy="9449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01811" y="944735"/>
            <a:ext cx="10058400" cy="64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u="sng" dirty="0" smtClean="0"/>
              <a:t>Arten </a:t>
            </a:r>
            <a:r>
              <a:rPr lang="de-DE" b="1" u="sng" dirty="0"/>
              <a:t>von </a:t>
            </a:r>
            <a:r>
              <a:rPr lang="de-DE" b="1" u="sng" dirty="0" smtClean="0"/>
              <a:t>Benchmarks</a:t>
            </a:r>
            <a:endParaRPr lang="de-DE" b="1" u="sng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901877"/>
              </p:ext>
            </p:extLst>
          </p:nvPr>
        </p:nvGraphicFramePr>
        <p:xfrm>
          <a:off x="526807" y="5408023"/>
          <a:ext cx="11346946" cy="94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692343273"/>
              </p:ext>
            </p:extLst>
          </p:nvPr>
        </p:nvGraphicFramePr>
        <p:xfrm>
          <a:off x="3555050" y="1888621"/>
          <a:ext cx="8238146" cy="3980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431405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Ziel: im </a:t>
            </a:r>
            <a:r>
              <a:rPr lang="de-DE" dirty="0"/>
              <a:t>Veränderungsprozess </a:t>
            </a:r>
            <a:r>
              <a:rPr lang="de-DE" dirty="0" smtClean="0"/>
              <a:t>werden Faktoren identifiziert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</a:t>
            </a:r>
            <a:r>
              <a:rPr lang="de-DE" sz="2000" dirty="0"/>
              <a:t>Kräfte </a:t>
            </a:r>
            <a:r>
              <a:rPr lang="de-DE" sz="2000" dirty="0" smtClean="0"/>
              <a:t>binden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/>
              <a:t>Veränderung hemmen/blockieren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</a:t>
            </a:r>
            <a:r>
              <a:rPr lang="de-DE" sz="2000" dirty="0"/>
              <a:t>Kräfte </a:t>
            </a:r>
            <a:r>
              <a:rPr lang="de-DE" sz="2000" dirty="0" smtClean="0"/>
              <a:t>freisetzen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/>
              <a:t>Veränderung fördern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1. Ermittlung der Faktoren in Positiv-</a:t>
            </a:r>
            <a:r>
              <a:rPr lang="de-DE" dirty="0"/>
              <a:t>/Negativliste </a:t>
            </a:r>
            <a:r>
              <a:rPr lang="de-DE" dirty="0" smtClean="0">
                <a:sym typeface="Wingdings" panose="05000000000000000000" pitchFamily="2" charset="2"/>
              </a:rPr>
              <a:t> 2. Gewichtung der </a:t>
            </a:r>
            <a:r>
              <a:rPr lang="de-DE" dirty="0" smtClean="0"/>
              <a:t>Kräfte </a:t>
            </a:r>
            <a:r>
              <a:rPr lang="de-DE" dirty="0"/>
              <a:t>in </a:t>
            </a:r>
            <a:r>
              <a:rPr lang="de-DE" dirty="0" smtClean="0"/>
              <a:t>einfachem </a:t>
            </a:r>
            <a:r>
              <a:rPr lang="de-DE" dirty="0"/>
              <a:t>Kraftfelddiagramm entsprechend </a:t>
            </a:r>
            <a:r>
              <a:rPr lang="de-DE" dirty="0" smtClean="0"/>
              <a:t>Wirkung für Veränderungsprozess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13679"/>
              </p:ext>
            </p:extLst>
          </p:nvPr>
        </p:nvGraphicFramePr>
        <p:xfrm>
          <a:off x="565995" y="797166"/>
          <a:ext cx="11346946" cy="94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982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869268" y="1871528"/>
            <a:ext cx="7315200" cy="4113219"/>
          </a:xfrm>
        </p:spPr>
        <p:txBody>
          <a:bodyPr>
            <a:norm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u="sng" dirty="0" smtClean="0">
                <a:sym typeface="Wingdings" panose="05000000000000000000" pitchFamily="2" charset="2"/>
              </a:rPr>
              <a:t>Wirkungsweise: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stellt positiven </a:t>
            </a:r>
            <a:r>
              <a:rPr lang="de-DE" dirty="0"/>
              <a:t>und negativen Aspekte des Veränderungsprozesse/des Projekts </a:t>
            </a:r>
            <a:r>
              <a:rPr lang="de-DE" dirty="0" smtClean="0"/>
              <a:t>gegenüber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visueller Vergleich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Anstoß an Beteiligte, </a:t>
            </a:r>
            <a:r>
              <a:rPr lang="de-DE" dirty="0"/>
              <a:t>gemeinsam alle Aspekte zu </a:t>
            </a:r>
            <a:r>
              <a:rPr lang="de-DE" dirty="0" smtClean="0"/>
              <a:t>überdenken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Ranking für  Positiv- und Negativliste </a:t>
            </a:r>
            <a:r>
              <a:rPr lang="de-DE" dirty="0" smtClean="0">
                <a:sym typeface="Wingdings" panose="05000000000000000000" pitchFamily="2" charset="2"/>
              </a:rPr>
              <a:t> an welchen Stellen kann größte Wirkung erzielt werden?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ermutigt zum Nachdenken </a:t>
            </a:r>
            <a:r>
              <a:rPr lang="de-DE" dirty="0"/>
              <a:t>über </a:t>
            </a:r>
            <a:r>
              <a:rPr lang="de-DE" dirty="0" smtClean="0"/>
              <a:t>wirklichen </a:t>
            </a:r>
            <a:r>
              <a:rPr lang="de-DE" dirty="0"/>
              <a:t>Wurzeln eines </a:t>
            </a:r>
            <a:r>
              <a:rPr lang="de-DE" dirty="0" smtClean="0"/>
              <a:t>Problems/Lösung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Regelmäßige Wiederholung </a:t>
            </a:r>
            <a:r>
              <a:rPr lang="de-DE" dirty="0" smtClean="0">
                <a:sym typeface="Wingdings" panose="05000000000000000000" pitchFamily="2" charset="2"/>
              </a:rPr>
              <a:t>  E</a:t>
            </a:r>
            <a:r>
              <a:rPr lang="de-DE" dirty="0" smtClean="0"/>
              <a:t>rfolge/Nachsteuerungsbedürfnisse erkennbar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13679"/>
              </p:ext>
            </p:extLst>
          </p:nvPr>
        </p:nvGraphicFramePr>
        <p:xfrm>
          <a:off x="565995" y="797166"/>
          <a:ext cx="11346946" cy="94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2450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233445" y="908358"/>
            <a:ext cx="10058400" cy="911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u="sng" dirty="0" smtClean="0"/>
              <a:t>Vorgehensweise</a:t>
            </a:r>
            <a:r>
              <a:rPr lang="de-DE" u="sng" dirty="0"/>
              <a:t>: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552067"/>
              </p:ext>
            </p:extLst>
          </p:nvPr>
        </p:nvGraphicFramePr>
        <p:xfrm>
          <a:off x="565994" y="797166"/>
          <a:ext cx="10911008" cy="94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815325076"/>
              </p:ext>
            </p:extLst>
          </p:nvPr>
        </p:nvGraphicFramePr>
        <p:xfrm>
          <a:off x="803305" y="1903692"/>
          <a:ext cx="11465607" cy="2507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692064" y="4660401"/>
            <a:ext cx="8092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ym typeface="Wingdings" panose="05000000000000000000" pitchFamily="2" charset="2"/>
              </a:rPr>
              <a:t> j</a:t>
            </a:r>
            <a:r>
              <a:rPr lang="de-DE" sz="2000" dirty="0" smtClean="0"/>
              <a:t>e </a:t>
            </a:r>
            <a:r>
              <a:rPr lang="de-DE" sz="2000" dirty="0"/>
              <a:t>stärker treibende</a:t>
            </a:r>
            <a:r>
              <a:rPr lang="de-DE" sz="2000" dirty="0" smtClean="0"/>
              <a:t>/ hemmende </a:t>
            </a:r>
            <a:r>
              <a:rPr lang="de-DE" sz="2000" dirty="0"/>
              <a:t>Kraft ist, umso dicker/länger Balken 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err="1" smtClean="0"/>
              <a:t>Ergebnissverwertung</a:t>
            </a:r>
            <a:r>
              <a:rPr lang="de-DE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Kraftfelddiagramm an sich sehr aussagefähig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Erstellung eines Aktionsplans </a:t>
            </a:r>
            <a:r>
              <a:rPr lang="de-DE" sz="2000" dirty="0">
                <a:sym typeface="Wingdings" panose="05000000000000000000" pitchFamily="2" charset="2"/>
              </a:rPr>
              <a:t> Festlegung der nächsten Schritte (</a:t>
            </a:r>
            <a:r>
              <a:rPr lang="de-DE" sz="2000" dirty="0"/>
              <a:t>Thema, Ziel, Maßnahme, Verantwortliche, Unterstützer, Termin, Ressourcen)</a:t>
            </a:r>
          </a:p>
        </p:txBody>
      </p:sp>
    </p:spTree>
    <p:extLst>
      <p:ext uri="{BB962C8B-B14F-4D97-AF65-F5344CB8AC3E}">
        <p14:creationId xmlns:p14="http://schemas.microsoft.com/office/powerpoint/2010/main" val="2712623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13679"/>
              </p:ext>
            </p:extLst>
          </p:nvPr>
        </p:nvGraphicFramePr>
        <p:xfrm>
          <a:off x="565995" y="797166"/>
          <a:ext cx="11346946" cy="94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79" y="2006499"/>
            <a:ext cx="6278473" cy="404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273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9474" cy="145075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                              </a:t>
            </a:r>
            <a:r>
              <a:rPr lang="de-DE" sz="3100" dirty="0" smtClean="0">
                <a:sym typeface="Wingdings" panose="05000000000000000000" pitchFamily="2" charset="2"/>
              </a:rPr>
              <a:t> </a:t>
            </a:r>
            <a:r>
              <a:rPr lang="de-DE" sz="3100" dirty="0" smtClean="0"/>
              <a:t>Fehlermöglichkeits- </a:t>
            </a:r>
            <a:r>
              <a:rPr lang="de-DE" sz="3100" dirty="0"/>
              <a:t>und </a:t>
            </a:r>
            <a:r>
              <a:rPr lang="de-DE" sz="3100" dirty="0" smtClean="0"/>
              <a:t>Einfluss-Analyse</a:t>
            </a:r>
            <a:endParaRPr lang="de-DE" sz="31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55050" y="1981200"/>
            <a:ext cx="7600630" cy="38878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Wurzeln in US-amerikanischen </a:t>
            </a:r>
            <a:r>
              <a:rPr lang="de-DE" dirty="0"/>
              <a:t>Militärnorm </a:t>
            </a:r>
            <a:r>
              <a:rPr lang="de-DE" dirty="0" smtClean="0"/>
              <a:t>MIL-P-1629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60er von  NASA </a:t>
            </a:r>
            <a:r>
              <a:rPr lang="de-DE" dirty="0"/>
              <a:t>für </a:t>
            </a:r>
            <a:r>
              <a:rPr lang="de-DE" dirty="0" smtClean="0"/>
              <a:t>Apollo </a:t>
            </a:r>
            <a:r>
              <a:rPr lang="de-DE" dirty="0"/>
              <a:t>Programm </a:t>
            </a:r>
            <a:r>
              <a:rPr lang="de-DE" dirty="0" smtClean="0"/>
              <a:t>übernommen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danach Automobilindustrie 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de-DE" u="sng" dirty="0" smtClean="0"/>
              <a:t>Grundprinzip/Arten </a:t>
            </a:r>
            <a:r>
              <a:rPr lang="de-DE" u="sng" dirty="0"/>
              <a:t>einer </a:t>
            </a:r>
            <a:r>
              <a:rPr lang="de-DE" u="sng" dirty="0" smtClean="0"/>
              <a:t>FMEA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Design-FMEA </a:t>
            </a:r>
            <a:r>
              <a:rPr lang="de-DE" sz="2000" dirty="0"/>
              <a:t>(</a:t>
            </a:r>
            <a:r>
              <a:rPr lang="de-DE" sz="2000" dirty="0" smtClean="0"/>
              <a:t>DFMEA) = Produkt-FMEA </a:t>
            </a:r>
            <a:r>
              <a:rPr lang="de-DE" sz="2000" dirty="0" smtClean="0">
                <a:sym typeface="Wingdings" panose="05000000000000000000" pitchFamily="2" charset="2"/>
              </a:rPr>
              <a:t> für Entwicklung eines neuen Produktes verwendet (z.B. Motor)</a:t>
            </a: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Prozess-FMEA </a:t>
            </a:r>
            <a:r>
              <a:rPr lang="de-DE" sz="2000" dirty="0"/>
              <a:t>(</a:t>
            </a:r>
            <a:r>
              <a:rPr lang="de-DE" sz="2000" dirty="0" smtClean="0"/>
              <a:t>PFMEA) </a:t>
            </a:r>
            <a:r>
              <a:rPr lang="de-DE" sz="2000" dirty="0" smtClean="0">
                <a:sym typeface="Wingdings" panose="05000000000000000000" pitchFamily="2" charset="2"/>
              </a:rPr>
              <a:t> a</a:t>
            </a:r>
            <a:r>
              <a:rPr lang="de-DE" sz="2000" dirty="0" smtClean="0"/>
              <a:t>nalysiert Herstellungsprozess (z.B. Motorfertigung)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Kombination:  System-FMEA </a:t>
            </a:r>
            <a:r>
              <a:rPr lang="de-DE" sz="2000" dirty="0" smtClean="0">
                <a:sym typeface="Wingdings" panose="05000000000000000000" pitchFamily="2" charset="2"/>
              </a:rPr>
              <a:t> Betrachtung g</a:t>
            </a:r>
            <a:r>
              <a:rPr lang="de-DE" sz="2000" dirty="0" smtClean="0"/>
              <a:t>anzer Produkt-/Prozessstrukturen</a:t>
            </a:r>
            <a:endParaRPr lang="de-DE" sz="2000" dirty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71746"/>
              </p:ext>
            </p:extLst>
          </p:nvPr>
        </p:nvGraphicFramePr>
        <p:xfrm>
          <a:off x="526807" y="5473337"/>
          <a:ext cx="11346946" cy="87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62480"/>
            <a:ext cx="4084900" cy="874880"/>
            <a:chOff x="570492" y="0"/>
            <a:chExt cx="4084900" cy="874880"/>
          </a:xfrm>
        </p:grpSpPr>
        <p:sp>
          <p:nvSpPr>
            <p:cNvPr id="7" name="Abgerundetes Rechteck 6"/>
            <p:cNvSpPr/>
            <p:nvPr/>
          </p:nvSpPr>
          <p:spPr>
            <a:xfrm>
              <a:off x="570492" y="0"/>
              <a:ext cx="4084900" cy="874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613200" y="42708"/>
              <a:ext cx="3999484" cy="789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FMEA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0803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9474" cy="145075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                              </a:t>
            </a:r>
            <a:r>
              <a:rPr lang="de-DE" sz="3100" dirty="0" smtClean="0">
                <a:sym typeface="Wingdings" panose="05000000000000000000" pitchFamily="2" charset="2"/>
              </a:rPr>
              <a:t> </a:t>
            </a:r>
            <a:r>
              <a:rPr lang="de-DE" sz="3100" dirty="0" smtClean="0"/>
              <a:t>Fehlermöglichkeits- </a:t>
            </a:r>
            <a:r>
              <a:rPr lang="de-DE" sz="3100" dirty="0"/>
              <a:t>und </a:t>
            </a:r>
            <a:r>
              <a:rPr lang="de-DE" sz="3100" dirty="0" smtClean="0"/>
              <a:t>Einfluss-Analyse</a:t>
            </a:r>
            <a:endParaRPr lang="de-DE" sz="31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20866" y="1981200"/>
            <a:ext cx="8272330" cy="38878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Ziel: Vermeidung möglicher </a:t>
            </a:r>
            <a:r>
              <a:rPr lang="de-DE" dirty="0"/>
              <a:t>Fehler </a:t>
            </a:r>
            <a:r>
              <a:rPr lang="de-DE" dirty="0" smtClean="0"/>
              <a:t>vor Auftreten (späte Fehlererkennung </a:t>
            </a:r>
            <a:r>
              <a:rPr lang="de-DE" dirty="0" smtClean="0">
                <a:sym typeface="Wingdings" panose="05000000000000000000" pitchFamily="2" charset="2"/>
              </a:rPr>
              <a:t> meist </a:t>
            </a:r>
            <a:r>
              <a:rPr lang="de-DE" dirty="0" smtClean="0"/>
              <a:t>höheren </a:t>
            </a:r>
            <a:r>
              <a:rPr lang="de-DE" dirty="0"/>
              <a:t>Kosten und </a:t>
            </a:r>
            <a:r>
              <a:rPr lang="de-DE" dirty="0" smtClean="0"/>
              <a:t>unzufriedene Kunden)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Wo </a:t>
            </a:r>
            <a:r>
              <a:rPr lang="de-DE" sz="2000" dirty="0"/>
              <a:t>könnte </a:t>
            </a:r>
            <a:r>
              <a:rPr lang="de-DE" sz="2000" dirty="0" smtClean="0"/>
              <a:t>Fehler auftreten?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Wie </a:t>
            </a:r>
            <a:r>
              <a:rPr lang="de-DE" sz="2000" dirty="0"/>
              <a:t>würde sich </a:t>
            </a:r>
            <a:r>
              <a:rPr lang="de-DE" sz="2000" dirty="0" smtClean="0"/>
              <a:t>Fehler </a:t>
            </a:r>
            <a:r>
              <a:rPr lang="de-DE" sz="2000" dirty="0"/>
              <a:t>äußern bzw. wie tritt </a:t>
            </a:r>
            <a:r>
              <a:rPr lang="de-DE" sz="2000" dirty="0" smtClean="0"/>
              <a:t>Fehler auf?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Was </a:t>
            </a:r>
            <a:r>
              <a:rPr lang="de-DE" sz="2000" dirty="0"/>
              <a:t>für </a:t>
            </a:r>
            <a:r>
              <a:rPr lang="de-DE" sz="2000" dirty="0" smtClean="0"/>
              <a:t>Fehlerfolge </a:t>
            </a:r>
            <a:r>
              <a:rPr lang="de-DE" sz="2000" dirty="0"/>
              <a:t>könnte sich </a:t>
            </a:r>
            <a:r>
              <a:rPr lang="de-DE" sz="2000" dirty="0" smtClean="0"/>
              <a:t>einstellen?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Warum </a:t>
            </a:r>
            <a:r>
              <a:rPr lang="de-DE" sz="2000" dirty="0"/>
              <a:t>kann </a:t>
            </a:r>
            <a:r>
              <a:rPr lang="de-DE" sz="2000" dirty="0" smtClean="0"/>
              <a:t>Fehler/-folge auftreten?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Hilfe: FMEA-Formblatt + Fachexperten-Team (inkl. FMEA-Moderator)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Erstellung FMEA keine </a:t>
            </a:r>
            <a:r>
              <a:rPr lang="de-DE" dirty="0"/>
              <a:t>einmalige </a:t>
            </a:r>
            <a:r>
              <a:rPr lang="de-DE" dirty="0" smtClean="0"/>
              <a:t>Aktivität (begleitet ständig Entwicklung von Produkten </a:t>
            </a:r>
            <a:r>
              <a:rPr lang="de-DE" dirty="0"/>
              <a:t>oder </a:t>
            </a:r>
            <a:r>
              <a:rPr lang="de-DE" dirty="0" smtClean="0"/>
              <a:t>Gestaltung </a:t>
            </a:r>
            <a:r>
              <a:rPr lang="de-DE" dirty="0"/>
              <a:t>von </a:t>
            </a:r>
            <a:r>
              <a:rPr lang="de-DE" dirty="0" smtClean="0"/>
              <a:t>Prozessen) </a:t>
            </a:r>
            <a:r>
              <a:rPr lang="de-DE" dirty="0" smtClean="0">
                <a:sym typeface="Wingdings" panose="05000000000000000000" pitchFamily="2" charset="2"/>
              </a:rPr>
              <a:t> wichtig: ständige Gegensteuerung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71746"/>
              </p:ext>
            </p:extLst>
          </p:nvPr>
        </p:nvGraphicFramePr>
        <p:xfrm>
          <a:off x="526807" y="5473337"/>
          <a:ext cx="11346946" cy="87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62480"/>
            <a:ext cx="4084900" cy="874880"/>
            <a:chOff x="570492" y="0"/>
            <a:chExt cx="4084900" cy="874880"/>
          </a:xfrm>
        </p:grpSpPr>
        <p:sp>
          <p:nvSpPr>
            <p:cNvPr id="7" name="Abgerundetes Rechteck 6"/>
            <p:cNvSpPr/>
            <p:nvPr/>
          </p:nvSpPr>
          <p:spPr>
            <a:xfrm>
              <a:off x="570492" y="0"/>
              <a:ext cx="4084900" cy="874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613200" y="42708"/>
              <a:ext cx="3999484" cy="789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FMEA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194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9474" cy="145075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                              </a:t>
            </a:r>
            <a:r>
              <a:rPr lang="de-DE" sz="3100" dirty="0" smtClean="0">
                <a:sym typeface="Wingdings" panose="05000000000000000000" pitchFamily="2" charset="2"/>
              </a:rPr>
              <a:t> </a:t>
            </a:r>
            <a:r>
              <a:rPr lang="de-DE" sz="3100" dirty="0" smtClean="0"/>
              <a:t>Fehlermöglichkeits- </a:t>
            </a:r>
            <a:r>
              <a:rPr lang="de-DE" sz="3100" dirty="0"/>
              <a:t>und </a:t>
            </a:r>
            <a:r>
              <a:rPr lang="de-DE" sz="3100" dirty="0" smtClean="0"/>
              <a:t>Einfluss-Analyse</a:t>
            </a:r>
            <a:endParaRPr lang="de-DE" sz="31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546504" y="1968137"/>
            <a:ext cx="7651883" cy="1193807"/>
          </a:xfrm>
        </p:spPr>
        <p:txBody>
          <a:bodyPr>
            <a:norm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u="sng" dirty="0">
                <a:sym typeface="Wingdings" panose="05000000000000000000" pitchFamily="2" charset="2"/>
              </a:rPr>
              <a:t>Durchführung</a:t>
            </a:r>
            <a:r>
              <a:rPr lang="de-DE" u="sng" dirty="0"/>
              <a:t> einer FMEA:</a:t>
            </a:r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71746"/>
              </p:ext>
            </p:extLst>
          </p:nvPr>
        </p:nvGraphicFramePr>
        <p:xfrm>
          <a:off x="526807" y="5473337"/>
          <a:ext cx="11346946" cy="87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62480"/>
            <a:ext cx="4084900" cy="874880"/>
            <a:chOff x="570492" y="0"/>
            <a:chExt cx="4084900" cy="874880"/>
          </a:xfrm>
        </p:grpSpPr>
        <p:sp>
          <p:nvSpPr>
            <p:cNvPr id="7" name="Abgerundetes Rechteck 6"/>
            <p:cNvSpPr/>
            <p:nvPr/>
          </p:nvSpPr>
          <p:spPr>
            <a:xfrm>
              <a:off x="570492" y="0"/>
              <a:ext cx="4084900" cy="874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613200" y="42708"/>
              <a:ext cx="3999484" cy="789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FMEA</a:t>
              </a:r>
              <a:endParaRPr lang="de-DE" sz="2000" b="0" i="0" u="none" kern="1200" dirty="0"/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72330597"/>
              </p:ext>
            </p:extLst>
          </p:nvPr>
        </p:nvGraphicFramePr>
        <p:xfrm>
          <a:off x="3030582" y="1780068"/>
          <a:ext cx="7129417" cy="4358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2858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Q7 – die 7 Qualitäts-</a:t>
            </a:r>
            <a:r>
              <a:rPr lang="de-DE" dirty="0" err="1" smtClean="0"/>
              <a:t>werkzeuge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490640"/>
              </p:ext>
            </p:extLst>
          </p:nvPr>
        </p:nvGraphicFramePr>
        <p:xfrm>
          <a:off x="3540254" y="783361"/>
          <a:ext cx="8133301" cy="554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6458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9474" cy="145075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                              </a:t>
            </a:r>
            <a:r>
              <a:rPr lang="de-DE" sz="3100" dirty="0" smtClean="0">
                <a:sym typeface="Wingdings" panose="05000000000000000000" pitchFamily="2" charset="2"/>
              </a:rPr>
              <a:t> </a:t>
            </a:r>
            <a:r>
              <a:rPr lang="de-DE" sz="3100" dirty="0" smtClean="0"/>
              <a:t>Fehlermöglichkeits- </a:t>
            </a:r>
            <a:r>
              <a:rPr lang="de-DE" sz="3100" dirty="0"/>
              <a:t>und </a:t>
            </a:r>
            <a:r>
              <a:rPr lang="de-DE" sz="3100" dirty="0" smtClean="0"/>
              <a:t>Einfluss-Analyse</a:t>
            </a:r>
            <a:endParaRPr lang="de-DE" sz="31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31920" y="1968137"/>
            <a:ext cx="7266468" cy="3887894"/>
          </a:xfrm>
        </p:spPr>
        <p:txBody>
          <a:bodyPr>
            <a:norm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u="sng" dirty="0">
                <a:sym typeface="Wingdings" panose="05000000000000000000" pitchFamily="2" charset="2"/>
              </a:rPr>
              <a:t>Durchführung</a:t>
            </a:r>
            <a:r>
              <a:rPr lang="de-DE" u="sng" dirty="0"/>
              <a:t> einer FMEA: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b="1" dirty="0"/>
              <a:t>Auftrittswahrscheinlichkeit (A) </a:t>
            </a:r>
            <a:r>
              <a:rPr lang="de-DE" dirty="0"/>
              <a:t>– </a:t>
            </a:r>
            <a:r>
              <a:rPr lang="de-DE" dirty="0" smtClean="0"/>
              <a:t>Wie </a:t>
            </a:r>
            <a:r>
              <a:rPr lang="de-DE" dirty="0"/>
              <a:t>wahrscheinlich ist es, dass dieser Fehler vorkommt beziehungsweise das Risiko eintritt?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b="1" dirty="0"/>
              <a:t>Bedeutung (B) </a:t>
            </a:r>
            <a:r>
              <a:rPr lang="de-DE" dirty="0"/>
              <a:t>– Welche Wirkung entsteht durch das Auftreten des Fehlers/das Eintreten des Risikos?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b="1" dirty="0"/>
              <a:t>Entdeckungswahrscheinlichkeit (E) </a:t>
            </a:r>
            <a:r>
              <a:rPr lang="de-DE" dirty="0"/>
              <a:t>– Wie wahrscheinlich ist es, dass das Auftreten </a:t>
            </a:r>
            <a:r>
              <a:rPr lang="de-DE" dirty="0" err="1"/>
              <a:t>desFehlers</a:t>
            </a:r>
            <a:r>
              <a:rPr lang="de-DE" dirty="0"/>
              <a:t> beziehungsweise der Eintritt des Risikos bemerkt wird?</a:t>
            </a:r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71746"/>
              </p:ext>
            </p:extLst>
          </p:nvPr>
        </p:nvGraphicFramePr>
        <p:xfrm>
          <a:off x="526807" y="5473337"/>
          <a:ext cx="11346946" cy="87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62480"/>
            <a:ext cx="4084900" cy="874880"/>
            <a:chOff x="570492" y="0"/>
            <a:chExt cx="4084900" cy="874880"/>
          </a:xfrm>
        </p:grpSpPr>
        <p:sp>
          <p:nvSpPr>
            <p:cNvPr id="7" name="Abgerundetes Rechteck 6"/>
            <p:cNvSpPr/>
            <p:nvPr/>
          </p:nvSpPr>
          <p:spPr>
            <a:xfrm>
              <a:off x="570492" y="0"/>
              <a:ext cx="4084900" cy="874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613200" y="42708"/>
              <a:ext cx="3999484" cy="789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FMEA</a:t>
              </a:r>
              <a:endParaRPr lang="de-DE" sz="2000" b="0" i="0" u="none" kern="1200" dirty="0"/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837227206"/>
              </p:ext>
            </p:extLst>
          </p:nvPr>
        </p:nvGraphicFramePr>
        <p:xfrm>
          <a:off x="953589" y="2705221"/>
          <a:ext cx="3095898" cy="2768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72514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9474" cy="145075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                              </a:t>
            </a:r>
            <a:r>
              <a:rPr lang="de-DE" sz="3100" dirty="0" smtClean="0">
                <a:sym typeface="Wingdings" panose="05000000000000000000" pitchFamily="2" charset="2"/>
              </a:rPr>
              <a:t> </a:t>
            </a:r>
            <a:r>
              <a:rPr lang="de-DE" sz="3100" dirty="0" smtClean="0"/>
              <a:t>Fehlermöglichkeits- </a:t>
            </a:r>
            <a:r>
              <a:rPr lang="de-DE" sz="3100" dirty="0"/>
              <a:t>und </a:t>
            </a:r>
            <a:r>
              <a:rPr lang="de-DE" sz="3100" dirty="0" smtClean="0"/>
              <a:t>Einfluss-Analyse</a:t>
            </a:r>
            <a:endParaRPr lang="de-DE" sz="31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31920" y="1968137"/>
            <a:ext cx="7266468" cy="3887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u="sng" dirty="0">
                <a:sym typeface="Wingdings" panose="05000000000000000000" pitchFamily="2" charset="2"/>
              </a:rPr>
              <a:t>Durchführung</a:t>
            </a:r>
            <a:r>
              <a:rPr lang="de-DE" u="sng" dirty="0"/>
              <a:t> einer FMEA:</a:t>
            </a:r>
          </a:p>
          <a:p>
            <a:pPr marL="0" indent="0">
              <a:buNone/>
            </a:pPr>
            <a:r>
              <a:rPr lang="de-DE" dirty="0"/>
              <a:t>Jeder dieser Größen (A,B,E) wird Wert zwischen 1 und 10 </a:t>
            </a:r>
            <a:r>
              <a:rPr lang="de-DE" dirty="0" smtClean="0"/>
              <a:t>zugeteilt</a:t>
            </a:r>
          </a:p>
          <a:p>
            <a:pPr marL="0" indent="0">
              <a:buNone/>
            </a:pPr>
            <a:r>
              <a:rPr lang="de-DE" dirty="0" smtClean="0"/>
              <a:t>Um potentielle </a:t>
            </a:r>
            <a:r>
              <a:rPr lang="de-DE" dirty="0"/>
              <a:t>Risiko </a:t>
            </a:r>
            <a:r>
              <a:rPr lang="de-DE" dirty="0" smtClean="0"/>
              <a:t>auszudrücken/zu bewerten </a:t>
            </a:r>
            <a:r>
              <a:rPr lang="de-DE" dirty="0" smtClean="0">
                <a:sym typeface="Wingdings" panose="05000000000000000000" pitchFamily="2" charset="2"/>
              </a:rPr>
              <a:t> Bildung </a:t>
            </a:r>
            <a:r>
              <a:rPr lang="de-DE" dirty="0" smtClean="0"/>
              <a:t>Risikoprioritätszahl </a:t>
            </a:r>
            <a:r>
              <a:rPr lang="de-DE" dirty="0"/>
              <a:t>(RPZ) </a:t>
            </a:r>
            <a:r>
              <a:rPr lang="de-DE" dirty="0" smtClean="0"/>
              <a:t>(RPZ </a:t>
            </a:r>
            <a:r>
              <a:rPr lang="de-DE" dirty="0"/>
              <a:t>= A x B x </a:t>
            </a:r>
            <a:r>
              <a:rPr lang="de-DE" dirty="0" smtClean="0"/>
              <a:t>E) </a:t>
            </a:r>
            <a:r>
              <a:rPr lang="de-DE" dirty="0" smtClean="0">
                <a:sym typeface="Wingdings" panose="05000000000000000000" pitchFamily="2" charset="2"/>
              </a:rPr>
              <a:t>  </a:t>
            </a:r>
            <a:r>
              <a:rPr lang="de-DE" dirty="0" smtClean="0"/>
              <a:t>1 </a:t>
            </a:r>
            <a:r>
              <a:rPr lang="de-DE" dirty="0"/>
              <a:t>≤ RPZ ≤ </a:t>
            </a:r>
            <a:r>
              <a:rPr lang="de-DE" dirty="0" smtClean="0"/>
              <a:t>1.000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Je </a:t>
            </a:r>
            <a:r>
              <a:rPr lang="de-DE" dirty="0"/>
              <a:t>höher </a:t>
            </a:r>
            <a:r>
              <a:rPr lang="de-DE" dirty="0" smtClean="0"/>
              <a:t>RPZ </a:t>
            </a:r>
            <a:r>
              <a:rPr lang="de-DE" dirty="0" smtClean="0">
                <a:sym typeface="Wingdings" panose="05000000000000000000" pitchFamily="2" charset="2"/>
              </a:rPr>
              <a:t> desto inakzeptabler </a:t>
            </a:r>
            <a:r>
              <a:rPr lang="de-DE" dirty="0" smtClean="0"/>
              <a:t>ist Fehler/Risiko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71746"/>
              </p:ext>
            </p:extLst>
          </p:nvPr>
        </p:nvGraphicFramePr>
        <p:xfrm>
          <a:off x="526807" y="5473337"/>
          <a:ext cx="11346946" cy="87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62480"/>
            <a:ext cx="4084900" cy="874880"/>
            <a:chOff x="570492" y="0"/>
            <a:chExt cx="4084900" cy="874880"/>
          </a:xfrm>
        </p:grpSpPr>
        <p:sp>
          <p:nvSpPr>
            <p:cNvPr id="7" name="Abgerundetes Rechteck 6"/>
            <p:cNvSpPr/>
            <p:nvPr/>
          </p:nvSpPr>
          <p:spPr>
            <a:xfrm>
              <a:off x="570492" y="0"/>
              <a:ext cx="4084900" cy="874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613200" y="42708"/>
              <a:ext cx="3999484" cy="789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FMEA</a:t>
              </a:r>
              <a:endParaRPr lang="de-DE" sz="2000" b="0" i="0" u="none" kern="1200" dirty="0"/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22069945"/>
              </p:ext>
            </p:extLst>
          </p:nvPr>
        </p:nvGraphicFramePr>
        <p:xfrm>
          <a:off x="953589" y="2705221"/>
          <a:ext cx="3095898" cy="2768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1"/>
          <a:stretch/>
        </p:blipFill>
        <p:spPr bwMode="auto">
          <a:xfrm>
            <a:off x="3749041" y="4015481"/>
            <a:ext cx="8251048" cy="209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5804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9474" cy="145075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                              </a:t>
            </a:r>
            <a:r>
              <a:rPr lang="de-DE" sz="3100" dirty="0" smtClean="0">
                <a:sym typeface="Wingdings" panose="05000000000000000000" pitchFamily="2" charset="2"/>
              </a:rPr>
              <a:t> </a:t>
            </a:r>
            <a:r>
              <a:rPr lang="de-DE" sz="3100" dirty="0" smtClean="0"/>
              <a:t>Fehlermöglichkeits- </a:t>
            </a:r>
            <a:r>
              <a:rPr lang="de-DE" sz="3100" dirty="0"/>
              <a:t>und </a:t>
            </a:r>
            <a:r>
              <a:rPr lang="de-DE" sz="3100" dirty="0" smtClean="0"/>
              <a:t>Einfluss-Analyse</a:t>
            </a:r>
            <a:endParaRPr lang="de-DE" sz="31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97280" y="1981200"/>
            <a:ext cx="10058400" cy="3887894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071746"/>
              </p:ext>
            </p:extLst>
          </p:nvPr>
        </p:nvGraphicFramePr>
        <p:xfrm>
          <a:off x="526807" y="5473337"/>
          <a:ext cx="11346946" cy="87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1097280" y="862480"/>
            <a:ext cx="4084900" cy="874880"/>
            <a:chOff x="570492" y="0"/>
            <a:chExt cx="4084900" cy="874880"/>
          </a:xfrm>
        </p:grpSpPr>
        <p:sp>
          <p:nvSpPr>
            <p:cNvPr id="7" name="Abgerundetes Rechteck 6"/>
            <p:cNvSpPr/>
            <p:nvPr/>
          </p:nvSpPr>
          <p:spPr>
            <a:xfrm>
              <a:off x="570492" y="0"/>
              <a:ext cx="4084900" cy="874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 txBox="1"/>
            <p:nvPr/>
          </p:nvSpPr>
          <p:spPr>
            <a:xfrm>
              <a:off x="613200" y="42708"/>
              <a:ext cx="3999484" cy="789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FMEA</a:t>
              </a:r>
              <a:endParaRPr lang="de-DE" sz="2000" b="0" i="0" u="none" kern="1200" dirty="0"/>
            </a:p>
          </p:txBody>
        </p:sp>
      </p:grp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26838524"/>
              </p:ext>
            </p:extLst>
          </p:nvPr>
        </p:nvGraphicFramePr>
        <p:xfrm>
          <a:off x="3767107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02800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Lenkungs-</a:t>
            </a:r>
            <a:r>
              <a:rPr lang="de-DE" dirty="0" err="1" smtClean="0"/>
              <a:t>werkzeuge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357153"/>
              </p:ext>
            </p:extLst>
          </p:nvPr>
        </p:nvGraphicFramePr>
        <p:xfrm>
          <a:off x="2871387" y="846034"/>
          <a:ext cx="8879209" cy="469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2705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749627" y="1932332"/>
            <a:ext cx="8086298" cy="5120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innerbetriebliche </a:t>
            </a:r>
            <a:r>
              <a:rPr lang="de-DE" dirty="0"/>
              <a:t>Arbeitsgruppe </a:t>
            </a:r>
            <a:r>
              <a:rPr lang="de-DE" dirty="0" smtClean="0"/>
              <a:t>(meist 5-10 Mitarbeiter) </a:t>
            </a:r>
            <a:r>
              <a:rPr lang="de-DE" dirty="0" smtClean="0">
                <a:sym typeface="Wingdings" panose="05000000000000000000" pitchFamily="2" charset="2"/>
              </a:rPr>
              <a:t> Regelmäßige Treffen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zielorientierte </a:t>
            </a:r>
            <a:r>
              <a:rPr lang="de-DE" dirty="0"/>
              <a:t>und </a:t>
            </a:r>
            <a:r>
              <a:rPr lang="de-DE" dirty="0" smtClean="0"/>
              <a:t>selbstständige Beschäftigung mit spezieller Fragestellung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Entwicklung gemeinsamer Lösungen für arbeitsbezogene </a:t>
            </a:r>
            <a:r>
              <a:rPr lang="de-DE" dirty="0"/>
              <a:t>Probleme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Einsatz von: Kreativitäts- </a:t>
            </a:r>
            <a:r>
              <a:rPr lang="de-DE" dirty="0"/>
              <a:t>und Fehleranalyse- bzw. Problemlösungswerkzeuge 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gutes </a:t>
            </a:r>
            <a:r>
              <a:rPr lang="de-DE" dirty="0"/>
              <a:t>Instrument um Mitarbeiter zu </a:t>
            </a:r>
            <a:r>
              <a:rPr lang="de-DE" dirty="0" smtClean="0"/>
              <a:t>beteiligen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Erhöhung der Zufriedenheit/Motivation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Nachteil:  kosten Arbeitszeit </a:t>
            </a:r>
            <a:r>
              <a:rPr lang="de-DE" dirty="0" smtClean="0">
                <a:sym typeface="Wingdings" panose="05000000000000000000" pitchFamily="2" charset="2"/>
              </a:rPr>
              <a:t> müssen von </a:t>
            </a:r>
            <a:r>
              <a:rPr lang="de-DE" dirty="0" smtClean="0"/>
              <a:t>Organisationsleitung gewollt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Wichtig: klare </a:t>
            </a:r>
            <a:r>
              <a:rPr lang="de-DE" dirty="0"/>
              <a:t>Besprechungsregeln </a:t>
            </a:r>
            <a:r>
              <a:rPr lang="de-DE" dirty="0" smtClean="0"/>
              <a:t>(z</a:t>
            </a:r>
            <a:r>
              <a:rPr lang="de-DE" dirty="0"/>
              <a:t>. B. </a:t>
            </a:r>
            <a:r>
              <a:rPr lang="de-DE" dirty="0" smtClean="0"/>
              <a:t>jeder muss </a:t>
            </a:r>
            <a:r>
              <a:rPr lang="de-DE" dirty="0"/>
              <a:t>sich einbringen, nicht unterbrechen, Pünktlichkeit, </a:t>
            </a:r>
            <a:r>
              <a:rPr lang="de-DE" dirty="0" smtClean="0"/>
              <a:t>…), Leiter: Erfahrung </a:t>
            </a:r>
            <a:r>
              <a:rPr lang="de-DE" dirty="0"/>
              <a:t>in </a:t>
            </a:r>
            <a:r>
              <a:rPr lang="de-DE" dirty="0" smtClean="0"/>
              <a:t>Moderation </a:t>
            </a:r>
            <a:r>
              <a:rPr lang="de-DE" dirty="0"/>
              <a:t>und Kenntnisse </a:t>
            </a:r>
            <a:r>
              <a:rPr lang="de-DE" dirty="0" smtClean="0"/>
              <a:t>von Instrumenten </a:t>
            </a:r>
            <a:endParaRPr lang="de-DE" dirty="0"/>
          </a:p>
          <a:p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587828"/>
            <a:ext cx="4127863" cy="1149531"/>
            <a:chOff x="570467" y="0"/>
            <a:chExt cx="3905199" cy="1162904"/>
          </a:xfrm>
        </p:grpSpPr>
        <p:sp>
          <p:nvSpPr>
            <p:cNvPr id="6" name="Abgerundetes Rechteck 5"/>
            <p:cNvSpPr/>
            <p:nvPr/>
          </p:nvSpPr>
          <p:spPr>
            <a:xfrm>
              <a:off x="570467" y="0"/>
              <a:ext cx="3905199" cy="116290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627235" y="56768"/>
              <a:ext cx="3791663" cy="10493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Qualitätszirkel</a:t>
              </a:r>
              <a:endParaRPr lang="de-DE" sz="20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8662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/>
              <a:t>Audit“ </a:t>
            </a:r>
            <a:r>
              <a:rPr lang="de-DE" dirty="0" smtClean="0"/>
              <a:t>= Substantivierung „</a:t>
            </a:r>
            <a:r>
              <a:rPr lang="de-DE" dirty="0" err="1" smtClean="0"/>
              <a:t>audit</a:t>
            </a:r>
            <a:r>
              <a:rPr lang="de-DE" dirty="0"/>
              <a:t>“ – er, sie, es hört (zu) </a:t>
            </a:r>
            <a:r>
              <a:rPr lang="de-DE" dirty="0" smtClean="0"/>
              <a:t>– (lateinischen </a:t>
            </a:r>
            <a:r>
              <a:rPr lang="de-DE" dirty="0"/>
              <a:t>Verbs „</a:t>
            </a:r>
            <a:r>
              <a:rPr lang="de-DE" dirty="0" err="1"/>
              <a:t>audire</a:t>
            </a:r>
            <a:r>
              <a:rPr lang="de-DE" dirty="0" smtClean="0"/>
              <a:t>“)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Vorgang, bei </a:t>
            </a:r>
            <a:r>
              <a:rPr lang="de-DE" dirty="0"/>
              <a:t>dem sich </a:t>
            </a:r>
            <a:r>
              <a:rPr lang="de-DE" dirty="0" smtClean="0"/>
              <a:t>Zuhörer </a:t>
            </a:r>
            <a:r>
              <a:rPr lang="de-DE" dirty="0"/>
              <a:t>(der Auditor) dem widmet, was </a:t>
            </a:r>
            <a:r>
              <a:rPr lang="de-DE" dirty="0" smtClean="0"/>
              <a:t>ihm andere </a:t>
            </a:r>
            <a:r>
              <a:rPr lang="de-DE" dirty="0"/>
              <a:t>Personen </a:t>
            </a:r>
            <a:r>
              <a:rPr lang="de-DE" dirty="0" smtClean="0"/>
              <a:t>sagen </a:t>
            </a:r>
            <a:r>
              <a:rPr lang="de-DE" dirty="0" smtClean="0">
                <a:sym typeface="Wingdings" panose="05000000000000000000" pitchFamily="2" charset="2"/>
              </a:rPr>
              <a:t> Ableitung  von </a:t>
            </a:r>
            <a:r>
              <a:rPr lang="de-DE" dirty="0" smtClean="0"/>
              <a:t>Schlüssen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zunächst </a:t>
            </a:r>
            <a:r>
              <a:rPr lang="de-DE" dirty="0"/>
              <a:t>„nur“ </a:t>
            </a:r>
            <a:r>
              <a:rPr lang="de-DE" dirty="0" smtClean="0"/>
              <a:t>Feststellung ob </a:t>
            </a:r>
            <a:r>
              <a:rPr lang="de-DE" dirty="0"/>
              <a:t>z. B. ein Unternehmen </a:t>
            </a:r>
            <a:r>
              <a:rPr lang="de-DE" dirty="0" smtClean="0"/>
              <a:t>Ziele erreichen konnte (nicht Unternehmen an sich auditiert</a:t>
            </a:r>
            <a:r>
              <a:rPr lang="de-DE" dirty="0"/>
              <a:t>, sondern </a:t>
            </a:r>
            <a:r>
              <a:rPr lang="de-DE" dirty="0" smtClean="0"/>
              <a:t>System</a:t>
            </a:r>
            <a:r>
              <a:rPr lang="de-DE" dirty="0"/>
              <a:t>, das </a:t>
            </a:r>
            <a:r>
              <a:rPr lang="de-DE" dirty="0" smtClean="0"/>
              <a:t>Unternehmen </a:t>
            </a:r>
            <a:r>
              <a:rPr lang="de-DE" dirty="0"/>
              <a:t>zum Erreichen seiner Ziele implementiert </a:t>
            </a:r>
            <a:r>
              <a:rPr lang="de-DE" dirty="0" smtClean="0"/>
              <a:t>hat</a:t>
            </a:r>
            <a:r>
              <a:rPr lang="de-DE" dirty="0"/>
              <a:t> </a:t>
            </a:r>
            <a:r>
              <a:rPr lang="de-DE" dirty="0" smtClean="0"/>
              <a:t>= Managementsystem)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oft erheblicher Zusatznutzen für Unternehmen durch Audit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587828"/>
            <a:ext cx="4114800" cy="1149531"/>
            <a:chOff x="570467" y="0"/>
            <a:chExt cx="3905199" cy="1175656"/>
          </a:xfrm>
        </p:grpSpPr>
        <p:sp>
          <p:nvSpPr>
            <p:cNvPr id="6" name="Abgerundetes Rechteck 5"/>
            <p:cNvSpPr/>
            <p:nvPr/>
          </p:nvSpPr>
          <p:spPr>
            <a:xfrm>
              <a:off x="570467" y="0"/>
              <a:ext cx="3905199" cy="11756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627858" y="57391"/>
              <a:ext cx="3790417" cy="10608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Interne Audits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7410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860722" y="1325581"/>
            <a:ext cx="7315200" cy="5120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keine Prüfung </a:t>
            </a:r>
            <a:r>
              <a:rPr lang="de-DE" dirty="0" smtClean="0">
                <a:sym typeface="Wingdings" panose="05000000000000000000" pitchFamily="2" charset="2"/>
              </a:rPr>
              <a:t> sondern </a:t>
            </a:r>
            <a:r>
              <a:rPr lang="de-DE" dirty="0" smtClean="0"/>
              <a:t>Vorgang</a:t>
            </a:r>
            <a:r>
              <a:rPr lang="de-DE" dirty="0"/>
              <a:t>, bei dem </a:t>
            </a:r>
            <a:r>
              <a:rPr lang="de-DE" dirty="0" smtClean="0"/>
              <a:t>auditierte </a:t>
            </a:r>
            <a:r>
              <a:rPr lang="de-DE" dirty="0"/>
              <a:t>Unternehmen </a:t>
            </a:r>
            <a:r>
              <a:rPr lang="de-DE" dirty="0" smtClean="0"/>
              <a:t>großen Nutzen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/>
              <a:t>interne Audits“ </a:t>
            </a:r>
            <a:r>
              <a:rPr lang="de-DE" dirty="0" smtClean="0">
                <a:sym typeface="Wingdings" panose="05000000000000000000" pitchFamily="2" charset="2"/>
              </a:rPr>
              <a:t> meist von </a:t>
            </a:r>
            <a:r>
              <a:rPr lang="de-DE" dirty="0" smtClean="0"/>
              <a:t>„internem </a:t>
            </a:r>
            <a:r>
              <a:rPr lang="de-DE" dirty="0"/>
              <a:t>Auditor“ durchgeführt </a:t>
            </a:r>
            <a:r>
              <a:rPr lang="de-DE" dirty="0" smtClean="0"/>
              <a:t>(geschulter Unternehmensangehöriger) </a:t>
            </a:r>
            <a:r>
              <a:rPr lang="de-DE" dirty="0" smtClean="0">
                <a:sym typeface="Wingdings" panose="05000000000000000000" pitchFamily="2" charset="2"/>
              </a:rPr>
              <a:t> nur eine Partei (</a:t>
            </a:r>
            <a:r>
              <a:rPr lang="de-DE" dirty="0" smtClean="0"/>
              <a:t>Unternehmen selbst) involviert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 smtClean="0"/>
              <a:t>Regeln </a:t>
            </a:r>
            <a:r>
              <a:rPr lang="de-DE" u="sng" dirty="0"/>
              <a:t>für </a:t>
            </a:r>
            <a:r>
              <a:rPr lang="de-DE" u="sng" dirty="0" smtClean="0"/>
              <a:t>Audits: </a:t>
            </a:r>
            <a:r>
              <a:rPr lang="de-DE" dirty="0" smtClean="0"/>
              <a:t>ISO </a:t>
            </a:r>
            <a:r>
              <a:rPr lang="de-DE" dirty="0"/>
              <a:t>19011:2011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Leitfaden </a:t>
            </a:r>
            <a:r>
              <a:rPr lang="de-DE" dirty="0"/>
              <a:t>zur Auditierung von </a:t>
            </a:r>
            <a:r>
              <a:rPr lang="de-DE" dirty="0" smtClean="0"/>
              <a:t>Managementsystemen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„Anleitungen </a:t>
            </a:r>
            <a:r>
              <a:rPr lang="de-DE" dirty="0"/>
              <a:t>zum Leiten und Lenken eines </a:t>
            </a:r>
            <a:r>
              <a:rPr lang="de-DE" dirty="0" smtClean="0"/>
              <a:t>Auditprogramms und </a:t>
            </a:r>
            <a:r>
              <a:rPr lang="de-DE" dirty="0"/>
              <a:t>zum Planen und Durchführen eines Audits</a:t>
            </a:r>
            <a:r>
              <a:rPr lang="de-DE" dirty="0" smtClean="0"/>
              <a:t>“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587828"/>
            <a:ext cx="4114800" cy="1149531"/>
            <a:chOff x="570467" y="0"/>
            <a:chExt cx="3905199" cy="1175656"/>
          </a:xfrm>
        </p:grpSpPr>
        <p:sp>
          <p:nvSpPr>
            <p:cNvPr id="6" name="Abgerundetes Rechteck 5"/>
            <p:cNvSpPr/>
            <p:nvPr/>
          </p:nvSpPr>
          <p:spPr>
            <a:xfrm>
              <a:off x="570467" y="0"/>
              <a:ext cx="3905199" cy="11756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627858" y="57391"/>
              <a:ext cx="3790417" cy="10608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Interne Audits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0297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852176" y="2017791"/>
            <a:ext cx="7315200" cy="5120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Verbindliche (schriftlich fixierte) organisatorische </a:t>
            </a:r>
            <a:r>
              <a:rPr lang="de-DE" dirty="0"/>
              <a:t>Eingliederung einer Stelle </a:t>
            </a:r>
            <a:r>
              <a:rPr lang="de-DE" dirty="0" smtClean="0"/>
              <a:t>im Betrieb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Ziele</a:t>
            </a:r>
            <a:r>
              <a:rPr lang="de-DE" dirty="0"/>
              <a:t>, Aufgaben, Kompetenz, </a:t>
            </a:r>
            <a:r>
              <a:rPr lang="de-DE" dirty="0" smtClean="0"/>
              <a:t>Pflichten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Instrument </a:t>
            </a:r>
            <a:r>
              <a:rPr lang="de-DE" dirty="0"/>
              <a:t>der </a:t>
            </a:r>
            <a:r>
              <a:rPr lang="de-DE" dirty="0" smtClean="0"/>
              <a:t>Personalplanung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 smtClean="0"/>
              <a:t>Bestandteile</a:t>
            </a:r>
            <a:r>
              <a:rPr lang="de-DE" u="sng" dirty="0"/>
              <a:t>: </a:t>
            </a:r>
            <a:r>
              <a:rPr lang="de-DE" dirty="0"/>
              <a:t>Bezeichnung </a:t>
            </a:r>
            <a:r>
              <a:rPr lang="de-DE" dirty="0" smtClean="0"/>
              <a:t>Stelle, organisatorischer </a:t>
            </a:r>
            <a:r>
              <a:rPr lang="de-DE" dirty="0"/>
              <a:t>Ranges in </a:t>
            </a:r>
            <a:r>
              <a:rPr lang="de-DE" dirty="0" smtClean="0"/>
              <a:t>Hierarchie</a:t>
            </a:r>
            <a:r>
              <a:rPr lang="de-DE" dirty="0"/>
              <a:t>, </a:t>
            </a:r>
            <a:r>
              <a:rPr lang="de-DE" dirty="0" smtClean="0"/>
              <a:t>Kompetenzen, aktive/passive </a:t>
            </a:r>
            <a:r>
              <a:rPr lang="de-DE" dirty="0"/>
              <a:t>Stellvertretung, Tätigkeitsgebiet, spezielle </a:t>
            </a:r>
            <a:r>
              <a:rPr lang="de-DE" dirty="0" smtClean="0"/>
              <a:t>Aufgaben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 smtClean="0"/>
              <a:t>Zweck</a:t>
            </a:r>
            <a:r>
              <a:rPr lang="de-DE" u="sng" dirty="0"/>
              <a:t>: </a:t>
            </a:r>
            <a:endParaRPr lang="de-DE" u="sn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Schaffung transparenter, umfassender, überschneidungsfreier </a:t>
            </a:r>
            <a:r>
              <a:rPr lang="de-DE" sz="2000" dirty="0"/>
              <a:t>Ordnung </a:t>
            </a:r>
            <a:r>
              <a:rPr lang="de-DE" sz="2000" dirty="0" smtClean="0"/>
              <a:t>der Zuständigkeiten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Eingliederung </a:t>
            </a:r>
            <a:r>
              <a:rPr lang="de-DE" sz="2000" dirty="0"/>
              <a:t>der Stelle im Unternehmen, Hilfsmittel bei </a:t>
            </a:r>
            <a:r>
              <a:rPr lang="de-DE" sz="2000" dirty="0" smtClean="0"/>
              <a:t>Arbeitsbewertung</a:t>
            </a:r>
            <a:r>
              <a:rPr lang="de-DE" sz="2000" dirty="0"/>
              <a:t>, </a:t>
            </a:r>
            <a:r>
              <a:rPr lang="de-DE" sz="2000" dirty="0" smtClean="0"/>
              <a:t>Karriereplanung</a:t>
            </a:r>
            <a:r>
              <a:rPr lang="de-DE" sz="2000" dirty="0"/>
              <a:t>, </a:t>
            </a:r>
            <a:r>
              <a:rPr lang="de-DE" sz="2000" dirty="0" smtClean="0"/>
              <a:t>Personalführung</a:t>
            </a:r>
            <a:r>
              <a:rPr lang="de-DE" sz="2000" dirty="0"/>
              <a:t>, </a:t>
            </a:r>
            <a:r>
              <a:rPr lang="de-DE" sz="2000" dirty="0" smtClean="0"/>
              <a:t>Ermittlung </a:t>
            </a:r>
            <a:r>
              <a:rPr lang="de-DE" sz="2000" dirty="0"/>
              <a:t>des </a:t>
            </a:r>
            <a:r>
              <a:rPr lang="de-DE" sz="2000" dirty="0" smtClean="0"/>
              <a:t>Personalbedarfs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 smtClean="0"/>
              <a:t>Nachteile</a:t>
            </a:r>
            <a:r>
              <a:rPr lang="de-DE" u="sng" dirty="0"/>
              <a:t>: </a:t>
            </a:r>
            <a:r>
              <a:rPr lang="de-DE" dirty="0"/>
              <a:t>Fixierte Aufgabenbeschreibungen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organisatorische Inflexibilität/Stellenegoismus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640080"/>
            <a:ext cx="4153989" cy="1097280"/>
            <a:chOff x="3471288" y="0"/>
            <a:chExt cx="3905199" cy="1097280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09728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4853" y="53565"/>
              <a:ext cx="3798069" cy="9901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Aufgaben- und Stellenprofile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1280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Umfassende Darstellung </a:t>
            </a:r>
            <a:r>
              <a:rPr lang="de-DE" dirty="0" smtClean="0"/>
              <a:t>berufsrelevanter </a:t>
            </a:r>
            <a:r>
              <a:rPr lang="de-DE" dirty="0"/>
              <a:t>Kompetenzen, über </a:t>
            </a:r>
            <a:r>
              <a:rPr lang="de-DE" dirty="0" smtClean="0"/>
              <a:t>die </a:t>
            </a:r>
            <a:r>
              <a:rPr lang="de-DE" dirty="0"/>
              <a:t>Führungskraft, </a:t>
            </a:r>
            <a:r>
              <a:rPr lang="de-DE" dirty="0" smtClean="0"/>
              <a:t>Mitarbeiter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Kompetenzprofil </a:t>
            </a:r>
            <a:r>
              <a:rPr lang="de-DE" dirty="0"/>
              <a:t>einer </a:t>
            </a:r>
            <a:r>
              <a:rPr lang="de-DE" dirty="0" smtClean="0"/>
              <a:t>Person: ausgewählte </a:t>
            </a:r>
            <a:r>
              <a:rPr lang="de-DE" dirty="0"/>
              <a:t>Kompetenzen </a:t>
            </a:r>
            <a:r>
              <a:rPr lang="de-DE" dirty="0" smtClean="0"/>
              <a:t>+ jeweilige Ausprägung, Kompetenzstärke beschrieben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Meist nur Teilmenge </a:t>
            </a:r>
            <a:r>
              <a:rPr lang="de-DE" dirty="0"/>
              <a:t>der Kompetenzen betrachtet, die für </a:t>
            </a:r>
            <a:r>
              <a:rPr lang="de-DE" dirty="0" smtClean="0"/>
              <a:t>bestimmte </a:t>
            </a:r>
            <a:r>
              <a:rPr lang="de-DE" dirty="0"/>
              <a:t>Zielposition, Funktion (z.B. eine Führungsaufgabe) </a:t>
            </a:r>
            <a:r>
              <a:rPr lang="de-DE" dirty="0" smtClean="0"/>
              <a:t>relevant 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Gegenüberstellung der Profile einzelner Kandidaten</a:t>
            </a:r>
            <a:endParaRPr lang="de-DE" dirty="0"/>
          </a:p>
          <a:p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653143"/>
            <a:ext cx="4114800" cy="1084217"/>
            <a:chOff x="3471288" y="0"/>
            <a:chExt cx="3905199" cy="1084217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0842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4215" y="52927"/>
              <a:ext cx="3799345" cy="978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Kompetenzprofile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9300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852176" y="1975061"/>
            <a:ext cx="7315200" cy="512064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systematische </a:t>
            </a:r>
            <a:r>
              <a:rPr lang="de-DE" dirty="0"/>
              <a:t>und regelmäßige Überprüfung der Wirksamkeit der Managementsystems durch </a:t>
            </a:r>
            <a:r>
              <a:rPr lang="de-DE" dirty="0" smtClean="0"/>
              <a:t>oberste Leitung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 smtClean="0"/>
              <a:t>Ziel: </a:t>
            </a:r>
            <a:r>
              <a:rPr lang="de-DE" dirty="0"/>
              <a:t>nicht </a:t>
            </a:r>
            <a:r>
              <a:rPr lang="de-DE" dirty="0" smtClean="0"/>
              <a:t>Lösung </a:t>
            </a:r>
            <a:r>
              <a:rPr lang="de-DE" dirty="0"/>
              <a:t>aktueller Probleme, sondern </a:t>
            </a:r>
            <a:r>
              <a:rPr lang="de-DE" dirty="0" smtClean="0"/>
              <a:t>Analyse </a:t>
            </a:r>
            <a:r>
              <a:rPr lang="de-DE" dirty="0"/>
              <a:t>langfristiger </a:t>
            </a:r>
            <a:r>
              <a:rPr lang="de-DE" dirty="0" smtClean="0"/>
              <a:t>Trends/Ergebnisse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Forderung in ISO </a:t>
            </a:r>
            <a:r>
              <a:rPr lang="de-DE" dirty="0"/>
              <a:t>9001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Ziel: Eignung</a:t>
            </a:r>
            <a:r>
              <a:rPr lang="de-DE" dirty="0"/>
              <a:t>, </a:t>
            </a:r>
            <a:r>
              <a:rPr lang="de-DE" dirty="0" smtClean="0"/>
              <a:t>Angemessenheit, Wirksamkeit </a:t>
            </a:r>
            <a:r>
              <a:rPr lang="de-DE" dirty="0"/>
              <a:t>des </a:t>
            </a:r>
            <a:r>
              <a:rPr lang="de-DE" dirty="0" smtClean="0"/>
              <a:t>QM sicherzustellen + Festlegung welche Informationen in Review einfließen müssen (</a:t>
            </a:r>
            <a:r>
              <a:rPr lang="de-DE" u="sng" dirty="0" smtClean="0"/>
              <a:t>Mindestanforderungen</a:t>
            </a:r>
            <a:r>
              <a:rPr lang="de-DE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Auditergebnisse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Kundenrückmeldungen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Informationen </a:t>
            </a:r>
            <a:r>
              <a:rPr lang="de-DE" sz="2000" dirty="0"/>
              <a:t>zu Produktkonformität und zur </a:t>
            </a:r>
            <a:r>
              <a:rPr lang="de-DE" sz="2000" dirty="0" smtClean="0"/>
              <a:t>Prozessleistung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Korrektur- </a:t>
            </a:r>
            <a:r>
              <a:rPr lang="de-DE" sz="2000" dirty="0"/>
              <a:t>und </a:t>
            </a:r>
            <a:r>
              <a:rPr lang="de-DE" sz="2000" dirty="0" smtClean="0"/>
              <a:t>Vorbeugungsmaßnahmen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Maßnahmen </a:t>
            </a:r>
            <a:r>
              <a:rPr lang="de-DE" sz="2000" dirty="0"/>
              <a:t>aus vorangegangenen Management </a:t>
            </a:r>
            <a:r>
              <a:rPr lang="de-DE" sz="2000" dirty="0" smtClean="0"/>
              <a:t>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Änderungen </a:t>
            </a:r>
            <a:r>
              <a:rPr lang="de-DE" sz="2000" dirty="0"/>
              <a:t>mit (möglichen) Auswirkungen auf das </a:t>
            </a:r>
            <a:r>
              <a:rPr lang="de-DE" sz="2000" dirty="0" smtClean="0"/>
              <a:t>Qualitätsmanagementsystem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Verbesserungsempfehlungen</a:t>
            </a:r>
            <a:endParaRPr lang="de-DE" sz="2000" dirty="0"/>
          </a:p>
          <a:p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706174"/>
            <a:ext cx="4088674" cy="1018903"/>
            <a:chOff x="3510457" y="0"/>
            <a:chExt cx="3905199" cy="1018903"/>
          </a:xfrm>
        </p:grpSpPr>
        <p:sp>
          <p:nvSpPr>
            <p:cNvPr id="6" name="Abgerundetes Rechteck 5"/>
            <p:cNvSpPr/>
            <p:nvPr/>
          </p:nvSpPr>
          <p:spPr>
            <a:xfrm>
              <a:off x="3510457" y="0"/>
              <a:ext cx="3905199" cy="101890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60196" y="49739"/>
              <a:ext cx="3805721" cy="919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Managementbewertung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89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Nutzen der Qualitäts-</a:t>
            </a:r>
            <a:r>
              <a:rPr lang="de-DE" dirty="0" err="1" smtClean="0"/>
              <a:t>werkzeuge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de-DE" dirty="0" smtClean="0"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de-DE" dirty="0" smtClean="0"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0976047"/>
              </p:ext>
            </p:extLst>
          </p:nvPr>
        </p:nvGraphicFramePr>
        <p:xfrm>
          <a:off x="3492798" y="1568757"/>
          <a:ext cx="4531703" cy="384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26" y="1230595"/>
            <a:ext cx="4240774" cy="41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87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u="sng" dirty="0" smtClean="0"/>
              <a:t>Tipps </a:t>
            </a:r>
            <a:r>
              <a:rPr lang="de-DE" u="sng" dirty="0"/>
              <a:t>für effiziente und wirksame Management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Management </a:t>
            </a:r>
            <a:r>
              <a:rPr lang="de-DE" dirty="0"/>
              <a:t>Reviews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Aufgabe </a:t>
            </a:r>
            <a:r>
              <a:rPr lang="de-DE" dirty="0"/>
              <a:t>der obersten </a:t>
            </a:r>
            <a:r>
              <a:rPr lang="de-DE" dirty="0" smtClean="0"/>
              <a:t>Leitung (nicht QMB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nur Unterstützung und Information)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Vorbereitung (Aktuell vorliegende Informationen) </a:t>
            </a:r>
            <a:r>
              <a:rPr lang="de-DE" dirty="0" smtClean="0">
                <a:sym typeface="Wingdings" panose="05000000000000000000" pitchFamily="2" charset="2"/>
              </a:rPr>
              <a:t> Enge Anlehnung an Normvorgaben (</a:t>
            </a:r>
            <a:r>
              <a:rPr lang="de-DE" dirty="0" smtClean="0"/>
              <a:t>ggf</a:t>
            </a:r>
            <a:r>
              <a:rPr lang="de-DE" dirty="0"/>
              <a:t>. </a:t>
            </a:r>
            <a:r>
              <a:rPr lang="de-DE" dirty="0" smtClean="0"/>
              <a:t>Erweiterung, keine Streichung von Punkten)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Maßnahmenableitung inkl. Verantwortlichkeiten, Termine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Messbarkeit, Nachverfolgbarkeit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706174"/>
            <a:ext cx="4088674" cy="1018903"/>
            <a:chOff x="3510457" y="0"/>
            <a:chExt cx="3905199" cy="1018903"/>
          </a:xfrm>
        </p:grpSpPr>
        <p:sp>
          <p:nvSpPr>
            <p:cNvPr id="6" name="Abgerundetes Rechteck 5"/>
            <p:cNvSpPr/>
            <p:nvPr/>
          </p:nvSpPr>
          <p:spPr>
            <a:xfrm>
              <a:off x="3510457" y="0"/>
              <a:ext cx="3905199" cy="101890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60196" y="49739"/>
              <a:ext cx="3805721" cy="919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Managementbewertung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50583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Kreativ-</a:t>
            </a:r>
            <a:r>
              <a:rPr lang="de-DE" dirty="0" err="1" smtClean="0"/>
              <a:t>werkzeuge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62519"/>
              </p:ext>
            </p:extLst>
          </p:nvPr>
        </p:nvGraphicFramePr>
        <p:xfrm>
          <a:off x="1529697" y="1897166"/>
          <a:ext cx="9844884" cy="445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4103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		</a:t>
            </a:r>
            <a:r>
              <a:rPr lang="de-DE" sz="3600" dirty="0" smtClean="0">
                <a:sym typeface="Wingdings" panose="05000000000000000000" pitchFamily="2" charset="2"/>
              </a:rPr>
              <a:t> siehe Extra-Vorlesung </a:t>
            </a:r>
            <a:endParaRPr lang="de-DE" sz="3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757646"/>
            <a:ext cx="4140926" cy="979714"/>
            <a:chOff x="3471288" y="0"/>
            <a:chExt cx="3905199" cy="979714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97971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19114" y="47826"/>
              <a:ext cx="3809547" cy="884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err="1" smtClean="0"/>
                <a:t>Mind</a:t>
              </a:r>
              <a:r>
                <a:rPr lang="de-DE" sz="2000" b="0" i="0" u="none" kern="1200" dirty="0" smtClean="0"/>
                <a:t> </a:t>
              </a:r>
              <a:r>
                <a:rPr lang="de-DE" sz="2000" b="0" i="0" u="none" kern="1200" dirty="0" err="1" smtClean="0"/>
                <a:t>Map</a:t>
              </a:r>
              <a:endParaRPr lang="de-DE" sz="2000" b="0" kern="1200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6520441" y="2503918"/>
            <a:ext cx="443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 diesem Thema werde ich Ihnen gesondert noch ein paar Folien zusammenstellen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8194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Menschen finden leichter Stolpersteine und Probleme als </a:t>
            </a:r>
            <a:r>
              <a:rPr lang="de-DE" dirty="0" smtClean="0"/>
              <a:t>Lösung 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Kopfstandtechnik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Frage- </a:t>
            </a:r>
            <a:r>
              <a:rPr lang="de-DE" dirty="0"/>
              <a:t>oder Problemstellung </a:t>
            </a:r>
            <a:r>
              <a:rPr lang="de-DE" dirty="0" smtClean="0"/>
              <a:t>wird </a:t>
            </a:r>
            <a:r>
              <a:rPr lang="de-DE" dirty="0"/>
              <a:t>„auf den Kopf </a:t>
            </a:r>
            <a:r>
              <a:rPr lang="de-DE" dirty="0" smtClean="0"/>
              <a:t>gestellt“ (ins </a:t>
            </a:r>
            <a:r>
              <a:rPr lang="de-DE" dirty="0"/>
              <a:t>Gegenteil </a:t>
            </a:r>
            <a:r>
              <a:rPr lang="de-DE" dirty="0" smtClean="0"/>
              <a:t>verkehrt) </a:t>
            </a:r>
            <a:r>
              <a:rPr lang="de-DE" dirty="0" smtClean="0">
                <a:sym typeface="Wingdings" panose="05000000000000000000" pitchFamily="2" charset="2"/>
              </a:rPr>
              <a:t> Basis: B</a:t>
            </a:r>
            <a:r>
              <a:rPr lang="de-DE" dirty="0" smtClean="0"/>
              <a:t>rainstorming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Dauer</a:t>
            </a:r>
            <a:r>
              <a:rPr lang="de-DE" dirty="0"/>
              <a:t>: ca. 30 bis 60 Minuten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Material: Flipchart/Whiteboard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Anwendung </a:t>
            </a:r>
            <a:r>
              <a:rPr lang="de-DE" dirty="0"/>
              <a:t>in </a:t>
            </a:r>
            <a:r>
              <a:rPr lang="de-DE" dirty="0" smtClean="0"/>
              <a:t>Gruppe </a:t>
            </a:r>
            <a:r>
              <a:rPr lang="de-DE" dirty="0"/>
              <a:t>von 4 bis 10 Teilnehmern </a:t>
            </a:r>
            <a:r>
              <a:rPr lang="de-DE" dirty="0" smtClean="0"/>
              <a:t>, z.T. auch alleine</a:t>
            </a:r>
            <a:endParaRPr lang="de-DE" dirty="0"/>
          </a:p>
          <a:p>
            <a:pPr marL="0" indent="0">
              <a:buNone/>
            </a:pPr>
            <a:r>
              <a:rPr lang="de-DE" b="1" dirty="0" smtClean="0">
                <a:sym typeface="Symbol"/>
              </a:rPr>
              <a:t></a:t>
            </a:r>
            <a:r>
              <a:rPr lang="de-DE" b="1" dirty="0" smtClean="0"/>
              <a:t> Keine Kritik </a:t>
            </a:r>
            <a:r>
              <a:rPr lang="de-DE" b="1" dirty="0"/>
              <a:t>und </a:t>
            </a:r>
            <a:r>
              <a:rPr lang="de-DE" b="1" dirty="0" smtClean="0"/>
              <a:t>Kommentare </a:t>
            </a:r>
            <a:r>
              <a:rPr lang="de-DE" b="1" dirty="0"/>
              <a:t>in </a:t>
            </a:r>
            <a:r>
              <a:rPr lang="de-DE" b="1" dirty="0" smtClean="0"/>
              <a:t>Phase </a:t>
            </a:r>
            <a:r>
              <a:rPr lang="de-DE" b="1" dirty="0"/>
              <a:t>der Ideenfindung </a:t>
            </a:r>
          </a:p>
          <a:p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561705"/>
            <a:ext cx="4153989" cy="1175656"/>
            <a:chOff x="3471288" y="0"/>
            <a:chExt cx="3905199" cy="1175656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1756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8679" y="57391"/>
              <a:ext cx="3790417" cy="10608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Kopfstand-Technik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7263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537959" y="1845734"/>
            <a:ext cx="7931229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Formulierung der Aufgabe/</a:t>
            </a:r>
            <a:r>
              <a:rPr lang="de-DE" dirty="0" smtClean="0"/>
              <a:t>Problem </a:t>
            </a:r>
            <a:r>
              <a:rPr lang="de-DE" dirty="0"/>
              <a:t>als </a:t>
            </a:r>
            <a:r>
              <a:rPr lang="de-DE" dirty="0" smtClean="0"/>
              <a:t>Frage (z.B.</a:t>
            </a:r>
            <a:r>
              <a:rPr lang="de-DE" sz="2000" dirty="0" smtClean="0"/>
              <a:t>„ Wie erhöhe ich meinen Kundenstamm?“)</a:t>
            </a:r>
          </a:p>
          <a:p>
            <a:pPr marL="0" lv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Verkehren </a:t>
            </a:r>
            <a:r>
              <a:rPr lang="de-DE" b="1" dirty="0"/>
              <a:t>Sie diese Frage in ihr </a:t>
            </a:r>
            <a:r>
              <a:rPr lang="de-DE" b="1" dirty="0" smtClean="0"/>
              <a:t>Gegenteil </a:t>
            </a:r>
            <a:r>
              <a:rPr lang="de-DE" dirty="0" smtClean="0"/>
              <a:t>(z.B. „Wie schrecke ich Kunden ab?“)</a:t>
            </a:r>
            <a:endParaRPr lang="de-DE" dirty="0"/>
          </a:p>
          <a:p>
            <a:pPr marL="0" lvl="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Sammeln </a:t>
            </a:r>
            <a:r>
              <a:rPr lang="de-DE" b="1" dirty="0"/>
              <a:t>Sie in aller Ruhe und detailreich Ihre spontanen Ideen zu der Negativ-Frage</a:t>
            </a:r>
            <a:r>
              <a:rPr lang="de-DE" dirty="0"/>
              <a:t> </a:t>
            </a:r>
          </a:p>
          <a:p>
            <a:pPr marL="0" lvl="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Wandeln </a:t>
            </a:r>
            <a:r>
              <a:rPr lang="de-DE" b="1" dirty="0"/>
              <a:t>Sie jede einzelne der gesammelten „Anti-Ideen“ nun in ihr Gegenteil um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561705"/>
            <a:ext cx="4153989" cy="1175656"/>
            <a:chOff x="3471288" y="0"/>
            <a:chExt cx="3905199" cy="1175656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1756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8679" y="57391"/>
              <a:ext cx="3790417" cy="10608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Kopfstand-Technik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30509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555050" y="1845734"/>
            <a:ext cx="826683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 err="1" smtClean="0"/>
              <a:t>Brainwriting</a:t>
            </a:r>
            <a:r>
              <a:rPr lang="de-DE" dirty="0" smtClean="0"/>
              <a:t>-Technik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Problemlösungsverfahren </a:t>
            </a:r>
            <a:r>
              <a:rPr lang="de-DE" dirty="0"/>
              <a:t>zur Erzeugung von neuen, ungewöhnlichen </a:t>
            </a:r>
            <a:r>
              <a:rPr lang="de-DE" dirty="0" smtClean="0"/>
              <a:t>Ideen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b="1" dirty="0" smtClean="0"/>
              <a:t>Vorgehen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 Teilnehmer erhalten je 1 Blatt Papier (aufgeteilt in 3 Spalten und 6 Zeilen)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Teilnehmer wird aufgefordert, in der ersten Zeile zu einer gegebenen Fragestellung drei Ideen (je Spalte eine) zu </a:t>
            </a:r>
            <a:r>
              <a:rPr lang="de-DE" dirty="0" smtClean="0"/>
              <a:t>formulieren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angemessener Zeit (5 Minuten) von allen gleichzeitig, im Uhrzeigersinn </a:t>
            </a:r>
            <a:r>
              <a:rPr lang="de-DE" dirty="0" smtClean="0"/>
              <a:t>weiterreichen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Nächste soll versuchen, die bereits genannten Ideen aufzugreifen, zu ergänzen und </a:t>
            </a:r>
            <a:r>
              <a:rPr lang="de-DE" dirty="0" smtClean="0"/>
              <a:t>weiterzuentwickeln</a:t>
            </a:r>
            <a:endParaRPr lang="de-DE" dirty="0"/>
          </a:p>
          <a:p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548641"/>
            <a:ext cx="4101737" cy="1188720"/>
            <a:chOff x="3471288" y="0"/>
            <a:chExt cx="3905199" cy="1188720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18872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9317" y="58029"/>
              <a:ext cx="3789141" cy="1072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6-3-5 Methode</a:t>
              </a:r>
              <a:endParaRPr lang="de-DE" sz="2000" b="0" i="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12636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097279" y="1845734"/>
            <a:ext cx="10724607" cy="4023360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097280" y="548641"/>
            <a:ext cx="4101737" cy="1188720"/>
            <a:chOff x="3471288" y="0"/>
            <a:chExt cx="3905199" cy="1188720"/>
          </a:xfrm>
        </p:grpSpPr>
        <p:sp>
          <p:nvSpPr>
            <p:cNvPr id="6" name="Abgerundetes Rechteck 5"/>
            <p:cNvSpPr/>
            <p:nvPr/>
          </p:nvSpPr>
          <p:spPr>
            <a:xfrm>
              <a:off x="3471288" y="0"/>
              <a:ext cx="3905199" cy="118872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29317" y="58029"/>
              <a:ext cx="3789141" cy="1072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i="0" u="none" kern="1200" dirty="0" smtClean="0"/>
                <a:t>6-3-5 Methode</a:t>
              </a:r>
              <a:endParaRPr lang="de-DE" sz="2000" b="0" i="0" u="none" kern="1200" dirty="0"/>
            </a:p>
          </p:txBody>
        </p:sp>
      </p:grp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2B36853-8C06-4EE1-8B1B-168ED28F5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07827"/>
              </p:ext>
            </p:extLst>
          </p:nvPr>
        </p:nvGraphicFramePr>
        <p:xfrm>
          <a:off x="3532831" y="1845734"/>
          <a:ext cx="8725991" cy="413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856">
                  <a:extLst>
                    <a:ext uri="{9D8B030D-6E8A-4147-A177-3AD203B41FA5}">
                      <a16:colId xmlns:a16="http://schemas.microsoft.com/office/drawing/2014/main" val="2928643919"/>
                    </a:ext>
                  </a:extLst>
                </a:gridCol>
                <a:gridCol w="2205735">
                  <a:extLst>
                    <a:ext uri="{9D8B030D-6E8A-4147-A177-3AD203B41FA5}">
                      <a16:colId xmlns:a16="http://schemas.microsoft.com/office/drawing/2014/main" val="1120731287"/>
                    </a:ext>
                  </a:extLst>
                </a:gridCol>
                <a:gridCol w="2117086">
                  <a:extLst>
                    <a:ext uri="{9D8B030D-6E8A-4147-A177-3AD203B41FA5}">
                      <a16:colId xmlns:a16="http://schemas.microsoft.com/office/drawing/2014/main" val="1545073657"/>
                    </a:ext>
                  </a:extLst>
                </a:gridCol>
                <a:gridCol w="2185314">
                  <a:extLst>
                    <a:ext uri="{9D8B030D-6E8A-4147-A177-3AD203B41FA5}">
                      <a16:colId xmlns:a16="http://schemas.microsoft.com/office/drawing/2014/main" val="37635910"/>
                    </a:ext>
                  </a:extLst>
                </a:gridCol>
              </a:tblGrid>
              <a:tr h="590248">
                <a:tc>
                  <a:txBody>
                    <a:bodyPr/>
                    <a:lstStyle/>
                    <a:p>
                      <a:r>
                        <a:rPr lang="de-DE" dirty="0"/>
                        <a:t>Name/Pseudonym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Idee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Idee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Idee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86459"/>
                  </a:ext>
                </a:extLst>
              </a:tr>
              <a:tr h="590248">
                <a:tc>
                  <a:txBody>
                    <a:bodyPr/>
                    <a:lstStyle/>
                    <a:p>
                      <a:r>
                        <a:rPr lang="de-DE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62169"/>
                  </a:ext>
                </a:extLst>
              </a:tr>
              <a:tr h="590248">
                <a:tc>
                  <a:txBody>
                    <a:bodyPr/>
                    <a:lstStyle/>
                    <a:p>
                      <a:r>
                        <a:rPr lang="de-DE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32784"/>
                  </a:ext>
                </a:extLst>
              </a:tr>
              <a:tr h="590248">
                <a:tc>
                  <a:txBody>
                    <a:bodyPr/>
                    <a:lstStyle/>
                    <a:p>
                      <a:r>
                        <a:rPr lang="de-DE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12697"/>
                  </a:ext>
                </a:extLst>
              </a:tr>
              <a:tr h="590248">
                <a:tc>
                  <a:txBody>
                    <a:bodyPr/>
                    <a:lstStyle/>
                    <a:p>
                      <a:r>
                        <a:rPr lang="de-DE" dirty="0"/>
                        <a:t>Person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13817"/>
                  </a:ext>
                </a:extLst>
              </a:tr>
              <a:tr h="590248">
                <a:tc>
                  <a:txBody>
                    <a:bodyPr/>
                    <a:lstStyle/>
                    <a:p>
                      <a:r>
                        <a:rPr lang="de-DE" dirty="0"/>
                        <a:t>Person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3641"/>
                  </a:ext>
                </a:extLst>
              </a:tr>
              <a:tr h="590248">
                <a:tc>
                  <a:txBody>
                    <a:bodyPr/>
                    <a:lstStyle/>
                    <a:p>
                      <a:r>
                        <a:rPr lang="de-DE" dirty="0"/>
                        <a:t>Person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9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722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QM-Vorlesung\6-3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10" y="1857265"/>
            <a:ext cx="4886326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QM-Vorlesung\635_Methode_ausgefuel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036" y="1321152"/>
            <a:ext cx="3841713" cy="489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6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Sonstige Werkzeuge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058167"/>
              </p:ext>
            </p:extLst>
          </p:nvPr>
        </p:nvGraphicFramePr>
        <p:xfrm>
          <a:off x="1518119" y="1045150"/>
          <a:ext cx="10847775" cy="461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6988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5-Warum-Methode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Methode </a:t>
            </a:r>
            <a:r>
              <a:rPr lang="de-DE" dirty="0"/>
              <a:t>zur Ursache-Wirkung-Bestimmung. 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fünf </a:t>
            </a:r>
            <a:r>
              <a:rPr lang="de-DE" b="1" dirty="0"/>
              <a:t>„Warum?“-Fragen </a:t>
            </a:r>
            <a:r>
              <a:rPr lang="de-DE" b="1" dirty="0" smtClean="0">
                <a:sym typeface="Wingdings" panose="05000000000000000000" pitchFamily="2" charset="2"/>
              </a:rPr>
              <a:t> Ziel: </a:t>
            </a:r>
            <a:r>
              <a:rPr lang="de-DE" dirty="0" smtClean="0">
                <a:sym typeface="Wingdings" panose="05000000000000000000" pitchFamily="2" charset="2"/>
              </a:rPr>
              <a:t>Bestimmung einer </a:t>
            </a:r>
            <a:r>
              <a:rPr lang="de-DE" dirty="0" smtClean="0"/>
              <a:t>Ursache </a:t>
            </a:r>
            <a:r>
              <a:rPr lang="de-DE" dirty="0"/>
              <a:t>für </a:t>
            </a:r>
            <a:r>
              <a:rPr lang="de-DE" dirty="0" smtClean="0"/>
              <a:t>Problem</a:t>
            </a:r>
            <a:r>
              <a:rPr lang="de-DE" dirty="0"/>
              <a:t> </a:t>
            </a:r>
            <a:r>
              <a:rPr lang="de-DE" dirty="0" smtClean="0"/>
              <a:t>(Anzahl </a:t>
            </a:r>
            <a:r>
              <a:rPr lang="de-DE" dirty="0"/>
              <a:t>der Nachfragen </a:t>
            </a:r>
            <a:r>
              <a:rPr lang="de-DE" u="sng" dirty="0" smtClean="0"/>
              <a:t>nicht</a:t>
            </a:r>
            <a:r>
              <a:rPr lang="de-DE" dirty="0" smtClean="0"/>
              <a:t> </a:t>
            </a:r>
            <a:r>
              <a:rPr lang="de-DE" dirty="0"/>
              <a:t>auf fünf </a:t>
            </a:r>
            <a:r>
              <a:rPr lang="de-DE" dirty="0" smtClean="0">
                <a:sym typeface="Wingdings" panose="05000000000000000000" pitchFamily="2" charset="2"/>
              </a:rPr>
              <a:t> Zahl eher s</a:t>
            </a:r>
            <a:r>
              <a:rPr lang="de-DE" dirty="0" smtClean="0"/>
              <a:t>ymbolisch) </a:t>
            </a:r>
            <a:r>
              <a:rPr lang="de-DE" dirty="0" smtClean="0">
                <a:sym typeface="Wingdings" panose="05000000000000000000" pitchFamily="2" charset="2"/>
              </a:rPr>
              <a:t> Wichtig: </a:t>
            </a:r>
            <a:r>
              <a:rPr lang="de-DE" dirty="0" smtClean="0"/>
              <a:t>so </a:t>
            </a:r>
            <a:r>
              <a:rPr lang="de-DE" dirty="0"/>
              <a:t>lange </a:t>
            </a:r>
            <a:r>
              <a:rPr lang="de-DE" dirty="0" smtClean="0"/>
              <a:t>nachfragen, </a:t>
            </a:r>
            <a:r>
              <a:rPr lang="de-DE" dirty="0"/>
              <a:t>bis </a:t>
            </a:r>
            <a:r>
              <a:rPr lang="de-DE" dirty="0" smtClean="0"/>
              <a:t>fehlerverursachender </a:t>
            </a:r>
            <a:r>
              <a:rPr lang="de-DE" dirty="0"/>
              <a:t>Prozessschritt eindeutig identifiziert </a:t>
            </a:r>
            <a:r>
              <a:rPr lang="de-DE" dirty="0" smtClean="0"/>
              <a:t>(nicht </a:t>
            </a:r>
            <a:r>
              <a:rPr lang="de-DE" dirty="0"/>
              <a:t>mehr weiter </a:t>
            </a:r>
            <a:r>
              <a:rPr lang="de-DE" dirty="0" smtClean="0"/>
              <a:t>aufteilbar) 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097280" y="692331"/>
            <a:ext cx="3905199" cy="1045029"/>
            <a:chOff x="3497413" y="0"/>
            <a:chExt cx="3905199" cy="1045029"/>
          </a:xfrm>
        </p:grpSpPr>
        <p:sp>
          <p:nvSpPr>
            <p:cNvPr id="6" name="Abgerundetes Rechteck 5"/>
            <p:cNvSpPr/>
            <p:nvPr/>
          </p:nvSpPr>
          <p:spPr>
            <a:xfrm>
              <a:off x="3497413" y="0"/>
              <a:ext cx="3905199" cy="104502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bgerundetes Rechteck 4"/>
            <p:cNvSpPr txBox="1"/>
            <p:nvPr/>
          </p:nvSpPr>
          <p:spPr>
            <a:xfrm>
              <a:off x="3548427" y="51014"/>
              <a:ext cx="3803171" cy="943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b="0" kern="1200" dirty="0" smtClean="0"/>
                <a:t>5W-Technik</a:t>
              </a:r>
              <a:endParaRPr lang="de-DE" sz="20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0179646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4828</Words>
  <Application>Microsoft Office PowerPoint</Application>
  <PresentationFormat>Breitbild</PresentationFormat>
  <Paragraphs>723</Paragraphs>
  <Slides>110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110</vt:i4>
      </vt:variant>
    </vt:vector>
  </HeadingPairs>
  <TitlesOfParts>
    <vt:vector size="118" baseType="lpstr">
      <vt:lpstr>ＭＳ ゴシック</vt:lpstr>
      <vt:lpstr>Arial</vt:lpstr>
      <vt:lpstr>Corbel</vt:lpstr>
      <vt:lpstr>Franklin Gothic Book</vt:lpstr>
      <vt:lpstr>Symbol</vt:lpstr>
      <vt:lpstr>Wingdings</vt:lpstr>
      <vt:lpstr>Wingdings 2</vt:lpstr>
      <vt:lpstr>Rahmen</vt:lpstr>
      <vt:lpstr>QM-Werkzeuge</vt:lpstr>
      <vt:lpstr>Allgemeines</vt:lpstr>
      <vt:lpstr>Allgemeines</vt:lpstr>
      <vt:lpstr>Allgemeines</vt:lpstr>
      <vt:lpstr>Aufwand/ Anwendung</vt:lpstr>
      <vt:lpstr>Übersicht</vt:lpstr>
      <vt:lpstr>Übersicht</vt:lpstr>
      <vt:lpstr>Q7 – die 7 Qualitäts-werkzeuge</vt:lpstr>
      <vt:lpstr>Nutzen der Qualitäts-werkzeuge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Beispiele</vt:lpstr>
      <vt:lpstr>PowerPoint-Präsentation</vt:lpstr>
      <vt:lpstr>PowerPoint-Präsentation</vt:lpstr>
      <vt:lpstr>M7 – die 7 Managementwerkzeuge</vt:lpstr>
      <vt:lpstr>M7 – die 7 Managementwerkzeuge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Strategie-werkzeuge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                                        Fehlermöglichkeits- und Einfluss-Analyse</vt:lpstr>
      <vt:lpstr>                                          Fehlermöglichkeits- und Einfluss-Analyse</vt:lpstr>
      <vt:lpstr>                                          Fehlermöglichkeits- und Einfluss-Analyse</vt:lpstr>
      <vt:lpstr>                                          Fehlermöglichkeits- und Einfluss-Analyse</vt:lpstr>
      <vt:lpstr>                                          Fehlermöglichkeits- und Einfluss-Analyse</vt:lpstr>
      <vt:lpstr>                                          Fehlermöglichkeits- und Einfluss-Analyse</vt:lpstr>
      <vt:lpstr>Lenkungs-werkzeuge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Kreativ-werkzeuge</vt:lpstr>
      <vt:lpstr>      siehe Extra-Vorlesung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Sonstige Werkzeuge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</vt:vector>
  </TitlesOfParts>
  <Company>Uniklinikum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QM-Werkzeuge</dc:title>
  <dc:creator>Julia Maurer</dc:creator>
  <cp:lastModifiedBy>user</cp:lastModifiedBy>
  <cp:revision>61</cp:revision>
  <dcterms:created xsi:type="dcterms:W3CDTF">2019-04-22T19:42:31Z</dcterms:created>
  <dcterms:modified xsi:type="dcterms:W3CDTF">2022-03-14T10:09:19Z</dcterms:modified>
</cp:coreProperties>
</file>