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328" r:id="rId3"/>
    <p:sldId id="329" r:id="rId4"/>
    <p:sldId id="391" r:id="rId5"/>
    <p:sldId id="392" r:id="rId6"/>
    <p:sldId id="393" r:id="rId7"/>
    <p:sldId id="394" r:id="rId8"/>
    <p:sldId id="395" r:id="rId9"/>
    <p:sldId id="396" r:id="rId10"/>
    <p:sldId id="429" r:id="rId11"/>
    <p:sldId id="397" r:id="rId12"/>
    <p:sldId id="398" r:id="rId13"/>
    <p:sldId id="400" r:id="rId14"/>
    <p:sldId id="401" r:id="rId15"/>
    <p:sldId id="402" r:id="rId16"/>
    <p:sldId id="403" r:id="rId17"/>
    <p:sldId id="404" r:id="rId18"/>
    <p:sldId id="405" r:id="rId19"/>
    <p:sldId id="406" r:id="rId20"/>
    <p:sldId id="407" r:id="rId21"/>
    <p:sldId id="408" r:id="rId22"/>
    <p:sldId id="424" r:id="rId23"/>
    <p:sldId id="409" r:id="rId24"/>
    <p:sldId id="410" r:id="rId25"/>
    <p:sldId id="411" r:id="rId26"/>
    <p:sldId id="414" r:id="rId27"/>
    <p:sldId id="330" r:id="rId28"/>
    <p:sldId id="331" r:id="rId29"/>
    <p:sldId id="332" r:id="rId30"/>
    <p:sldId id="333" r:id="rId31"/>
    <p:sldId id="378" r:id="rId32"/>
    <p:sldId id="354" r:id="rId33"/>
    <p:sldId id="355" r:id="rId34"/>
    <p:sldId id="379" r:id="rId35"/>
    <p:sldId id="356" r:id="rId36"/>
    <p:sldId id="357" r:id="rId37"/>
    <p:sldId id="358" r:id="rId38"/>
    <p:sldId id="359" r:id="rId39"/>
    <p:sldId id="360" r:id="rId40"/>
    <p:sldId id="361" r:id="rId41"/>
    <p:sldId id="430" r:id="rId42"/>
    <p:sldId id="431" r:id="rId43"/>
    <p:sldId id="432" r:id="rId44"/>
    <p:sldId id="433" r:id="rId45"/>
    <p:sldId id="36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8125D2BB-DC48-47B7-B6AF-BED57813DFA6}">
          <p14:sldIdLst>
            <p14:sldId id="256"/>
            <p14:sldId id="328"/>
            <p14:sldId id="329"/>
            <p14:sldId id="391"/>
            <p14:sldId id="392"/>
            <p14:sldId id="393"/>
            <p14:sldId id="394"/>
            <p14:sldId id="395"/>
            <p14:sldId id="396"/>
            <p14:sldId id="429"/>
            <p14:sldId id="397"/>
            <p14:sldId id="398"/>
            <p14:sldId id="400"/>
            <p14:sldId id="401"/>
            <p14:sldId id="402"/>
            <p14:sldId id="403"/>
            <p14:sldId id="404"/>
            <p14:sldId id="405"/>
            <p14:sldId id="406"/>
            <p14:sldId id="407"/>
            <p14:sldId id="408"/>
            <p14:sldId id="424"/>
            <p14:sldId id="409"/>
            <p14:sldId id="410"/>
            <p14:sldId id="411"/>
            <p14:sldId id="414"/>
            <p14:sldId id="330"/>
            <p14:sldId id="331"/>
            <p14:sldId id="332"/>
            <p14:sldId id="333"/>
            <p14:sldId id="378"/>
            <p14:sldId id="354"/>
            <p14:sldId id="355"/>
            <p14:sldId id="379"/>
            <p14:sldId id="356"/>
            <p14:sldId id="357"/>
            <p14:sldId id="358"/>
            <p14:sldId id="359"/>
            <p14:sldId id="360"/>
            <p14:sldId id="361"/>
            <p14:sldId id="430"/>
            <p14:sldId id="431"/>
            <p14:sldId id="432"/>
            <p14:sldId id="433"/>
            <p14:sldId id="3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124" d="100"/>
          <a:sy n="124"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EC4E6D-86C5-4154-9515-D82BD007BFAB}"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B83F76B6-578B-44E3-B32A-58C10F822259}">
      <dgm:prSet phldrT="[Text]"/>
      <dgm:spPr>
        <a:solidFill>
          <a:srgbClr val="C00000"/>
        </a:solidFill>
      </dgm:spPr>
      <dgm:t>
        <a:bodyPr/>
        <a:lstStyle/>
        <a:p>
          <a:r>
            <a:rPr lang="de-DE" dirty="0" smtClean="0"/>
            <a:t>Versorgung der Patienten der Region/überregional</a:t>
          </a:r>
          <a:endParaRPr lang="de-DE" dirty="0"/>
        </a:p>
      </dgm:t>
    </dgm:pt>
    <dgm:pt modelId="{0141F6C3-117B-4FDE-BC96-780DBEE2088C}" type="parTrans" cxnId="{35A95259-B132-419B-979E-BA3C28AB406E}">
      <dgm:prSet/>
      <dgm:spPr/>
      <dgm:t>
        <a:bodyPr/>
        <a:lstStyle/>
        <a:p>
          <a:endParaRPr lang="de-DE"/>
        </a:p>
      </dgm:t>
    </dgm:pt>
    <dgm:pt modelId="{E6E72E40-79CC-4FFB-B004-B3D6B7D04F4A}" type="sibTrans" cxnId="{35A95259-B132-419B-979E-BA3C28AB406E}">
      <dgm:prSet/>
      <dgm:spPr/>
      <dgm:t>
        <a:bodyPr/>
        <a:lstStyle/>
        <a:p>
          <a:endParaRPr lang="de-DE"/>
        </a:p>
      </dgm:t>
    </dgm:pt>
    <dgm:pt modelId="{F75B80DF-B4BB-45F6-BF60-23A4DD0E0669}">
      <dgm:prSet/>
      <dgm:spPr>
        <a:solidFill>
          <a:srgbClr val="FF0000"/>
        </a:solidFill>
      </dgm:spPr>
      <dgm:t>
        <a:bodyPr/>
        <a:lstStyle/>
        <a:p>
          <a:r>
            <a:rPr lang="de-DE" smtClean="0"/>
            <a:t>Existenzsicherung des Unternehmens</a:t>
          </a:r>
          <a:endParaRPr lang="de-DE" dirty="0" smtClean="0"/>
        </a:p>
      </dgm:t>
    </dgm:pt>
    <dgm:pt modelId="{183B889E-8042-48DA-B1D8-87ACE1C3C072}" type="parTrans" cxnId="{A37058E3-49CD-403C-A51E-E421B5517870}">
      <dgm:prSet/>
      <dgm:spPr/>
      <dgm:t>
        <a:bodyPr/>
        <a:lstStyle/>
        <a:p>
          <a:endParaRPr lang="de-DE"/>
        </a:p>
      </dgm:t>
    </dgm:pt>
    <dgm:pt modelId="{299A3CF7-7917-4D08-B38D-82CA10B15C52}" type="sibTrans" cxnId="{A37058E3-49CD-403C-A51E-E421B5517870}">
      <dgm:prSet/>
      <dgm:spPr/>
      <dgm:t>
        <a:bodyPr/>
        <a:lstStyle/>
        <a:p>
          <a:endParaRPr lang="de-DE"/>
        </a:p>
      </dgm:t>
    </dgm:pt>
    <dgm:pt modelId="{95DACD54-45FB-4D17-A637-179351255CDD}">
      <dgm:prSet/>
      <dgm:spPr>
        <a:solidFill>
          <a:srgbClr val="FFC000"/>
        </a:solidFill>
      </dgm:spPr>
      <dgm:t>
        <a:bodyPr/>
        <a:lstStyle/>
        <a:p>
          <a:r>
            <a:rPr lang="de-DE" smtClean="0"/>
            <a:t>Gewinnmaximierung</a:t>
          </a:r>
          <a:endParaRPr lang="de-DE" dirty="0" smtClean="0"/>
        </a:p>
      </dgm:t>
    </dgm:pt>
    <dgm:pt modelId="{E60B7E37-BA91-479A-8E72-82985C42CCA5}" type="parTrans" cxnId="{295F0F71-1BA0-4CF5-95B6-4FC3BA8F9714}">
      <dgm:prSet/>
      <dgm:spPr/>
      <dgm:t>
        <a:bodyPr/>
        <a:lstStyle/>
        <a:p>
          <a:endParaRPr lang="de-DE"/>
        </a:p>
      </dgm:t>
    </dgm:pt>
    <dgm:pt modelId="{434DFC5A-04AF-4F20-ABE0-396A1FA0AF06}" type="sibTrans" cxnId="{295F0F71-1BA0-4CF5-95B6-4FC3BA8F9714}">
      <dgm:prSet/>
      <dgm:spPr/>
      <dgm:t>
        <a:bodyPr/>
        <a:lstStyle/>
        <a:p>
          <a:endParaRPr lang="de-DE"/>
        </a:p>
      </dgm:t>
    </dgm:pt>
    <dgm:pt modelId="{CA641C3E-3E37-45EC-A81F-DBD20A2C4D64}">
      <dgm:prSet/>
      <dgm:spPr>
        <a:solidFill>
          <a:srgbClr val="92D050"/>
        </a:solidFill>
      </dgm:spPr>
      <dgm:t>
        <a:bodyPr/>
        <a:lstStyle/>
        <a:p>
          <a:r>
            <a:rPr lang="de-DE" smtClean="0"/>
            <a:t>Liquiditätssicherung</a:t>
          </a:r>
          <a:endParaRPr lang="de-DE" dirty="0" smtClean="0"/>
        </a:p>
      </dgm:t>
    </dgm:pt>
    <dgm:pt modelId="{DAD495B5-D053-4120-B559-C204E8662288}" type="parTrans" cxnId="{13C4E5B9-873E-45F1-A099-C56983921420}">
      <dgm:prSet/>
      <dgm:spPr/>
      <dgm:t>
        <a:bodyPr/>
        <a:lstStyle/>
        <a:p>
          <a:endParaRPr lang="de-DE"/>
        </a:p>
      </dgm:t>
    </dgm:pt>
    <dgm:pt modelId="{C14ED361-1FF8-44FB-BF8B-B2C001CEEAB9}" type="sibTrans" cxnId="{13C4E5B9-873E-45F1-A099-C56983921420}">
      <dgm:prSet/>
      <dgm:spPr/>
      <dgm:t>
        <a:bodyPr/>
        <a:lstStyle/>
        <a:p>
          <a:endParaRPr lang="de-DE"/>
        </a:p>
      </dgm:t>
    </dgm:pt>
    <dgm:pt modelId="{D35A8DAD-7ECD-4405-BF45-1FF51A4F6E12}">
      <dgm:prSet/>
      <dgm:spPr>
        <a:solidFill>
          <a:srgbClr val="00B0F0"/>
        </a:solidFill>
      </dgm:spPr>
      <dgm:t>
        <a:bodyPr/>
        <a:lstStyle/>
        <a:p>
          <a:r>
            <a:rPr lang="de-DE" smtClean="0"/>
            <a:t>Qualität</a:t>
          </a:r>
          <a:endParaRPr lang="de-DE" dirty="0" smtClean="0"/>
        </a:p>
      </dgm:t>
    </dgm:pt>
    <dgm:pt modelId="{450E7B9E-C88B-4212-ABE4-A8519B716566}" type="parTrans" cxnId="{E96681CA-5B30-4504-8687-1751AC501672}">
      <dgm:prSet/>
      <dgm:spPr/>
      <dgm:t>
        <a:bodyPr/>
        <a:lstStyle/>
        <a:p>
          <a:endParaRPr lang="de-DE"/>
        </a:p>
      </dgm:t>
    </dgm:pt>
    <dgm:pt modelId="{B68B1112-77DF-44F8-BD3D-8ABCAC490126}" type="sibTrans" cxnId="{E96681CA-5B30-4504-8687-1751AC501672}">
      <dgm:prSet/>
      <dgm:spPr/>
      <dgm:t>
        <a:bodyPr/>
        <a:lstStyle/>
        <a:p>
          <a:endParaRPr lang="de-DE"/>
        </a:p>
      </dgm:t>
    </dgm:pt>
    <dgm:pt modelId="{F5528106-5B2F-409B-8C38-FFEA0D6DCC7D}">
      <dgm:prSet/>
      <dgm:spPr>
        <a:solidFill>
          <a:srgbClr val="0070C0"/>
        </a:solidFill>
      </dgm:spPr>
      <dgm:t>
        <a:bodyPr/>
        <a:lstStyle/>
        <a:p>
          <a:r>
            <a:rPr lang="de-DE" dirty="0" smtClean="0"/>
            <a:t>Mitarbeiter- und Patientenzufriedenheit</a:t>
          </a:r>
        </a:p>
      </dgm:t>
    </dgm:pt>
    <dgm:pt modelId="{CF419350-0B9A-4033-A784-E7A01924CFE9}" type="parTrans" cxnId="{6E07311D-13C1-4611-BF22-2F45B68AA57D}">
      <dgm:prSet/>
      <dgm:spPr/>
      <dgm:t>
        <a:bodyPr/>
        <a:lstStyle/>
        <a:p>
          <a:endParaRPr lang="de-DE"/>
        </a:p>
      </dgm:t>
    </dgm:pt>
    <dgm:pt modelId="{0FA98095-5FFE-4AA0-A1A6-E6AB58B65218}" type="sibTrans" cxnId="{6E07311D-13C1-4611-BF22-2F45B68AA57D}">
      <dgm:prSet/>
      <dgm:spPr/>
      <dgm:t>
        <a:bodyPr/>
        <a:lstStyle/>
        <a:p>
          <a:endParaRPr lang="de-DE"/>
        </a:p>
      </dgm:t>
    </dgm:pt>
    <dgm:pt modelId="{D09D99D8-543F-4C3F-9E6F-A33770B96484}" type="pres">
      <dgm:prSet presAssocID="{1AEC4E6D-86C5-4154-9515-D82BD007BFAB}" presName="Name0" presStyleCnt="0">
        <dgm:presLayoutVars>
          <dgm:chMax val="7"/>
          <dgm:chPref val="7"/>
          <dgm:dir/>
        </dgm:presLayoutVars>
      </dgm:prSet>
      <dgm:spPr/>
    </dgm:pt>
    <dgm:pt modelId="{432659D8-5510-43BD-9531-8A18EC6E5650}" type="pres">
      <dgm:prSet presAssocID="{1AEC4E6D-86C5-4154-9515-D82BD007BFAB}" presName="Name1" presStyleCnt="0"/>
      <dgm:spPr/>
    </dgm:pt>
    <dgm:pt modelId="{B7AC3B5D-6830-49AD-88C3-8E3E269436D5}" type="pres">
      <dgm:prSet presAssocID="{1AEC4E6D-86C5-4154-9515-D82BD007BFAB}" presName="cycle" presStyleCnt="0"/>
      <dgm:spPr/>
    </dgm:pt>
    <dgm:pt modelId="{7AA1196E-83FB-4B38-BDD4-C4416682FD76}" type="pres">
      <dgm:prSet presAssocID="{1AEC4E6D-86C5-4154-9515-D82BD007BFAB}" presName="srcNode" presStyleLbl="node1" presStyleIdx="0" presStyleCnt="6"/>
      <dgm:spPr/>
    </dgm:pt>
    <dgm:pt modelId="{1C818A21-F6A0-46C5-AB5F-9C16A05C0591}" type="pres">
      <dgm:prSet presAssocID="{1AEC4E6D-86C5-4154-9515-D82BD007BFAB}" presName="conn" presStyleLbl="parChTrans1D2" presStyleIdx="0" presStyleCnt="1"/>
      <dgm:spPr/>
      <dgm:t>
        <a:bodyPr/>
        <a:lstStyle/>
        <a:p>
          <a:endParaRPr lang="de-DE"/>
        </a:p>
      </dgm:t>
    </dgm:pt>
    <dgm:pt modelId="{66A0036C-52B8-4E61-953D-AA86FE0D14BE}" type="pres">
      <dgm:prSet presAssocID="{1AEC4E6D-86C5-4154-9515-D82BD007BFAB}" presName="extraNode" presStyleLbl="node1" presStyleIdx="0" presStyleCnt="6"/>
      <dgm:spPr/>
    </dgm:pt>
    <dgm:pt modelId="{E7EB8019-6C67-43D5-8C46-64D472C63E55}" type="pres">
      <dgm:prSet presAssocID="{1AEC4E6D-86C5-4154-9515-D82BD007BFAB}" presName="dstNode" presStyleLbl="node1" presStyleIdx="0" presStyleCnt="6"/>
      <dgm:spPr/>
    </dgm:pt>
    <dgm:pt modelId="{24E6FA22-BDC3-439C-9DB6-137EA4B2490B}" type="pres">
      <dgm:prSet presAssocID="{B83F76B6-578B-44E3-B32A-58C10F822259}" presName="text_1" presStyleLbl="node1" presStyleIdx="0" presStyleCnt="6">
        <dgm:presLayoutVars>
          <dgm:bulletEnabled val="1"/>
        </dgm:presLayoutVars>
      </dgm:prSet>
      <dgm:spPr/>
      <dgm:t>
        <a:bodyPr/>
        <a:lstStyle/>
        <a:p>
          <a:endParaRPr lang="de-DE"/>
        </a:p>
      </dgm:t>
    </dgm:pt>
    <dgm:pt modelId="{FACB6974-9FBE-4D9F-9F03-D8730400B2E9}" type="pres">
      <dgm:prSet presAssocID="{B83F76B6-578B-44E3-B32A-58C10F822259}" presName="accent_1" presStyleCnt="0"/>
      <dgm:spPr/>
    </dgm:pt>
    <dgm:pt modelId="{E973C4CB-1170-4DF4-B7AA-86013FBF215D}" type="pres">
      <dgm:prSet presAssocID="{B83F76B6-578B-44E3-B32A-58C10F822259}" presName="accentRepeatNode" presStyleLbl="solidFgAcc1" presStyleIdx="0" presStyleCnt="6"/>
      <dgm:spPr/>
    </dgm:pt>
    <dgm:pt modelId="{306C8255-1D31-4D24-AE35-FDEF611A3BDB}" type="pres">
      <dgm:prSet presAssocID="{F75B80DF-B4BB-45F6-BF60-23A4DD0E0669}" presName="text_2" presStyleLbl="node1" presStyleIdx="1" presStyleCnt="6">
        <dgm:presLayoutVars>
          <dgm:bulletEnabled val="1"/>
        </dgm:presLayoutVars>
      </dgm:prSet>
      <dgm:spPr/>
      <dgm:t>
        <a:bodyPr/>
        <a:lstStyle/>
        <a:p>
          <a:endParaRPr lang="de-DE"/>
        </a:p>
      </dgm:t>
    </dgm:pt>
    <dgm:pt modelId="{DA2192E5-9A25-49DF-B249-E3A20DEE368E}" type="pres">
      <dgm:prSet presAssocID="{F75B80DF-B4BB-45F6-BF60-23A4DD0E0669}" presName="accent_2" presStyleCnt="0"/>
      <dgm:spPr/>
    </dgm:pt>
    <dgm:pt modelId="{85A8A45F-1668-4586-ABA6-EFF9EAB439A9}" type="pres">
      <dgm:prSet presAssocID="{F75B80DF-B4BB-45F6-BF60-23A4DD0E0669}" presName="accentRepeatNode" presStyleLbl="solidFgAcc1" presStyleIdx="1" presStyleCnt="6"/>
      <dgm:spPr/>
    </dgm:pt>
    <dgm:pt modelId="{BA30F987-2944-44ED-8E82-54A9D035511E}" type="pres">
      <dgm:prSet presAssocID="{95DACD54-45FB-4D17-A637-179351255CDD}" presName="text_3" presStyleLbl="node1" presStyleIdx="2" presStyleCnt="6">
        <dgm:presLayoutVars>
          <dgm:bulletEnabled val="1"/>
        </dgm:presLayoutVars>
      </dgm:prSet>
      <dgm:spPr/>
      <dgm:t>
        <a:bodyPr/>
        <a:lstStyle/>
        <a:p>
          <a:endParaRPr lang="de-DE"/>
        </a:p>
      </dgm:t>
    </dgm:pt>
    <dgm:pt modelId="{D8FBACED-D683-4C41-BF89-6B747DC7A51E}" type="pres">
      <dgm:prSet presAssocID="{95DACD54-45FB-4D17-A637-179351255CDD}" presName="accent_3" presStyleCnt="0"/>
      <dgm:spPr/>
    </dgm:pt>
    <dgm:pt modelId="{88A86266-0562-440B-9DAE-59E16306F7F5}" type="pres">
      <dgm:prSet presAssocID="{95DACD54-45FB-4D17-A637-179351255CDD}" presName="accentRepeatNode" presStyleLbl="solidFgAcc1" presStyleIdx="2" presStyleCnt="6"/>
      <dgm:spPr/>
    </dgm:pt>
    <dgm:pt modelId="{E6CD3C6A-C0C5-4045-B156-49CAE9320E35}" type="pres">
      <dgm:prSet presAssocID="{CA641C3E-3E37-45EC-A81F-DBD20A2C4D64}" presName="text_4" presStyleLbl="node1" presStyleIdx="3" presStyleCnt="6">
        <dgm:presLayoutVars>
          <dgm:bulletEnabled val="1"/>
        </dgm:presLayoutVars>
      </dgm:prSet>
      <dgm:spPr/>
      <dgm:t>
        <a:bodyPr/>
        <a:lstStyle/>
        <a:p>
          <a:endParaRPr lang="de-DE"/>
        </a:p>
      </dgm:t>
    </dgm:pt>
    <dgm:pt modelId="{57062E7B-751F-4CC4-BB19-22BD24554E9B}" type="pres">
      <dgm:prSet presAssocID="{CA641C3E-3E37-45EC-A81F-DBD20A2C4D64}" presName="accent_4" presStyleCnt="0"/>
      <dgm:spPr/>
    </dgm:pt>
    <dgm:pt modelId="{245915AD-AD52-4ECE-A892-DB63D188C57D}" type="pres">
      <dgm:prSet presAssocID="{CA641C3E-3E37-45EC-A81F-DBD20A2C4D64}" presName="accentRepeatNode" presStyleLbl="solidFgAcc1" presStyleIdx="3" presStyleCnt="6"/>
      <dgm:spPr/>
    </dgm:pt>
    <dgm:pt modelId="{B5FCCA8B-0E32-4336-9474-F7D7071EA71E}" type="pres">
      <dgm:prSet presAssocID="{D35A8DAD-7ECD-4405-BF45-1FF51A4F6E12}" presName="text_5" presStyleLbl="node1" presStyleIdx="4" presStyleCnt="6">
        <dgm:presLayoutVars>
          <dgm:bulletEnabled val="1"/>
        </dgm:presLayoutVars>
      </dgm:prSet>
      <dgm:spPr/>
      <dgm:t>
        <a:bodyPr/>
        <a:lstStyle/>
        <a:p>
          <a:endParaRPr lang="de-DE"/>
        </a:p>
      </dgm:t>
    </dgm:pt>
    <dgm:pt modelId="{72C13B58-4E0E-4A96-8B59-59068AC1B8B0}" type="pres">
      <dgm:prSet presAssocID="{D35A8DAD-7ECD-4405-BF45-1FF51A4F6E12}" presName="accent_5" presStyleCnt="0"/>
      <dgm:spPr/>
    </dgm:pt>
    <dgm:pt modelId="{70E2B9E8-2252-4A57-940A-0128DE7DF015}" type="pres">
      <dgm:prSet presAssocID="{D35A8DAD-7ECD-4405-BF45-1FF51A4F6E12}" presName="accentRepeatNode" presStyleLbl="solidFgAcc1" presStyleIdx="4" presStyleCnt="6"/>
      <dgm:spPr/>
    </dgm:pt>
    <dgm:pt modelId="{FEC732CE-874B-4E0F-8535-4A5B5A92F38B}" type="pres">
      <dgm:prSet presAssocID="{F5528106-5B2F-409B-8C38-FFEA0D6DCC7D}" presName="text_6" presStyleLbl="node1" presStyleIdx="5" presStyleCnt="6">
        <dgm:presLayoutVars>
          <dgm:bulletEnabled val="1"/>
        </dgm:presLayoutVars>
      </dgm:prSet>
      <dgm:spPr/>
      <dgm:t>
        <a:bodyPr/>
        <a:lstStyle/>
        <a:p>
          <a:endParaRPr lang="de-DE"/>
        </a:p>
      </dgm:t>
    </dgm:pt>
    <dgm:pt modelId="{89B0D487-91FB-4D64-9FA9-0B455065A565}" type="pres">
      <dgm:prSet presAssocID="{F5528106-5B2F-409B-8C38-FFEA0D6DCC7D}" presName="accent_6" presStyleCnt="0"/>
      <dgm:spPr/>
    </dgm:pt>
    <dgm:pt modelId="{E4F1E927-DD65-40C1-8597-23C65A4AFA38}" type="pres">
      <dgm:prSet presAssocID="{F5528106-5B2F-409B-8C38-FFEA0D6DCC7D}" presName="accentRepeatNode" presStyleLbl="solidFgAcc1" presStyleIdx="5" presStyleCnt="6"/>
      <dgm:spPr/>
    </dgm:pt>
  </dgm:ptLst>
  <dgm:cxnLst>
    <dgm:cxn modelId="{953118B9-1060-4EAE-9F44-3E2C883F5C69}" type="presOf" srcId="{E6E72E40-79CC-4FFB-B004-B3D6B7D04F4A}" destId="{1C818A21-F6A0-46C5-AB5F-9C16A05C0591}" srcOrd="0" destOrd="0" presId="urn:microsoft.com/office/officeart/2008/layout/VerticalCurvedList"/>
    <dgm:cxn modelId="{F1DF8690-930F-4F9C-BBE3-C4A74BB970A2}" type="presOf" srcId="{1AEC4E6D-86C5-4154-9515-D82BD007BFAB}" destId="{D09D99D8-543F-4C3F-9E6F-A33770B96484}" srcOrd="0" destOrd="0" presId="urn:microsoft.com/office/officeart/2008/layout/VerticalCurvedList"/>
    <dgm:cxn modelId="{C7066968-46F0-40C9-9BEB-975E76F0CBFC}" type="presOf" srcId="{F75B80DF-B4BB-45F6-BF60-23A4DD0E0669}" destId="{306C8255-1D31-4D24-AE35-FDEF611A3BDB}" srcOrd="0" destOrd="0" presId="urn:microsoft.com/office/officeart/2008/layout/VerticalCurvedList"/>
    <dgm:cxn modelId="{35A95259-B132-419B-979E-BA3C28AB406E}" srcId="{1AEC4E6D-86C5-4154-9515-D82BD007BFAB}" destId="{B83F76B6-578B-44E3-B32A-58C10F822259}" srcOrd="0" destOrd="0" parTransId="{0141F6C3-117B-4FDE-BC96-780DBEE2088C}" sibTransId="{E6E72E40-79CC-4FFB-B004-B3D6B7D04F4A}"/>
    <dgm:cxn modelId="{295F0F71-1BA0-4CF5-95B6-4FC3BA8F9714}" srcId="{1AEC4E6D-86C5-4154-9515-D82BD007BFAB}" destId="{95DACD54-45FB-4D17-A637-179351255CDD}" srcOrd="2" destOrd="0" parTransId="{E60B7E37-BA91-479A-8E72-82985C42CCA5}" sibTransId="{434DFC5A-04AF-4F20-ABE0-396A1FA0AF06}"/>
    <dgm:cxn modelId="{7469FD23-4830-486B-860B-428999A54BDD}" type="presOf" srcId="{D35A8DAD-7ECD-4405-BF45-1FF51A4F6E12}" destId="{B5FCCA8B-0E32-4336-9474-F7D7071EA71E}" srcOrd="0" destOrd="0" presId="urn:microsoft.com/office/officeart/2008/layout/VerticalCurvedList"/>
    <dgm:cxn modelId="{A37058E3-49CD-403C-A51E-E421B5517870}" srcId="{1AEC4E6D-86C5-4154-9515-D82BD007BFAB}" destId="{F75B80DF-B4BB-45F6-BF60-23A4DD0E0669}" srcOrd="1" destOrd="0" parTransId="{183B889E-8042-48DA-B1D8-87ACE1C3C072}" sibTransId="{299A3CF7-7917-4D08-B38D-82CA10B15C52}"/>
    <dgm:cxn modelId="{13C4E5B9-873E-45F1-A099-C56983921420}" srcId="{1AEC4E6D-86C5-4154-9515-D82BD007BFAB}" destId="{CA641C3E-3E37-45EC-A81F-DBD20A2C4D64}" srcOrd="3" destOrd="0" parTransId="{DAD495B5-D053-4120-B559-C204E8662288}" sibTransId="{C14ED361-1FF8-44FB-BF8B-B2C001CEEAB9}"/>
    <dgm:cxn modelId="{EB37DCBC-5CAE-4C4A-A286-8A71CCDBB3A9}" type="presOf" srcId="{F5528106-5B2F-409B-8C38-FFEA0D6DCC7D}" destId="{FEC732CE-874B-4E0F-8535-4A5B5A92F38B}" srcOrd="0" destOrd="0" presId="urn:microsoft.com/office/officeart/2008/layout/VerticalCurvedList"/>
    <dgm:cxn modelId="{6E07311D-13C1-4611-BF22-2F45B68AA57D}" srcId="{1AEC4E6D-86C5-4154-9515-D82BD007BFAB}" destId="{F5528106-5B2F-409B-8C38-FFEA0D6DCC7D}" srcOrd="5" destOrd="0" parTransId="{CF419350-0B9A-4033-A784-E7A01924CFE9}" sibTransId="{0FA98095-5FFE-4AA0-A1A6-E6AB58B65218}"/>
    <dgm:cxn modelId="{00A4BFE9-6203-46ED-96F8-1EF8EE2D8696}" type="presOf" srcId="{B83F76B6-578B-44E3-B32A-58C10F822259}" destId="{24E6FA22-BDC3-439C-9DB6-137EA4B2490B}" srcOrd="0" destOrd="0" presId="urn:microsoft.com/office/officeart/2008/layout/VerticalCurvedList"/>
    <dgm:cxn modelId="{2EE2BC85-49B1-41CD-8E9A-64B765898CC4}" type="presOf" srcId="{95DACD54-45FB-4D17-A637-179351255CDD}" destId="{BA30F987-2944-44ED-8E82-54A9D035511E}" srcOrd="0" destOrd="0" presId="urn:microsoft.com/office/officeart/2008/layout/VerticalCurvedList"/>
    <dgm:cxn modelId="{E96681CA-5B30-4504-8687-1751AC501672}" srcId="{1AEC4E6D-86C5-4154-9515-D82BD007BFAB}" destId="{D35A8DAD-7ECD-4405-BF45-1FF51A4F6E12}" srcOrd="4" destOrd="0" parTransId="{450E7B9E-C88B-4212-ABE4-A8519B716566}" sibTransId="{B68B1112-77DF-44F8-BD3D-8ABCAC490126}"/>
    <dgm:cxn modelId="{F05E8DB9-A4BD-4ECF-96CA-904DB99C0807}" type="presOf" srcId="{CA641C3E-3E37-45EC-A81F-DBD20A2C4D64}" destId="{E6CD3C6A-C0C5-4045-B156-49CAE9320E35}" srcOrd="0" destOrd="0" presId="urn:microsoft.com/office/officeart/2008/layout/VerticalCurvedList"/>
    <dgm:cxn modelId="{C718D8A6-CE3D-48DB-AB35-00AA1B436A0A}" type="presParOf" srcId="{D09D99D8-543F-4C3F-9E6F-A33770B96484}" destId="{432659D8-5510-43BD-9531-8A18EC6E5650}" srcOrd="0" destOrd="0" presId="urn:microsoft.com/office/officeart/2008/layout/VerticalCurvedList"/>
    <dgm:cxn modelId="{CBD137E5-C033-42BA-8DC0-BDFAFE469188}" type="presParOf" srcId="{432659D8-5510-43BD-9531-8A18EC6E5650}" destId="{B7AC3B5D-6830-49AD-88C3-8E3E269436D5}" srcOrd="0" destOrd="0" presId="urn:microsoft.com/office/officeart/2008/layout/VerticalCurvedList"/>
    <dgm:cxn modelId="{B4A7551D-A9FD-4825-A106-105BA96CDAA3}" type="presParOf" srcId="{B7AC3B5D-6830-49AD-88C3-8E3E269436D5}" destId="{7AA1196E-83FB-4B38-BDD4-C4416682FD76}" srcOrd="0" destOrd="0" presId="urn:microsoft.com/office/officeart/2008/layout/VerticalCurvedList"/>
    <dgm:cxn modelId="{A6EA84AC-22FE-4E4D-8578-E92C73A26F55}" type="presParOf" srcId="{B7AC3B5D-6830-49AD-88C3-8E3E269436D5}" destId="{1C818A21-F6A0-46C5-AB5F-9C16A05C0591}" srcOrd="1" destOrd="0" presId="urn:microsoft.com/office/officeart/2008/layout/VerticalCurvedList"/>
    <dgm:cxn modelId="{36E0C76D-EF82-40C0-B1F7-3112528F1D5F}" type="presParOf" srcId="{B7AC3B5D-6830-49AD-88C3-8E3E269436D5}" destId="{66A0036C-52B8-4E61-953D-AA86FE0D14BE}" srcOrd="2" destOrd="0" presId="urn:microsoft.com/office/officeart/2008/layout/VerticalCurvedList"/>
    <dgm:cxn modelId="{E947E116-2334-4343-A658-A333CBAC6F94}" type="presParOf" srcId="{B7AC3B5D-6830-49AD-88C3-8E3E269436D5}" destId="{E7EB8019-6C67-43D5-8C46-64D472C63E55}" srcOrd="3" destOrd="0" presId="urn:microsoft.com/office/officeart/2008/layout/VerticalCurvedList"/>
    <dgm:cxn modelId="{2DDB9F3F-8E13-47F7-87CB-F63632F86EAB}" type="presParOf" srcId="{432659D8-5510-43BD-9531-8A18EC6E5650}" destId="{24E6FA22-BDC3-439C-9DB6-137EA4B2490B}" srcOrd="1" destOrd="0" presId="urn:microsoft.com/office/officeart/2008/layout/VerticalCurvedList"/>
    <dgm:cxn modelId="{481DC8B7-5443-4DAE-8FE2-4DC9B0C66C27}" type="presParOf" srcId="{432659D8-5510-43BD-9531-8A18EC6E5650}" destId="{FACB6974-9FBE-4D9F-9F03-D8730400B2E9}" srcOrd="2" destOrd="0" presId="urn:microsoft.com/office/officeart/2008/layout/VerticalCurvedList"/>
    <dgm:cxn modelId="{E7049F45-C339-4248-AEAC-F98DB20D6772}" type="presParOf" srcId="{FACB6974-9FBE-4D9F-9F03-D8730400B2E9}" destId="{E973C4CB-1170-4DF4-B7AA-86013FBF215D}" srcOrd="0" destOrd="0" presId="urn:microsoft.com/office/officeart/2008/layout/VerticalCurvedList"/>
    <dgm:cxn modelId="{713A1C54-0365-4DCA-AF12-B24DDDA8683B}" type="presParOf" srcId="{432659D8-5510-43BD-9531-8A18EC6E5650}" destId="{306C8255-1D31-4D24-AE35-FDEF611A3BDB}" srcOrd="3" destOrd="0" presId="urn:microsoft.com/office/officeart/2008/layout/VerticalCurvedList"/>
    <dgm:cxn modelId="{DCCC66FA-8235-479E-A28F-C0978A68FF37}" type="presParOf" srcId="{432659D8-5510-43BD-9531-8A18EC6E5650}" destId="{DA2192E5-9A25-49DF-B249-E3A20DEE368E}" srcOrd="4" destOrd="0" presId="urn:microsoft.com/office/officeart/2008/layout/VerticalCurvedList"/>
    <dgm:cxn modelId="{8227A7B4-68D6-438C-A089-D0F4C76339C3}" type="presParOf" srcId="{DA2192E5-9A25-49DF-B249-E3A20DEE368E}" destId="{85A8A45F-1668-4586-ABA6-EFF9EAB439A9}" srcOrd="0" destOrd="0" presId="urn:microsoft.com/office/officeart/2008/layout/VerticalCurvedList"/>
    <dgm:cxn modelId="{970C313F-1AB9-44C6-A434-BB093FDAB79B}" type="presParOf" srcId="{432659D8-5510-43BD-9531-8A18EC6E5650}" destId="{BA30F987-2944-44ED-8E82-54A9D035511E}" srcOrd="5" destOrd="0" presId="urn:microsoft.com/office/officeart/2008/layout/VerticalCurvedList"/>
    <dgm:cxn modelId="{42429EBB-8005-4A3B-AE48-454DDC1F88C6}" type="presParOf" srcId="{432659D8-5510-43BD-9531-8A18EC6E5650}" destId="{D8FBACED-D683-4C41-BF89-6B747DC7A51E}" srcOrd="6" destOrd="0" presId="urn:microsoft.com/office/officeart/2008/layout/VerticalCurvedList"/>
    <dgm:cxn modelId="{BF92D40E-6AF5-4D3E-ABEF-7CD3F58A0838}" type="presParOf" srcId="{D8FBACED-D683-4C41-BF89-6B747DC7A51E}" destId="{88A86266-0562-440B-9DAE-59E16306F7F5}" srcOrd="0" destOrd="0" presId="urn:microsoft.com/office/officeart/2008/layout/VerticalCurvedList"/>
    <dgm:cxn modelId="{F39869A9-5349-45EA-B867-C7D258CC1119}" type="presParOf" srcId="{432659D8-5510-43BD-9531-8A18EC6E5650}" destId="{E6CD3C6A-C0C5-4045-B156-49CAE9320E35}" srcOrd="7" destOrd="0" presId="urn:microsoft.com/office/officeart/2008/layout/VerticalCurvedList"/>
    <dgm:cxn modelId="{40AE3B71-0436-4CBA-9317-9E6E83828E7C}" type="presParOf" srcId="{432659D8-5510-43BD-9531-8A18EC6E5650}" destId="{57062E7B-751F-4CC4-BB19-22BD24554E9B}" srcOrd="8" destOrd="0" presId="urn:microsoft.com/office/officeart/2008/layout/VerticalCurvedList"/>
    <dgm:cxn modelId="{34C27BE0-DB46-47FF-A09A-DBA957C013DA}" type="presParOf" srcId="{57062E7B-751F-4CC4-BB19-22BD24554E9B}" destId="{245915AD-AD52-4ECE-A892-DB63D188C57D}" srcOrd="0" destOrd="0" presId="urn:microsoft.com/office/officeart/2008/layout/VerticalCurvedList"/>
    <dgm:cxn modelId="{CCD1B814-4AE9-4CF3-A648-CA64FC45FD79}" type="presParOf" srcId="{432659D8-5510-43BD-9531-8A18EC6E5650}" destId="{B5FCCA8B-0E32-4336-9474-F7D7071EA71E}" srcOrd="9" destOrd="0" presId="urn:microsoft.com/office/officeart/2008/layout/VerticalCurvedList"/>
    <dgm:cxn modelId="{160CE540-BB33-47E1-9197-39ACF5C735AB}" type="presParOf" srcId="{432659D8-5510-43BD-9531-8A18EC6E5650}" destId="{72C13B58-4E0E-4A96-8B59-59068AC1B8B0}" srcOrd="10" destOrd="0" presId="urn:microsoft.com/office/officeart/2008/layout/VerticalCurvedList"/>
    <dgm:cxn modelId="{9617915D-B160-4BE6-AC71-2BDE6A69C4C8}" type="presParOf" srcId="{72C13B58-4E0E-4A96-8B59-59068AC1B8B0}" destId="{70E2B9E8-2252-4A57-940A-0128DE7DF015}" srcOrd="0" destOrd="0" presId="urn:microsoft.com/office/officeart/2008/layout/VerticalCurvedList"/>
    <dgm:cxn modelId="{BBF86D52-2381-4407-9538-AFBEFCDB8B3B}" type="presParOf" srcId="{432659D8-5510-43BD-9531-8A18EC6E5650}" destId="{FEC732CE-874B-4E0F-8535-4A5B5A92F38B}" srcOrd="11" destOrd="0" presId="urn:microsoft.com/office/officeart/2008/layout/VerticalCurvedList"/>
    <dgm:cxn modelId="{A7AE0205-EC4E-4505-BCF7-FB9877E569C6}" type="presParOf" srcId="{432659D8-5510-43BD-9531-8A18EC6E5650}" destId="{89B0D487-91FB-4D64-9FA9-0B455065A565}" srcOrd="12" destOrd="0" presId="urn:microsoft.com/office/officeart/2008/layout/VerticalCurvedList"/>
    <dgm:cxn modelId="{22059F7A-3A26-4E11-B17B-93B6AEBADC39}" type="presParOf" srcId="{89B0D487-91FB-4D64-9FA9-0B455065A565}" destId="{E4F1E927-DD65-40C1-8597-23C65A4AFA3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EA44D2-5AB2-4FC8-A6E8-769BD3D9F99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8816885F-E08A-4CEA-B0BA-0A2030C50250}">
      <dgm:prSet phldrT="[Text]" custT="1"/>
      <dgm:spPr>
        <a:solidFill>
          <a:srgbClr val="FFC000"/>
        </a:solidFill>
      </dgm:spPr>
      <dgm:t>
        <a:bodyPr/>
        <a:lstStyle/>
        <a:p>
          <a:r>
            <a:rPr lang="de-DE" sz="2000" dirty="0" smtClean="0"/>
            <a:t>Planungssicherheit</a:t>
          </a:r>
          <a:endParaRPr lang="de-DE" sz="2000" dirty="0"/>
        </a:p>
      </dgm:t>
    </dgm:pt>
    <dgm:pt modelId="{D8B26FED-3899-40CC-9148-77C692ECF643}" type="parTrans" cxnId="{CB44059C-95B3-4576-8140-31A4692DF546}">
      <dgm:prSet/>
      <dgm:spPr/>
      <dgm:t>
        <a:bodyPr/>
        <a:lstStyle/>
        <a:p>
          <a:endParaRPr lang="de-DE"/>
        </a:p>
      </dgm:t>
    </dgm:pt>
    <dgm:pt modelId="{4505FA7A-6745-42AA-8D50-7D7D4AE575B7}" type="sibTrans" cxnId="{CB44059C-95B3-4576-8140-31A4692DF546}">
      <dgm:prSet/>
      <dgm:spPr/>
      <dgm:t>
        <a:bodyPr/>
        <a:lstStyle/>
        <a:p>
          <a:endParaRPr lang="de-DE"/>
        </a:p>
      </dgm:t>
    </dgm:pt>
    <dgm:pt modelId="{F1F46DF1-462D-450C-90FC-C9AA447691EF}">
      <dgm:prSet custT="1"/>
      <dgm:spPr>
        <a:solidFill>
          <a:srgbClr val="92D050"/>
        </a:solidFill>
      </dgm:spPr>
      <dgm:t>
        <a:bodyPr/>
        <a:lstStyle/>
        <a:p>
          <a:r>
            <a:rPr lang="de-DE" sz="2000" dirty="0" smtClean="0"/>
            <a:t>Korrektur von Fehlentwicklungen</a:t>
          </a:r>
        </a:p>
      </dgm:t>
    </dgm:pt>
    <dgm:pt modelId="{16FF92F0-C294-4121-9777-5695E4A980AF}" type="parTrans" cxnId="{53418002-1369-4982-92B4-1F9807CBAFE0}">
      <dgm:prSet/>
      <dgm:spPr/>
      <dgm:t>
        <a:bodyPr/>
        <a:lstStyle/>
        <a:p>
          <a:endParaRPr lang="de-DE"/>
        </a:p>
      </dgm:t>
    </dgm:pt>
    <dgm:pt modelId="{AD26678A-21B8-4C29-8C85-0B153F641BFF}" type="sibTrans" cxnId="{53418002-1369-4982-92B4-1F9807CBAFE0}">
      <dgm:prSet/>
      <dgm:spPr/>
      <dgm:t>
        <a:bodyPr/>
        <a:lstStyle/>
        <a:p>
          <a:endParaRPr lang="de-DE"/>
        </a:p>
      </dgm:t>
    </dgm:pt>
    <dgm:pt modelId="{97F3A2EC-0B4F-4A56-806F-19FB3FE765E0}">
      <dgm:prSet custT="1"/>
      <dgm:spPr>
        <a:solidFill>
          <a:srgbClr val="00B0F0"/>
        </a:solidFill>
      </dgm:spPr>
      <dgm:t>
        <a:bodyPr/>
        <a:lstStyle/>
        <a:p>
          <a:r>
            <a:rPr lang="de-DE" sz="2000" dirty="0" smtClean="0"/>
            <a:t>Optimierung der Unternehmensorganisation</a:t>
          </a:r>
        </a:p>
      </dgm:t>
    </dgm:pt>
    <dgm:pt modelId="{274DD58F-47CE-4967-8F45-485344CC9A97}" type="parTrans" cxnId="{5A4F8837-C9E9-4F44-8BF5-85C3BD870273}">
      <dgm:prSet/>
      <dgm:spPr/>
      <dgm:t>
        <a:bodyPr/>
        <a:lstStyle/>
        <a:p>
          <a:endParaRPr lang="de-DE"/>
        </a:p>
      </dgm:t>
    </dgm:pt>
    <dgm:pt modelId="{D8C1E031-4C09-4A34-B2FE-9A4B0D4D2837}" type="sibTrans" cxnId="{5A4F8837-C9E9-4F44-8BF5-85C3BD870273}">
      <dgm:prSet/>
      <dgm:spPr/>
      <dgm:t>
        <a:bodyPr/>
        <a:lstStyle/>
        <a:p>
          <a:endParaRPr lang="de-DE"/>
        </a:p>
      </dgm:t>
    </dgm:pt>
    <dgm:pt modelId="{BE3B0927-644F-4374-9770-AE350032953F}">
      <dgm:prSet custT="1"/>
      <dgm:spPr>
        <a:solidFill>
          <a:srgbClr val="0070C0"/>
        </a:solidFill>
      </dgm:spPr>
      <dgm:t>
        <a:bodyPr/>
        <a:lstStyle/>
        <a:p>
          <a:r>
            <a:rPr lang="de-DE" sz="2000" dirty="0" smtClean="0"/>
            <a:t>Steigerung der Leistungsfähigkeit</a:t>
          </a:r>
        </a:p>
      </dgm:t>
    </dgm:pt>
    <dgm:pt modelId="{0ADF511A-AE6B-4CAD-A776-38E35791E940}" type="parTrans" cxnId="{1E983B25-F4E8-4F8B-954F-FA051BDE0DCD}">
      <dgm:prSet/>
      <dgm:spPr/>
      <dgm:t>
        <a:bodyPr/>
        <a:lstStyle/>
        <a:p>
          <a:endParaRPr lang="de-DE"/>
        </a:p>
      </dgm:t>
    </dgm:pt>
    <dgm:pt modelId="{288E7931-D26F-4E4A-9C25-7C96840DC15F}" type="sibTrans" cxnId="{1E983B25-F4E8-4F8B-954F-FA051BDE0DCD}">
      <dgm:prSet/>
      <dgm:spPr/>
      <dgm:t>
        <a:bodyPr/>
        <a:lstStyle/>
        <a:p>
          <a:endParaRPr lang="de-DE"/>
        </a:p>
      </dgm:t>
    </dgm:pt>
    <dgm:pt modelId="{3F48864C-0F6C-4E5C-925F-EDA1BE57021B}">
      <dgm:prSet custT="1"/>
      <dgm:spPr>
        <a:solidFill>
          <a:srgbClr val="7030A0"/>
        </a:solidFill>
      </dgm:spPr>
      <dgm:t>
        <a:bodyPr/>
        <a:lstStyle/>
        <a:p>
          <a:r>
            <a:rPr lang="de-DE" sz="2000" dirty="0" smtClean="0"/>
            <a:t>Substanzerhaltung </a:t>
          </a:r>
        </a:p>
      </dgm:t>
    </dgm:pt>
    <dgm:pt modelId="{BF0D0CBC-AD89-4A19-A7AF-FD299A9A1D8F}" type="parTrans" cxnId="{3A68DB71-1795-4048-8451-30FE94A059BD}">
      <dgm:prSet/>
      <dgm:spPr/>
      <dgm:t>
        <a:bodyPr/>
        <a:lstStyle/>
        <a:p>
          <a:endParaRPr lang="de-DE"/>
        </a:p>
      </dgm:t>
    </dgm:pt>
    <dgm:pt modelId="{8DBAC9F0-4E09-4DCD-B5E5-9538E3B9943C}" type="sibTrans" cxnId="{3A68DB71-1795-4048-8451-30FE94A059BD}">
      <dgm:prSet/>
      <dgm:spPr/>
      <dgm:t>
        <a:bodyPr/>
        <a:lstStyle/>
        <a:p>
          <a:endParaRPr lang="de-DE"/>
        </a:p>
      </dgm:t>
    </dgm:pt>
    <dgm:pt modelId="{197DB9F6-06E6-4643-929B-F72ED61CB577}" type="pres">
      <dgm:prSet presAssocID="{D2EA44D2-5AB2-4FC8-A6E8-769BD3D9F99A}" presName="linear" presStyleCnt="0">
        <dgm:presLayoutVars>
          <dgm:dir/>
          <dgm:animLvl val="lvl"/>
          <dgm:resizeHandles val="exact"/>
        </dgm:presLayoutVars>
      </dgm:prSet>
      <dgm:spPr/>
      <dgm:t>
        <a:bodyPr/>
        <a:lstStyle/>
        <a:p>
          <a:endParaRPr lang="de-DE"/>
        </a:p>
      </dgm:t>
    </dgm:pt>
    <dgm:pt modelId="{6E0C954B-56EC-48D7-A96D-B71E2751D2F8}" type="pres">
      <dgm:prSet presAssocID="{8816885F-E08A-4CEA-B0BA-0A2030C50250}" presName="parentLin" presStyleCnt="0"/>
      <dgm:spPr/>
    </dgm:pt>
    <dgm:pt modelId="{C6947E24-CA49-43EE-8FC3-DC9C6F7CA73B}" type="pres">
      <dgm:prSet presAssocID="{8816885F-E08A-4CEA-B0BA-0A2030C50250}" presName="parentLeftMargin" presStyleLbl="node1" presStyleIdx="0" presStyleCnt="5"/>
      <dgm:spPr/>
      <dgm:t>
        <a:bodyPr/>
        <a:lstStyle/>
        <a:p>
          <a:endParaRPr lang="de-DE"/>
        </a:p>
      </dgm:t>
    </dgm:pt>
    <dgm:pt modelId="{E445DFC6-C370-49EC-8F63-6E34E87B08BD}" type="pres">
      <dgm:prSet presAssocID="{8816885F-E08A-4CEA-B0BA-0A2030C50250}" presName="parentText" presStyleLbl="node1" presStyleIdx="0" presStyleCnt="5">
        <dgm:presLayoutVars>
          <dgm:chMax val="0"/>
          <dgm:bulletEnabled val="1"/>
        </dgm:presLayoutVars>
      </dgm:prSet>
      <dgm:spPr/>
      <dgm:t>
        <a:bodyPr/>
        <a:lstStyle/>
        <a:p>
          <a:endParaRPr lang="de-DE"/>
        </a:p>
      </dgm:t>
    </dgm:pt>
    <dgm:pt modelId="{F5DF70D3-5378-4D3A-A463-51116617B058}" type="pres">
      <dgm:prSet presAssocID="{8816885F-E08A-4CEA-B0BA-0A2030C50250}" presName="negativeSpace" presStyleCnt="0"/>
      <dgm:spPr/>
    </dgm:pt>
    <dgm:pt modelId="{BC860AE5-128C-4060-ADF4-4D15592262D2}" type="pres">
      <dgm:prSet presAssocID="{8816885F-E08A-4CEA-B0BA-0A2030C50250}" presName="childText" presStyleLbl="conFgAcc1" presStyleIdx="0" presStyleCnt="5">
        <dgm:presLayoutVars>
          <dgm:bulletEnabled val="1"/>
        </dgm:presLayoutVars>
      </dgm:prSet>
      <dgm:spPr/>
    </dgm:pt>
    <dgm:pt modelId="{0778FEF1-FF8A-4C52-BDBE-9ECCD243672F}" type="pres">
      <dgm:prSet presAssocID="{4505FA7A-6745-42AA-8D50-7D7D4AE575B7}" presName="spaceBetweenRectangles" presStyleCnt="0"/>
      <dgm:spPr/>
    </dgm:pt>
    <dgm:pt modelId="{B074B2FE-33C1-4646-8FF6-57AF9CF86729}" type="pres">
      <dgm:prSet presAssocID="{F1F46DF1-462D-450C-90FC-C9AA447691EF}" presName="parentLin" presStyleCnt="0"/>
      <dgm:spPr/>
    </dgm:pt>
    <dgm:pt modelId="{DD780421-7A2C-42D4-8E17-BB9F5D122FBE}" type="pres">
      <dgm:prSet presAssocID="{F1F46DF1-462D-450C-90FC-C9AA447691EF}" presName="parentLeftMargin" presStyleLbl="node1" presStyleIdx="0" presStyleCnt="5"/>
      <dgm:spPr/>
      <dgm:t>
        <a:bodyPr/>
        <a:lstStyle/>
        <a:p>
          <a:endParaRPr lang="de-DE"/>
        </a:p>
      </dgm:t>
    </dgm:pt>
    <dgm:pt modelId="{98F74C50-D8C5-4351-809B-4779AF92B824}" type="pres">
      <dgm:prSet presAssocID="{F1F46DF1-462D-450C-90FC-C9AA447691EF}" presName="parentText" presStyleLbl="node1" presStyleIdx="1" presStyleCnt="5">
        <dgm:presLayoutVars>
          <dgm:chMax val="0"/>
          <dgm:bulletEnabled val="1"/>
        </dgm:presLayoutVars>
      </dgm:prSet>
      <dgm:spPr/>
      <dgm:t>
        <a:bodyPr/>
        <a:lstStyle/>
        <a:p>
          <a:endParaRPr lang="de-DE"/>
        </a:p>
      </dgm:t>
    </dgm:pt>
    <dgm:pt modelId="{81F73E07-9F82-42D3-87FF-FB65F277FF55}" type="pres">
      <dgm:prSet presAssocID="{F1F46DF1-462D-450C-90FC-C9AA447691EF}" presName="negativeSpace" presStyleCnt="0"/>
      <dgm:spPr/>
    </dgm:pt>
    <dgm:pt modelId="{C084038A-56D3-431E-8654-7E9AA1F976E1}" type="pres">
      <dgm:prSet presAssocID="{F1F46DF1-462D-450C-90FC-C9AA447691EF}" presName="childText" presStyleLbl="conFgAcc1" presStyleIdx="1" presStyleCnt="5">
        <dgm:presLayoutVars>
          <dgm:bulletEnabled val="1"/>
        </dgm:presLayoutVars>
      </dgm:prSet>
      <dgm:spPr/>
    </dgm:pt>
    <dgm:pt modelId="{96E13DDC-0841-448A-821D-4400F41FCC40}" type="pres">
      <dgm:prSet presAssocID="{AD26678A-21B8-4C29-8C85-0B153F641BFF}" presName="spaceBetweenRectangles" presStyleCnt="0"/>
      <dgm:spPr/>
    </dgm:pt>
    <dgm:pt modelId="{037E8428-08B1-4C9C-BA35-C29F5F610230}" type="pres">
      <dgm:prSet presAssocID="{97F3A2EC-0B4F-4A56-806F-19FB3FE765E0}" presName="parentLin" presStyleCnt="0"/>
      <dgm:spPr/>
    </dgm:pt>
    <dgm:pt modelId="{DC725C01-FA59-4182-9534-CD4DF48CADEB}" type="pres">
      <dgm:prSet presAssocID="{97F3A2EC-0B4F-4A56-806F-19FB3FE765E0}" presName="parentLeftMargin" presStyleLbl="node1" presStyleIdx="1" presStyleCnt="5"/>
      <dgm:spPr/>
      <dgm:t>
        <a:bodyPr/>
        <a:lstStyle/>
        <a:p>
          <a:endParaRPr lang="de-DE"/>
        </a:p>
      </dgm:t>
    </dgm:pt>
    <dgm:pt modelId="{EA792D38-1BA0-4EBA-8B4F-B94A85AED18A}" type="pres">
      <dgm:prSet presAssocID="{97F3A2EC-0B4F-4A56-806F-19FB3FE765E0}" presName="parentText" presStyleLbl="node1" presStyleIdx="2" presStyleCnt="5">
        <dgm:presLayoutVars>
          <dgm:chMax val="0"/>
          <dgm:bulletEnabled val="1"/>
        </dgm:presLayoutVars>
      </dgm:prSet>
      <dgm:spPr/>
      <dgm:t>
        <a:bodyPr/>
        <a:lstStyle/>
        <a:p>
          <a:endParaRPr lang="de-DE"/>
        </a:p>
      </dgm:t>
    </dgm:pt>
    <dgm:pt modelId="{920CBD0F-88BA-425F-84B0-ADC22D2C6999}" type="pres">
      <dgm:prSet presAssocID="{97F3A2EC-0B4F-4A56-806F-19FB3FE765E0}" presName="negativeSpace" presStyleCnt="0"/>
      <dgm:spPr/>
    </dgm:pt>
    <dgm:pt modelId="{3FA92B2A-5F9B-458E-AC28-E83670EC3547}" type="pres">
      <dgm:prSet presAssocID="{97F3A2EC-0B4F-4A56-806F-19FB3FE765E0}" presName="childText" presStyleLbl="conFgAcc1" presStyleIdx="2" presStyleCnt="5">
        <dgm:presLayoutVars>
          <dgm:bulletEnabled val="1"/>
        </dgm:presLayoutVars>
      </dgm:prSet>
      <dgm:spPr/>
    </dgm:pt>
    <dgm:pt modelId="{DB76EF28-1612-4306-99A6-EE00955816F5}" type="pres">
      <dgm:prSet presAssocID="{D8C1E031-4C09-4A34-B2FE-9A4B0D4D2837}" presName="spaceBetweenRectangles" presStyleCnt="0"/>
      <dgm:spPr/>
    </dgm:pt>
    <dgm:pt modelId="{6B352822-BFF5-4662-8EF4-7440DAE3F020}" type="pres">
      <dgm:prSet presAssocID="{BE3B0927-644F-4374-9770-AE350032953F}" presName="parentLin" presStyleCnt="0"/>
      <dgm:spPr/>
    </dgm:pt>
    <dgm:pt modelId="{8A3E9F98-02E3-4DAA-8185-6BDCD0984D80}" type="pres">
      <dgm:prSet presAssocID="{BE3B0927-644F-4374-9770-AE350032953F}" presName="parentLeftMargin" presStyleLbl="node1" presStyleIdx="2" presStyleCnt="5"/>
      <dgm:spPr/>
      <dgm:t>
        <a:bodyPr/>
        <a:lstStyle/>
        <a:p>
          <a:endParaRPr lang="de-DE"/>
        </a:p>
      </dgm:t>
    </dgm:pt>
    <dgm:pt modelId="{70176B2F-1066-480A-89F3-7B6C9ABD18CC}" type="pres">
      <dgm:prSet presAssocID="{BE3B0927-644F-4374-9770-AE350032953F}" presName="parentText" presStyleLbl="node1" presStyleIdx="3" presStyleCnt="5">
        <dgm:presLayoutVars>
          <dgm:chMax val="0"/>
          <dgm:bulletEnabled val="1"/>
        </dgm:presLayoutVars>
      </dgm:prSet>
      <dgm:spPr/>
      <dgm:t>
        <a:bodyPr/>
        <a:lstStyle/>
        <a:p>
          <a:endParaRPr lang="de-DE"/>
        </a:p>
      </dgm:t>
    </dgm:pt>
    <dgm:pt modelId="{08E1B231-90C9-4F6E-AF54-FC631DACD646}" type="pres">
      <dgm:prSet presAssocID="{BE3B0927-644F-4374-9770-AE350032953F}" presName="negativeSpace" presStyleCnt="0"/>
      <dgm:spPr/>
    </dgm:pt>
    <dgm:pt modelId="{A636E352-544B-4851-9C5D-93F75CCA9259}" type="pres">
      <dgm:prSet presAssocID="{BE3B0927-644F-4374-9770-AE350032953F}" presName="childText" presStyleLbl="conFgAcc1" presStyleIdx="3" presStyleCnt="5">
        <dgm:presLayoutVars>
          <dgm:bulletEnabled val="1"/>
        </dgm:presLayoutVars>
      </dgm:prSet>
      <dgm:spPr/>
    </dgm:pt>
    <dgm:pt modelId="{84C9D759-4EA8-4ACB-9135-B60B6112BE21}" type="pres">
      <dgm:prSet presAssocID="{288E7931-D26F-4E4A-9C25-7C96840DC15F}" presName="spaceBetweenRectangles" presStyleCnt="0"/>
      <dgm:spPr/>
    </dgm:pt>
    <dgm:pt modelId="{39B04DC4-C87D-411F-8EF8-2D06B725B0A2}" type="pres">
      <dgm:prSet presAssocID="{3F48864C-0F6C-4E5C-925F-EDA1BE57021B}" presName="parentLin" presStyleCnt="0"/>
      <dgm:spPr/>
    </dgm:pt>
    <dgm:pt modelId="{FE944307-7DED-420A-87AD-F4C50AE4DE32}" type="pres">
      <dgm:prSet presAssocID="{3F48864C-0F6C-4E5C-925F-EDA1BE57021B}" presName="parentLeftMargin" presStyleLbl="node1" presStyleIdx="3" presStyleCnt="5"/>
      <dgm:spPr/>
      <dgm:t>
        <a:bodyPr/>
        <a:lstStyle/>
        <a:p>
          <a:endParaRPr lang="de-DE"/>
        </a:p>
      </dgm:t>
    </dgm:pt>
    <dgm:pt modelId="{9C6E2EFD-D969-424C-876D-B22CDB6623B1}" type="pres">
      <dgm:prSet presAssocID="{3F48864C-0F6C-4E5C-925F-EDA1BE57021B}" presName="parentText" presStyleLbl="node1" presStyleIdx="4" presStyleCnt="5">
        <dgm:presLayoutVars>
          <dgm:chMax val="0"/>
          <dgm:bulletEnabled val="1"/>
        </dgm:presLayoutVars>
      </dgm:prSet>
      <dgm:spPr/>
      <dgm:t>
        <a:bodyPr/>
        <a:lstStyle/>
        <a:p>
          <a:endParaRPr lang="de-DE"/>
        </a:p>
      </dgm:t>
    </dgm:pt>
    <dgm:pt modelId="{3738CBA4-0EED-4825-897E-99F3E0995896}" type="pres">
      <dgm:prSet presAssocID="{3F48864C-0F6C-4E5C-925F-EDA1BE57021B}" presName="negativeSpace" presStyleCnt="0"/>
      <dgm:spPr/>
    </dgm:pt>
    <dgm:pt modelId="{F26B8768-25A9-4814-B1A5-8C42E1052111}" type="pres">
      <dgm:prSet presAssocID="{3F48864C-0F6C-4E5C-925F-EDA1BE57021B}" presName="childText" presStyleLbl="conFgAcc1" presStyleIdx="4" presStyleCnt="5">
        <dgm:presLayoutVars>
          <dgm:bulletEnabled val="1"/>
        </dgm:presLayoutVars>
      </dgm:prSet>
      <dgm:spPr/>
    </dgm:pt>
  </dgm:ptLst>
  <dgm:cxnLst>
    <dgm:cxn modelId="{2508FCFC-6995-486B-BC75-71AFD44B3430}" type="presOf" srcId="{97F3A2EC-0B4F-4A56-806F-19FB3FE765E0}" destId="{DC725C01-FA59-4182-9534-CD4DF48CADEB}" srcOrd="0" destOrd="0" presId="urn:microsoft.com/office/officeart/2005/8/layout/list1"/>
    <dgm:cxn modelId="{9B627A47-9F2A-4859-AD34-27F5B6D954B3}" type="presOf" srcId="{3F48864C-0F6C-4E5C-925F-EDA1BE57021B}" destId="{9C6E2EFD-D969-424C-876D-B22CDB6623B1}" srcOrd="1" destOrd="0" presId="urn:microsoft.com/office/officeart/2005/8/layout/list1"/>
    <dgm:cxn modelId="{CF358E3F-50CA-4763-A363-C34FBAFB79C6}" type="presOf" srcId="{F1F46DF1-462D-450C-90FC-C9AA447691EF}" destId="{98F74C50-D8C5-4351-809B-4779AF92B824}" srcOrd="1" destOrd="0" presId="urn:microsoft.com/office/officeart/2005/8/layout/list1"/>
    <dgm:cxn modelId="{09C0F163-BEC6-49DC-A19C-DD753459B611}" type="presOf" srcId="{BE3B0927-644F-4374-9770-AE350032953F}" destId="{70176B2F-1066-480A-89F3-7B6C9ABD18CC}" srcOrd="1" destOrd="0" presId="urn:microsoft.com/office/officeart/2005/8/layout/list1"/>
    <dgm:cxn modelId="{786E4F84-AA9F-4877-86F0-1D825D4B3494}" type="presOf" srcId="{D2EA44D2-5AB2-4FC8-A6E8-769BD3D9F99A}" destId="{197DB9F6-06E6-4643-929B-F72ED61CB577}" srcOrd="0" destOrd="0" presId="urn:microsoft.com/office/officeart/2005/8/layout/list1"/>
    <dgm:cxn modelId="{3A68DB71-1795-4048-8451-30FE94A059BD}" srcId="{D2EA44D2-5AB2-4FC8-A6E8-769BD3D9F99A}" destId="{3F48864C-0F6C-4E5C-925F-EDA1BE57021B}" srcOrd="4" destOrd="0" parTransId="{BF0D0CBC-AD89-4A19-A7AF-FD299A9A1D8F}" sibTransId="{8DBAC9F0-4E09-4DCD-B5E5-9538E3B9943C}"/>
    <dgm:cxn modelId="{FBD7F9C8-78AF-4CED-99F1-10968B75F846}" type="presOf" srcId="{F1F46DF1-462D-450C-90FC-C9AA447691EF}" destId="{DD780421-7A2C-42D4-8E17-BB9F5D122FBE}" srcOrd="0" destOrd="0" presId="urn:microsoft.com/office/officeart/2005/8/layout/list1"/>
    <dgm:cxn modelId="{10A5C55E-9C25-41D8-890D-6B1CB9DDAFC9}" type="presOf" srcId="{8816885F-E08A-4CEA-B0BA-0A2030C50250}" destId="{C6947E24-CA49-43EE-8FC3-DC9C6F7CA73B}" srcOrd="0" destOrd="0" presId="urn:microsoft.com/office/officeart/2005/8/layout/list1"/>
    <dgm:cxn modelId="{5A4F8837-C9E9-4F44-8BF5-85C3BD870273}" srcId="{D2EA44D2-5AB2-4FC8-A6E8-769BD3D9F99A}" destId="{97F3A2EC-0B4F-4A56-806F-19FB3FE765E0}" srcOrd="2" destOrd="0" parTransId="{274DD58F-47CE-4967-8F45-485344CC9A97}" sibTransId="{D8C1E031-4C09-4A34-B2FE-9A4B0D4D2837}"/>
    <dgm:cxn modelId="{68948FA4-B976-4776-8899-F2B7584C6B34}" type="presOf" srcId="{97F3A2EC-0B4F-4A56-806F-19FB3FE765E0}" destId="{EA792D38-1BA0-4EBA-8B4F-B94A85AED18A}" srcOrd="1" destOrd="0" presId="urn:microsoft.com/office/officeart/2005/8/layout/list1"/>
    <dgm:cxn modelId="{30EE6D3E-AB8C-44A5-861F-6D46F2A97705}" type="presOf" srcId="{8816885F-E08A-4CEA-B0BA-0A2030C50250}" destId="{E445DFC6-C370-49EC-8F63-6E34E87B08BD}" srcOrd="1" destOrd="0" presId="urn:microsoft.com/office/officeart/2005/8/layout/list1"/>
    <dgm:cxn modelId="{1E983B25-F4E8-4F8B-954F-FA051BDE0DCD}" srcId="{D2EA44D2-5AB2-4FC8-A6E8-769BD3D9F99A}" destId="{BE3B0927-644F-4374-9770-AE350032953F}" srcOrd="3" destOrd="0" parTransId="{0ADF511A-AE6B-4CAD-A776-38E35791E940}" sibTransId="{288E7931-D26F-4E4A-9C25-7C96840DC15F}"/>
    <dgm:cxn modelId="{53418002-1369-4982-92B4-1F9807CBAFE0}" srcId="{D2EA44D2-5AB2-4FC8-A6E8-769BD3D9F99A}" destId="{F1F46DF1-462D-450C-90FC-C9AA447691EF}" srcOrd="1" destOrd="0" parTransId="{16FF92F0-C294-4121-9777-5695E4A980AF}" sibTransId="{AD26678A-21B8-4C29-8C85-0B153F641BFF}"/>
    <dgm:cxn modelId="{C2CBB8F0-701F-483A-ABC6-7CBB1C2E8A65}" type="presOf" srcId="{3F48864C-0F6C-4E5C-925F-EDA1BE57021B}" destId="{FE944307-7DED-420A-87AD-F4C50AE4DE32}" srcOrd="0" destOrd="0" presId="urn:microsoft.com/office/officeart/2005/8/layout/list1"/>
    <dgm:cxn modelId="{1A9E9451-4769-4DCF-BA2A-AB3BCFA71423}" type="presOf" srcId="{BE3B0927-644F-4374-9770-AE350032953F}" destId="{8A3E9F98-02E3-4DAA-8185-6BDCD0984D80}" srcOrd="0" destOrd="0" presId="urn:microsoft.com/office/officeart/2005/8/layout/list1"/>
    <dgm:cxn modelId="{CB44059C-95B3-4576-8140-31A4692DF546}" srcId="{D2EA44D2-5AB2-4FC8-A6E8-769BD3D9F99A}" destId="{8816885F-E08A-4CEA-B0BA-0A2030C50250}" srcOrd="0" destOrd="0" parTransId="{D8B26FED-3899-40CC-9148-77C692ECF643}" sibTransId="{4505FA7A-6745-42AA-8D50-7D7D4AE575B7}"/>
    <dgm:cxn modelId="{3038E9B6-8DF7-489D-AEB4-9E0BD9978D0F}" type="presParOf" srcId="{197DB9F6-06E6-4643-929B-F72ED61CB577}" destId="{6E0C954B-56EC-48D7-A96D-B71E2751D2F8}" srcOrd="0" destOrd="0" presId="urn:microsoft.com/office/officeart/2005/8/layout/list1"/>
    <dgm:cxn modelId="{EA0D9058-B332-48DD-9B49-0632168CD485}" type="presParOf" srcId="{6E0C954B-56EC-48D7-A96D-B71E2751D2F8}" destId="{C6947E24-CA49-43EE-8FC3-DC9C6F7CA73B}" srcOrd="0" destOrd="0" presId="urn:microsoft.com/office/officeart/2005/8/layout/list1"/>
    <dgm:cxn modelId="{2979C71F-5EF1-490B-A8FB-FF971E21D812}" type="presParOf" srcId="{6E0C954B-56EC-48D7-A96D-B71E2751D2F8}" destId="{E445DFC6-C370-49EC-8F63-6E34E87B08BD}" srcOrd="1" destOrd="0" presId="urn:microsoft.com/office/officeart/2005/8/layout/list1"/>
    <dgm:cxn modelId="{06E20CBD-20FC-4C9E-88EB-3FBEF0D02924}" type="presParOf" srcId="{197DB9F6-06E6-4643-929B-F72ED61CB577}" destId="{F5DF70D3-5378-4D3A-A463-51116617B058}" srcOrd="1" destOrd="0" presId="urn:microsoft.com/office/officeart/2005/8/layout/list1"/>
    <dgm:cxn modelId="{FD12A618-29B3-4086-A4BD-9DE8F76EA199}" type="presParOf" srcId="{197DB9F6-06E6-4643-929B-F72ED61CB577}" destId="{BC860AE5-128C-4060-ADF4-4D15592262D2}" srcOrd="2" destOrd="0" presId="urn:microsoft.com/office/officeart/2005/8/layout/list1"/>
    <dgm:cxn modelId="{42D87E46-04CB-4A0D-AC34-15442456DF8B}" type="presParOf" srcId="{197DB9F6-06E6-4643-929B-F72ED61CB577}" destId="{0778FEF1-FF8A-4C52-BDBE-9ECCD243672F}" srcOrd="3" destOrd="0" presId="urn:microsoft.com/office/officeart/2005/8/layout/list1"/>
    <dgm:cxn modelId="{0A5825C3-9B59-4A5D-BD57-674D36A1E218}" type="presParOf" srcId="{197DB9F6-06E6-4643-929B-F72ED61CB577}" destId="{B074B2FE-33C1-4646-8FF6-57AF9CF86729}" srcOrd="4" destOrd="0" presId="urn:microsoft.com/office/officeart/2005/8/layout/list1"/>
    <dgm:cxn modelId="{C6DBC912-0708-4B0F-90FF-BBAAF4A3B329}" type="presParOf" srcId="{B074B2FE-33C1-4646-8FF6-57AF9CF86729}" destId="{DD780421-7A2C-42D4-8E17-BB9F5D122FBE}" srcOrd="0" destOrd="0" presId="urn:microsoft.com/office/officeart/2005/8/layout/list1"/>
    <dgm:cxn modelId="{DB7BE1B4-6AF3-47BB-9CB2-55E1394962B5}" type="presParOf" srcId="{B074B2FE-33C1-4646-8FF6-57AF9CF86729}" destId="{98F74C50-D8C5-4351-809B-4779AF92B824}" srcOrd="1" destOrd="0" presId="urn:microsoft.com/office/officeart/2005/8/layout/list1"/>
    <dgm:cxn modelId="{2180347A-35EC-4755-BE11-1CCB84535B67}" type="presParOf" srcId="{197DB9F6-06E6-4643-929B-F72ED61CB577}" destId="{81F73E07-9F82-42D3-87FF-FB65F277FF55}" srcOrd="5" destOrd="0" presId="urn:microsoft.com/office/officeart/2005/8/layout/list1"/>
    <dgm:cxn modelId="{C6919336-A7A7-42C8-9652-6F25646993B3}" type="presParOf" srcId="{197DB9F6-06E6-4643-929B-F72ED61CB577}" destId="{C084038A-56D3-431E-8654-7E9AA1F976E1}" srcOrd="6" destOrd="0" presId="urn:microsoft.com/office/officeart/2005/8/layout/list1"/>
    <dgm:cxn modelId="{63109113-8D23-42C4-8604-EC12238E6AEA}" type="presParOf" srcId="{197DB9F6-06E6-4643-929B-F72ED61CB577}" destId="{96E13DDC-0841-448A-821D-4400F41FCC40}" srcOrd="7" destOrd="0" presId="urn:microsoft.com/office/officeart/2005/8/layout/list1"/>
    <dgm:cxn modelId="{59EBD1FB-07CD-4226-AA78-C8A1F7BBFBF9}" type="presParOf" srcId="{197DB9F6-06E6-4643-929B-F72ED61CB577}" destId="{037E8428-08B1-4C9C-BA35-C29F5F610230}" srcOrd="8" destOrd="0" presId="urn:microsoft.com/office/officeart/2005/8/layout/list1"/>
    <dgm:cxn modelId="{21FB5686-9448-49A0-B3F8-25044F5F86A7}" type="presParOf" srcId="{037E8428-08B1-4C9C-BA35-C29F5F610230}" destId="{DC725C01-FA59-4182-9534-CD4DF48CADEB}" srcOrd="0" destOrd="0" presId="urn:microsoft.com/office/officeart/2005/8/layout/list1"/>
    <dgm:cxn modelId="{E8E1D031-AADD-420D-AD57-008D18DF796A}" type="presParOf" srcId="{037E8428-08B1-4C9C-BA35-C29F5F610230}" destId="{EA792D38-1BA0-4EBA-8B4F-B94A85AED18A}" srcOrd="1" destOrd="0" presId="urn:microsoft.com/office/officeart/2005/8/layout/list1"/>
    <dgm:cxn modelId="{EAA037FD-776E-475D-B6B4-9F5DBE6E75AE}" type="presParOf" srcId="{197DB9F6-06E6-4643-929B-F72ED61CB577}" destId="{920CBD0F-88BA-425F-84B0-ADC22D2C6999}" srcOrd="9" destOrd="0" presId="urn:microsoft.com/office/officeart/2005/8/layout/list1"/>
    <dgm:cxn modelId="{55A2005A-91D7-48DF-9B3F-BE45006C73F8}" type="presParOf" srcId="{197DB9F6-06E6-4643-929B-F72ED61CB577}" destId="{3FA92B2A-5F9B-458E-AC28-E83670EC3547}" srcOrd="10" destOrd="0" presId="urn:microsoft.com/office/officeart/2005/8/layout/list1"/>
    <dgm:cxn modelId="{56EA18DC-F34A-4E68-8952-88591275755C}" type="presParOf" srcId="{197DB9F6-06E6-4643-929B-F72ED61CB577}" destId="{DB76EF28-1612-4306-99A6-EE00955816F5}" srcOrd="11" destOrd="0" presId="urn:microsoft.com/office/officeart/2005/8/layout/list1"/>
    <dgm:cxn modelId="{1DA5C2A2-E1B0-47F3-844E-325585A21218}" type="presParOf" srcId="{197DB9F6-06E6-4643-929B-F72ED61CB577}" destId="{6B352822-BFF5-4662-8EF4-7440DAE3F020}" srcOrd="12" destOrd="0" presId="urn:microsoft.com/office/officeart/2005/8/layout/list1"/>
    <dgm:cxn modelId="{418278BC-5990-4438-82EB-47BBB1549F3E}" type="presParOf" srcId="{6B352822-BFF5-4662-8EF4-7440DAE3F020}" destId="{8A3E9F98-02E3-4DAA-8185-6BDCD0984D80}" srcOrd="0" destOrd="0" presId="urn:microsoft.com/office/officeart/2005/8/layout/list1"/>
    <dgm:cxn modelId="{0175FC41-1C30-478B-848F-6ED14519F8A5}" type="presParOf" srcId="{6B352822-BFF5-4662-8EF4-7440DAE3F020}" destId="{70176B2F-1066-480A-89F3-7B6C9ABD18CC}" srcOrd="1" destOrd="0" presId="urn:microsoft.com/office/officeart/2005/8/layout/list1"/>
    <dgm:cxn modelId="{867245DE-3A7A-4506-A604-B7C4CC271976}" type="presParOf" srcId="{197DB9F6-06E6-4643-929B-F72ED61CB577}" destId="{08E1B231-90C9-4F6E-AF54-FC631DACD646}" srcOrd="13" destOrd="0" presId="urn:microsoft.com/office/officeart/2005/8/layout/list1"/>
    <dgm:cxn modelId="{C57DAB36-1C47-4C0A-B9F2-6107A218ADA9}" type="presParOf" srcId="{197DB9F6-06E6-4643-929B-F72ED61CB577}" destId="{A636E352-544B-4851-9C5D-93F75CCA9259}" srcOrd="14" destOrd="0" presId="urn:microsoft.com/office/officeart/2005/8/layout/list1"/>
    <dgm:cxn modelId="{8715DE1E-6BDE-451F-9F46-BF6D986B7016}" type="presParOf" srcId="{197DB9F6-06E6-4643-929B-F72ED61CB577}" destId="{84C9D759-4EA8-4ACB-9135-B60B6112BE21}" srcOrd="15" destOrd="0" presId="urn:microsoft.com/office/officeart/2005/8/layout/list1"/>
    <dgm:cxn modelId="{8DF1DC19-94A0-4F4C-9B37-6CFE905C1CEE}" type="presParOf" srcId="{197DB9F6-06E6-4643-929B-F72ED61CB577}" destId="{39B04DC4-C87D-411F-8EF8-2D06B725B0A2}" srcOrd="16" destOrd="0" presId="urn:microsoft.com/office/officeart/2005/8/layout/list1"/>
    <dgm:cxn modelId="{BE5AED40-3F80-4D08-A80D-9D05B3CCB299}" type="presParOf" srcId="{39B04DC4-C87D-411F-8EF8-2D06B725B0A2}" destId="{FE944307-7DED-420A-87AD-F4C50AE4DE32}" srcOrd="0" destOrd="0" presId="urn:microsoft.com/office/officeart/2005/8/layout/list1"/>
    <dgm:cxn modelId="{AF808CDE-D63E-428E-B9C9-EC6C9FAB4EF0}" type="presParOf" srcId="{39B04DC4-C87D-411F-8EF8-2D06B725B0A2}" destId="{9C6E2EFD-D969-424C-876D-B22CDB6623B1}" srcOrd="1" destOrd="0" presId="urn:microsoft.com/office/officeart/2005/8/layout/list1"/>
    <dgm:cxn modelId="{A00CF68F-557D-4F2B-8304-3A06BA49533C}" type="presParOf" srcId="{197DB9F6-06E6-4643-929B-F72ED61CB577}" destId="{3738CBA4-0EED-4825-897E-99F3E0995896}" srcOrd="17" destOrd="0" presId="urn:microsoft.com/office/officeart/2005/8/layout/list1"/>
    <dgm:cxn modelId="{588D6E06-468B-43CF-A55A-AF6EC863811B}" type="presParOf" srcId="{197DB9F6-06E6-4643-929B-F72ED61CB577}" destId="{F26B8768-25A9-4814-B1A5-8C42E105211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CC4C897-0B38-4D2A-A91C-E8D894DA04E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de-DE"/>
        </a:p>
      </dgm:t>
    </dgm:pt>
    <dgm:pt modelId="{63A6EA9E-D815-401E-9030-5FC6CE8E78F8}">
      <dgm:prSet phldrT="[Text]" custT="1"/>
      <dgm:spPr>
        <a:solidFill>
          <a:srgbClr val="C00000"/>
        </a:solidFill>
      </dgm:spPr>
      <dgm:t>
        <a:bodyPr/>
        <a:lstStyle/>
        <a:p>
          <a:r>
            <a:rPr lang="de-DE" sz="1600" dirty="0" smtClean="0"/>
            <a:t>Entwicklung und Implementierung einheitlicher und verbindlicher Planungs- und Steuerungsverfahren</a:t>
          </a:r>
          <a:endParaRPr lang="de-DE" sz="1600" dirty="0"/>
        </a:p>
      </dgm:t>
    </dgm:pt>
    <dgm:pt modelId="{8755BCA0-76B0-4D9F-8908-94D86158FCFE}" type="parTrans" cxnId="{ECEF1B0C-DE5B-4137-80B7-849FC562C56C}">
      <dgm:prSet/>
      <dgm:spPr/>
      <dgm:t>
        <a:bodyPr/>
        <a:lstStyle/>
        <a:p>
          <a:endParaRPr lang="de-DE"/>
        </a:p>
      </dgm:t>
    </dgm:pt>
    <dgm:pt modelId="{AA7FFC4E-C93C-49CB-9F1B-C3506E571506}" type="sibTrans" cxnId="{ECEF1B0C-DE5B-4137-80B7-849FC562C56C}">
      <dgm:prSet/>
      <dgm:spPr/>
      <dgm:t>
        <a:bodyPr/>
        <a:lstStyle/>
        <a:p>
          <a:endParaRPr lang="de-DE"/>
        </a:p>
      </dgm:t>
    </dgm:pt>
    <dgm:pt modelId="{0953A418-2871-4CEC-9409-B941C54C5476}">
      <dgm:prSet custT="1"/>
      <dgm:spPr>
        <a:solidFill>
          <a:srgbClr val="FF0000"/>
        </a:solidFill>
      </dgm:spPr>
      <dgm:t>
        <a:bodyPr/>
        <a:lstStyle/>
        <a:p>
          <a:r>
            <a:rPr lang="de-DE" sz="1600" dirty="0" smtClean="0"/>
            <a:t>inhaltliche und zeitliche Koordination und Unterstützung der Planung</a:t>
          </a:r>
          <a:endParaRPr lang="de-DE" sz="1600" dirty="0"/>
        </a:p>
      </dgm:t>
    </dgm:pt>
    <dgm:pt modelId="{48E7A509-ED69-4B5A-90E3-1F3B892EE945}" type="parTrans" cxnId="{6C40130A-1F8B-4CE4-9A9C-1DC41091A99F}">
      <dgm:prSet/>
      <dgm:spPr/>
      <dgm:t>
        <a:bodyPr/>
        <a:lstStyle/>
        <a:p>
          <a:endParaRPr lang="de-DE"/>
        </a:p>
      </dgm:t>
    </dgm:pt>
    <dgm:pt modelId="{4557F565-0E03-4FB2-9DBA-CA9D3BC2B482}" type="sibTrans" cxnId="{6C40130A-1F8B-4CE4-9A9C-1DC41091A99F}">
      <dgm:prSet/>
      <dgm:spPr/>
      <dgm:t>
        <a:bodyPr/>
        <a:lstStyle/>
        <a:p>
          <a:endParaRPr lang="de-DE"/>
        </a:p>
      </dgm:t>
    </dgm:pt>
    <dgm:pt modelId="{F40A640A-E744-4F2F-9B4F-D00C773FC761}">
      <dgm:prSet custT="1"/>
      <dgm:spPr>
        <a:solidFill>
          <a:srgbClr val="FFC000"/>
        </a:solidFill>
      </dgm:spPr>
      <dgm:t>
        <a:bodyPr/>
        <a:lstStyle/>
        <a:p>
          <a:r>
            <a:rPr lang="de-DE" sz="1600" dirty="0" smtClean="0"/>
            <a:t>Aggregation der Teilpläne zu einem Gesamtplan</a:t>
          </a:r>
          <a:endParaRPr lang="de-DE" sz="1600" dirty="0"/>
        </a:p>
      </dgm:t>
    </dgm:pt>
    <dgm:pt modelId="{CB85E48C-8B99-472D-9731-F95C15ECF61A}" type="parTrans" cxnId="{11930FE8-CA62-40AB-871D-18A6729B740C}">
      <dgm:prSet/>
      <dgm:spPr/>
      <dgm:t>
        <a:bodyPr/>
        <a:lstStyle/>
        <a:p>
          <a:endParaRPr lang="de-DE"/>
        </a:p>
      </dgm:t>
    </dgm:pt>
    <dgm:pt modelId="{2CD31F10-7423-48FF-8124-BE1DC3D6E4FA}" type="sibTrans" cxnId="{11930FE8-CA62-40AB-871D-18A6729B740C}">
      <dgm:prSet/>
      <dgm:spPr/>
      <dgm:t>
        <a:bodyPr/>
        <a:lstStyle/>
        <a:p>
          <a:endParaRPr lang="de-DE"/>
        </a:p>
      </dgm:t>
    </dgm:pt>
    <dgm:pt modelId="{36F8006C-79A5-40BD-8C32-3BF3E98188F9}">
      <dgm:prSet custT="1"/>
      <dgm:spPr>
        <a:solidFill>
          <a:srgbClr val="92D050"/>
        </a:solidFill>
      </dgm:spPr>
      <dgm:t>
        <a:bodyPr/>
        <a:lstStyle/>
        <a:p>
          <a:r>
            <a:rPr lang="de-DE" sz="1600" dirty="0" smtClean="0"/>
            <a:t>Plan-Soll-Ist-Hochrechnungsvergleiche</a:t>
          </a:r>
          <a:endParaRPr lang="de-DE" sz="1600" dirty="0"/>
        </a:p>
      </dgm:t>
    </dgm:pt>
    <dgm:pt modelId="{1D7DA882-430C-40CC-9933-A20416F1F9EB}" type="parTrans" cxnId="{60DF6065-42E5-478F-A49F-55212E7C7895}">
      <dgm:prSet/>
      <dgm:spPr/>
      <dgm:t>
        <a:bodyPr/>
        <a:lstStyle/>
        <a:p>
          <a:endParaRPr lang="de-DE"/>
        </a:p>
      </dgm:t>
    </dgm:pt>
    <dgm:pt modelId="{9C1E87B4-BB73-401D-A4D4-B213C265D456}" type="sibTrans" cxnId="{60DF6065-42E5-478F-A49F-55212E7C7895}">
      <dgm:prSet/>
      <dgm:spPr/>
      <dgm:t>
        <a:bodyPr/>
        <a:lstStyle/>
        <a:p>
          <a:endParaRPr lang="de-DE"/>
        </a:p>
      </dgm:t>
    </dgm:pt>
    <dgm:pt modelId="{D6A63EF4-CBA6-444C-9D23-134DC1AC562C}">
      <dgm:prSet custT="1"/>
      <dgm:spPr>
        <a:solidFill>
          <a:srgbClr val="00B050"/>
        </a:solidFill>
      </dgm:spPr>
      <dgm:t>
        <a:bodyPr/>
        <a:lstStyle/>
        <a:p>
          <a:r>
            <a:rPr lang="de-DE" sz="1600" dirty="0" smtClean="0"/>
            <a:t>Analyse eventueller Abweichungen</a:t>
          </a:r>
          <a:endParaRPr lang="de-DE" sz="1600" dirty="0"/>
        </a:p>
      </dgm:t>
    </dgm:pt>
    <dgm:pt modelId="{35137A44-9A91-44D4-AC9B-C566734DCD56}" type="parTrans" cxnId="{62629DA0-8D88-42B6-A80D-621FE8C0C2D3}">
      <dgm:prSet/>
      <dgm:spPr/>
      <dgm:t>
        <a:bodyPr/>
        <a:lstStyle/>
        <a:p>
          <a:endParaRPr lang="de-DE"/>
        </a:p>
      </dgm:t>
    </dgm:pt>
    <dgm:pt modelId="{64E56541-FEBA-4CA5-A4D5-E6B0C31B9CF0}" type="sibTrans" cxnId="{62629DA0-8D88-42B6-A80D-621FE8C0C2D3}">
      <dgm:prSet/>
      <dgm:spPr/>
      <dgm:t>
        <a:bodyPr/>
        <a:lstStyle/>
        <a:p>
          <a:endParaRPr lang="de-DE"/>
        </a:p>
      </dgm:t>
    </dgm:pt>
    <dgm:pt modelId="{50C58F2B-CD6A-4501-BC01-1A914D2A3188}">
      <dgm:prSet custT="1"/>
      <dgm:spPr>
        <a:solidFill>
          <a:srgbClr val="00B0F0"/>
        </a:solidFill>
      </dgm:spPr>
      <dgm:t>
        <a:bodyPr/>
        <a:lstStyle/>
        <a:p>
          <a:r>
            <a:rPr lang="de-DE" sz="1600" dirty="0" smtClean="0"/>
            <a:t>Erarbeitung von Vorschlägen zur Verbesserung des Zielerreichungsgrades</a:t>
          </a:r>
          <a:endParaRPr lang="de-DE" sz="1600" dirty="0"/>
        </a:p>
      </dgm:t>
    </dgm:pt>
    <dgm:pt modelId="{4CC30AEB-7AC3-44CF-8A39-6BE8EFD11377}" type="parTrans" cxnId="{B60DA664-712F-4ED6-A2D5-D0D95109C1E8}">
      <dgm:prSet/>
      <dgm:spPr/>
      <dgm:t>
        <a:bodyPr/>
        <a:lstStyle/>
        <a:p>
          <a:endParaRPr lang="de-DE"/>
        </a:p>
      </dgm:t>
    </dgm:pt>
    <dgm:pt modelId="{E0FA6C96-4DA5-4B42-B522-232B946C9723}" type="sibTrans" cxnId="{B60DA664-712F-4ED6-A2D5-D0D95109C1E8}">
      <dgm:prSet/>
      <dgm:spPr/>
      <dgm:t>
        <a:bodyPr/>
        <a:lstStyle/>
        <a:p>
          <a:endParaRPr lang="de-DE"/>
        </a:p>
      </dgm:t>
    </dgm:pt>
    <dgm:pt modelId="{97CC30E6-2C18-40DC-8FB0-4DC7483CF48D}">
      <dgm:prSet custT="1"/>
      <dgm:spPr>
        <a:solidFill>
          <a:srgbClr val="7030A0"/>
        </a:solidFill>
      </dgm:spPr>
      <dgm:t>
        <a:bodyPr/>
        <a:lstStyle/>
        <a:p>
          <a:r>
            <a:rPr lang="de-DE" sz="1600" dirty="0" smtClean="0"/>
            <a:t>Entwicklung und Implementierung eines Berichtswesens, das den Informationsbedürfnissen des Krankenhauses gerecht wird sowie regelmäßige Berichterstattung an Krankenhausmanagement</a:t>
          </a:r>
          <a:endParaRPr lang="de-DE" sz="1600" dirty="0"/>
        </a:p>
      </dgm:t>
    </dgm:pt>
    <dgm:pt modelId="{3D6B4A31-98C2-43DF-A679-5B5465A0A909}" type="parTrans" cxnId="{9C5AE1DF-138E-41AA-AC90-1F59AE6B4C47}">
      <dgm:prSet/>
      <dgm:spPr/>
      <dgm:t>
        <a:bodyPr/>
        <a:lstStyle/>
        <a:p>
          <a:endParaRPr lang="de-DE"/>
        </a:p>
      </dgm:t>
    </dgm:pt>
    <dgm:pt modelId="{29A42600-9BF9-42E3-850C-53301C0FBD08}" type="sibTrans" cxnId="{9C5AE1DF-138E-41AA-AC90-1F59AE6B4C47}">
      <dgm:prSet/>
      <dgm:spPr/>
      <dgm:t>
        <a:bodyPr/>
        <a:lstStyle/>
        <a:p>
          <a:endParaRPr lang="de-DE"/>
        </a:p>
      </dgm:t>
    </dgm:pt>
    <dgm:pt modelId="{45FFA0AD-11D9-48D2-846D-08B6704DC982}" type="pres">
      <dgm:prSet presAssocID="{DCC4C897-0B38-4D2A-A91C-E8D894DA04EE}" presName="Name0" presStyleCnt="0">
        <dgm:presLayoutVars>
          <dgm:chMax val="7"/>
          <dgm:chPref val="7"/>
          <dgm:dir/>
        </dgm:presLayoutVars>
      </dgm:prSet>
      <dgm:spPr/>
      <dgm:t>
        <a:bodyPr/>
        <a:lstStyle/>
        <a:p>
          <a:endParaRPr lang="de-DE"/>
        </a:p>
      </dgm:t>
    </dgm:pt>
    <dgm:pt modelId="{C603325C-39B4-42B9-BF01-FE30765A8C75}" type="pres">
      <dgm:prSet presAssocID="{DCC4C897-0B38-4D2A-A91C-E8D894DA04EE}" presName="Name1" presStyleCnt="0"/>
      <dgm:spPr/>
    </dgm:pt>
    <dgm:pt modelId="{56131DB4-023B-42FC-BCE5-44E19470F590}" type="pres">
      <dgm:prSet presAssocID="{DCC4C897-0B38-4D2A-A91C-E8D894DA04EE}" presName="cycle" presStyleCnt="0"/>
      <dgm:spPr/>
    </dgm:pt>
    <dgm:pt modelId="{730C56E2-5B6E-4BE0-B377-B9A853D6A960}" type="pres">
      <dgm:prSet presAssocID="{DCC4C897-0B38-4D2A-A91C-E8D894DA04EE}" presName="srcNode" presStyleLbl="node1" presStyleIdx="0" presStyleCnt="7"/>
      <dgm:spPr/>
    </dgm:pt>
    <dgm:pt modelId="{28167E2A-12D3-469D-AB00-97F1F641DBB8}" type="pres">
      <dgm:prSet presAssocID="{DCC4C897-0B38-4D2A-A91C-E8D894DA04EE}" presName="conn" presStyleLbl="parChTrans1D2" presStyleIdx="0" presStyleCnt="1"/>
      <dgm:spPr/>
      <dgm:t>
        <a:bodyPr/>
        <a:lstStyle/>
        <a:p>
          <a:endParaRPr lang="de-DE"/>
        </a:p>
      </dgm:t>
    </dgm:pt>
    <dgm:pt modelId="{FEA7BA61-FACF-4C17-982C-519A0B99B311}" type="pres">
      <dgm:prSet presAssocID="{DCC4C897-0B38-4D2A-A91C-E8D894DA04EE}" presName="extraNode" presStyleLbl="node1" presStyleIdx="0" presStyleCnt="7"/>
      <dgm:spPr/>
    </dgm:pt>
    <dgm:pt modelId="{6B4B0A83-15BE-4179-9726-D02B11833F53}" type="pres">
      <dgm:prSet presAssocID="{DCC4C897-0B38-4D2A-A91C-E8D894DA04EE}" presName="dstNode" presStyleLbl="node1" presStyleIdx="0" presStyleCnt="7"/>
      <dgm:spPr/>
    </dgm:pt>
    <dgm:pt modelId="{A1DB7F93-3689-41DC-9479-CC41D7196DF6}" type="pres">
      <dgm:prSet presAssocID="{63A6EA9E-D815-401E-9030-5FC6CE8E78F8}" presName="text_1" presStyleLbl="node1" presStyleIdx="0" presStyleCnt="7" custScaleY="135750">
        <dgm:presLayoutVars>
          <dgm:bulletEnabled val="1"/>
        </dgm:presLayoutVars>
      </dgm:prSet>
      <dgm:spPr/>
      <dgm:t>
        <a:bodyPr/>
        <a:lstStyle/>
        <a:p>
          <a:endParaRPr lang="de-DE"/>
        </a:p>
      </dgm:t>
    </dgm:pt>
    <dgm:pt modelId="{D99CF718-14B1-4915-BF78-7B9D43B98991}" type="pres">
      <dgm:prSet presAssocID="{63A6EA9E-D815-401E-9030-5FC6CE8E78F8}" presName="accent_1" presStyleCnt="0"/>
      <dgm:spPr/>
    </dgm:pt>
    <dgm:pt modelId="{D9689EA1-AC93-41D1-98EE-DE3D8C05EC74}" type="pres">
      <dgm:prSet presAssocID="{63A6EA9E-D815-401E-9030-5FC6CE8E78F8}" presName="accentRepeatNode" presStyleLbl="solidFgAcc1" presStyleIdx="0" presStyleCnt="7"/>
      <dgm:spPr/>
    </dgm:pt>
    <dgm:pt modelId="{5196115D-7A41-4E0A-B014-796D511D0EED}" type="pres">
      <dgm:prSet presAssocID="{0953A418-2871-4CEC-9409-B941C54C5476}" presName="text_2" presStyleLbl="node1" presStyleIdx="1" presStyleCnt="7">
        <dgm:presLayoutVars>
          <dgm:bulletEnabled val="1"/>
        </dgm:presLayoutVars>
      </dgm:prSet>
      <dgm:spPr/>
      <dgm:t>
        <a:bodyPr/>
        <a:lstStyle/>
        <a:p>
          <a:endParaRPr lang="de-DE"/>
        </a:p>
      </dgm:t>
    </dgm:pt>
    <dgm:pt modelId="{8FA3E147-44EC-44A1-A81A-C0D802DA1FE4}" type="pres">
      <dgm:prSet presAssocID="{0953A418-2871-4CEC-9409-B941C54C5476}" presName="accent_2" presStyleCnt="0"/>
      <dgm:spPr/>
    </dgm:pt>
    <dgm:pt modelId="{EF91149A-D441-496C-BFFD-3C7F29DA340E}" type="pres">
      <dgm:prSet presAssocID="{0953A418-2871-4CEC-9409-B941C54C5476}" presName="accentRepeatNode" presStyleLbl="solidFgAcc1" presStyleIdx="1" presStyleCnt="7"/>
      <dgm:spPr/>
    </dgm:pt>
    <dgm:pt modelId="{C878E842-A9DC-4EA5-AFA1-987DB0C0EDBE}" type="pres">
      <dgm:prSet presAssocID="{F40A640A-E744-4F2F-9B4F-D00C773FC761}" presName="text_3" presStyleLbl="node1" presStyleIdx="2" presStyleCnt="7">
        <dgm:presLayoutVars>
          <dgm:bulletEnabled val="1"/>
        </dgm:presLayoutVars>
      </dgm:prSet>
      <dgm:spPr/>
      <dgm:t>
        <a:bodyPr/>
        <a:lstStyle/>
        <a:p>
          <a:endParaRPr lang="de-DE"/>
        </a:p>
      </dgm:t>
    </dgm:pt>
    <dgm:pt modelId="{D41E1223-71B0-4B50-ABFA-E7D1F8D4F891}" type="pres">
      <dgm:prSet presAssocID="{F40A640A-E744-4F2F-9B4F-D00C773FC761}" presName="accent_3" presStyleCnt="0"/>
      <dgm:spPr/>
    </dgm:pt>
    <dgm:pt modelId="{D11FCFA9-5185-442A-A76C-9BADE7731C16}" type="pres">
      <dgm:prSet presAssocID="{F40A640A-E744-4F2F-9B4F-D00C773FC761}" presName="accentRepeatNode" presStyleLbl="solidFgAcc1" presStyleIdx="2" presStyleCnt="7"/>
      <dgm:spPr/>
    </dgm:pt>
    <dgm:pt modelId="{E47CE996-32E5-473F-AFA6-6B611A03207C}" type="pres">
      <dgm:prSet presAssocID="{36F8006C-79A5-40BD-8C32-3BF3E98188F9}" presName="text_4" presStyleLbl="node1" presStyleIdx="3" presStyleCnt="7">
        <dgm:presLayoutVars>
          <dgm:bulletEnabled val="1"/>
        </dgm:presLayoutVars>
      </dgm:prSet>
      <dgm:spPr/>
      <dgm:t>
        <a:bodyPr/>
        <a:lstStyle/>
        <a:p>
          <a:endParaRPr lang="de-DE"/>
        </a:p>
      </dgm:t>
    </dgm:pt>
    <dgm:pt modelId="{D9B937DD-7143-433A-B644-1A45D0C6409B}" type="pres">
      <dgm:prSet presAssocID="{36F8006C-79A5-40BD-8C32-3BF3E98188F9}" presName="accent_4" presStyleCnt="0"/>
      <dgm:spPr/>
    </dgm:pt>
    <dgm:pt modelId="{9E752EA6-06D1-4B2B-A7CF-73CF5682B9C9}" type="pres">
      <dgm:prSet presAssocID="{36F8006C-79A5-40BD-8C32-3BF3E98188F9}" presName="accentRepeatNode" presStyleLbl="solidFgAcc1" presStyleIdx="3" presStyleCnt="7"/>
      <dgm:spPr/>
    </dgm:pt>
    <dgm:pt modelId="{DF72487C-F988-42F0-B145-35942F2D0CA3}" type="pres">
      <dgm:prSet presAssocID="{D6A63EF4-CBA6-444C-9D23-134DC1AC562C}" presName="text_5" presStyleLbl="node1" presStyleIdx="4" presStyleCnt="7">
        <dgm:presLayoutVars>
          <dgm:bulletEnabled val="1"/>
        </dgm:presLayoutVars>
      </dgm:prSet>
      <dgm:spPr/>
      <dgm:t>
        <a:bodyPr/>
        <a:lstStyle/>
        <a:p>
          <a:endParaRPr lang="de-DE"/>
        </a:p>
      </dgm:t>
    </dgm:pt>
    <dgm:pt modelId="{0D0FF6C3-2280-42E0-9680-C5151B6BBD1C}" type="pres">
      <dgm:prSet presAssocID="{D6A63EF4-CBA6-444C-9D23-134DC1AC562C}" presName="accent_5" presStyleCnt="0"/>
      <dgm:spPr/>
    </dgm:pt>
    <dgm:pt modelId="{7198FFDD-DF86-446F-B816-E5D2BC6007A2}" type="pres">
      <dgm:prSet presAssocID="{D6A63EF4-CBA6-444C-9D23-134DC1AC562C}" presName="accentRepeatNode" presStyleLbl="solidFgAcc1" presStyleIdx="4" presStyleCnt="7"/>
      <dgm:spPr/>
    </dgm:pt>
    <dgm:pt modelId="{F3FA6941-8D30-4CC6-B7AE-EA5BA01DE0F5}" type="pres">
      <dgm:prSet presAssocID="{50C58F2B-CD6A-4501-BC01-1A914D2A3188}" presName="text_6" presStyleLbl="node1" presStyleIdx="5" presStyleCnt="7">
        <dgm:presLayoutVars>
          <dgm:bulletEnabled val="1"/>
        </dgm:presLayoutVars>
      </dgm:prSet>
      <dgm:spPr/>
      <dgm:t>
        <a:bodyPr/>
        <a:lstStyle/>
        <a:p>
          <a:endParaRPr lang="de-DE"/>
        </a:p>
      </dgm:t>
    </dgm:pt>
    <dgm:pt modelId="{205BA0DB-5F63-44D9-9539-8CD9BB30B9B4}" type="pres">
      <dgm:prSet presAssocID="{50C58F2B-CD6A-4501-BC01-1A914D2A3188}" presName="accent_6" presStyleCnt="0"/>
      <dgm:spPr/>
    </dgm:pt>
    <dgm:pt modelId="{F33A9414-1661-4323-BA0E-F22A878EFFA6}" type="pres">
      <dgm:prSet presAssocID="{50C58F2B-CD6A-4501-BC01-1A914D2A3188}" presName="accentRepeatNode" presStyleLbl="solidFgAcc1" presStyleIdx="5" presStyleCnt="7"/>
      <dgm:spPr/>
    </dgm:pt>
    <dgm:pt modelId="{D3D9F59D-C806-4B40-8CDA-174266D6248A}" type="pres">
      <dgm:prSet presAssocID="{97CC30E6-2C18-40DC-8FB0-4DC7483CF48D}" presName="text_7" presStyleLbl="node1" presStyleIdx="6" presStyleCnt="7" custScaleY="192860" custLinFactNeighborX="-444" custLinFactNeighborY="52478">
        <dgm:presLayoutVars>
          <dgm:bulletEnabled val="1"/>
        </dgm:presLayoutVars>
      </dgm:prSet>
      <dgm:spPr/>
      <dgm:t>
        <a:bodyPr/>
        <a:lstStyle/>
        <a:p>
          <a:endParaRPr lang="de-DE"/>
        </a:p>
      </dgm:t>
    </dgm:pt>
    <dgm:pt modelId="{88F8D685-C590-426E-AC47-E6297361F988}" type="pres">
      <dgm:prSet presAssocID="{97CC30E6-2C18-40DC-8FB0-4DC7483CF48D}" presName="accent_7" presStyleCnt="0"/>
      <dgm:spPr/>
    </dgm:pt>
    <dgm:pt modelId="{FC0FF7BC-3EE9-44EF-9886-F7BE28209485}" type="pres">
      <dgm:prSet presAssocID="{97CC30E6-2C18-40DC-8FB0-4DC7483CF48D}" presName="accentRepeatNode" presStyleLbl="solidFgAcc1" presStyleIdx="6" presStyleCnt="7"/>
      <dgm:spPr/>
    </dgm:pt>
  </dgm:ptLst>
  <dgm:cxnLst>
    <dgm:cxn modelId="{BC5D441E-3BD8-4B97-837B-E51EDB7385A4}" type="presOf" srcId="{AA7FFC4E-C93C-49CB-9F1B-C3506E571506}" destId="{28167E2A-12D3-469D-AB00-97F1F641DBB8}" srcOrd="0" destOrd="0" presId="urn:microsoft.com/office/officeart/2008/layout/VerticalCurvedList"/>
    <dgm:cxn modelId="{B60DA664-712F-4ED6-A2D5-D0D95109C1E8}" srcId="{DCC4C897-0B38-4D2A-A91C-E8D894DA04EE}" destId="{50C58F2B-CD6A-4501-BC01-1A914D2A3188}" srcOrd="5" destOrd="0" parTransId="{4CC30AEB-7AC3-44CF-8A39-6BE8EFD11377}" sibTransId="{E0FA6C96-4DA5-4B42-B522-232B946C9723}"/>
    <dgm:cxn modelId="{D9E39436-1FFD-4A9B-A7DB-CDC5A3328437}" type="presOf" srcId="{63A6EA9E-D815-401E-9030-5FC6CE8E78F8}" destId="{A1DB7F93-3689-41DC-9479-CC41D7196DF6}" srcOrd="0" destOrd="0" presId="urn:microsoft.com/office/officeart/2008/layout/VerticalCurvedList"/>
    <dgm:cxn modelId="{70518DD4-CD87-4FB6-AAFD-601A55145794}" type="presOf" srcId="{97CC30E6-2C18-40DC-8FB0-4DC7483CF48D}" destId="{D3D9F59D-C806-4B40-8CDA-174266D6248A}" srcOrd="0" destOrd="0" presId="urn:microsoft.com/office/officeart/2008/layout/VerticalCurvedList"/>
    <dgm:cxn modelId="{1DD95EFE-4868-4F60-8887-96EA7E2A22FB}" type="presOf" srcId="{F40A640A-E744-4F2F-9B4F-D00C773FC761}" destId="{C878E842-A9DC-4EA5-AFA1-987DB0C0EDBE}" srcOrd="0" destOrd="0" presId="urn:microsoft.com/office/officeart/2008/layout/VerticalCurvedList"/>
    <dgm:cxn modelId="{ECEF1B0C-DE5B-4137-80B7-849FC562C56C}" srcId="{DCC4C897-0B38-4D2A-A91C-E8D894DA04EE}" destId="{63A6EA9E-D815-401E-9030-5FC6CE8E78F8}" srcOrd="0" destOrd="0" parTransId="{8755BCA0-76B0-4D9F-8908-94D86158FCFE}" sibTransId="{AA7FFC4E-C93C-49CB-9F1B-C3506E571506}"/>
    <dgm:cxn modelId="{60DF6065-42E5-478F-A49F-55212E7C7895}" srcId="{DCC4C897-0B38-4D2A-A91C-E8D894DA04EE}" destId="{36F8006C-79A5-40BD-8C32-3BF3E98188F9}" srcOrd="3" destOrd="0" parTransId="{1D7DA882-430C-40CC-9933-A20416F1F9EB}" sibTransId="{9C1E87B4-BB73-401D-A4D4-B213C265D456}"/>
    <dgm:cxn modelId="{11930FE8-CA62-40AB-871D-18A6729B740C}" srcId="{DCC4C897-0B38-4D2A-A91C-E8D894DA04EE}" destId="{F40A640A-E744-4F2F-9B4F-D00C773FC761}" srcOrd="2" destOrd="0" parTransId="{CB85E48C-8B99-472D-9731-F95C15ECF61A}" sibTransId="{2CD31F10-7423-48FF-8124-BE1DC3D6E4FA}"/>
    <dgm:cxn modelId="{62629DA0-8D88-42B6-A80D-621FE8C0C2D3}" srcId="{DCC4C897-0B38-4D2A-A91C-E8D894DA04EE}" destId="{D6A63EF4-CBA6-444C-9D23-134DC1AC562C}" srcOrd="4" destOrd="0" parTransId="{35137A44-9A91-44D4-AC9B-C566734DCD56}" sibTransId="{64E56541-FEBA-4CA5-A4D5-E6B0C31B9CF0}"/>
    <dgm:cxn modelId="{89B0F274-C0EC-49C6-94D8-E00F97B71868}" type="presOf" srcId="{0953A418-2871-4CEC-9409-B941C54C5476}" destId="{5196115D-7A41-4E0A-B014-796D511D0EED}" srcOrd="0" destOrd="0" presId="urn:microsoft.com/office/officeart/2008/layout/VerticalCurvedList"/>
    <dgm:cxn modelId="{6C40130A-1F8B-4CE4-9A9C-1DC41091A99F}" srcId="{DCC4C897-0B38-4D2A-A91C-E8D894DA04EE}" destId="{0953A418-2871-4CEC-9409-B941C54C5476}" srcOrd="1" destOrd="0" parTransId="{48E7A509-ED69-4B5A-90E3-1F3B892EE945}" sibTransId="{4557F565-0E03-4FB2-9DBA-CA9D3BC2B482}"/>
    <dgm:cxn modelId="{9C5AE1DF-138E-41AA-AC90-1F59AE6B4C47}" srcId="{DCC4C897-0B38-4D2A-A91C-E8D894DA04EE}" destId="{97CC30E6-2C18-40DC-8FB0-4DC7483CF48D}" srcOrd="6" destOrd="0" parTransId="{3D6B4A31-98C2-43DF-A679-5B5465A0A909}" sibTransId="{29A42600-9BF9-42E3-850C-53301C0FBD08}"/>
    <dgm:cxn modelId="{628296EB-5C00-408D-B461-BAC4A75525CC}" type="presOf" srcId="{D6A63EF4-CBA6-444C-9D23-134DC1AC562C}" destId="{DF72487C-F988-42F0-B145-35942F2D0CA3}" srcOrd="0" destOrd="0" presId="urn:microsoft.com/office/officeart/2008/layout/VerticalCurvedList"/>
    <dgm:cxn modelId="{CC06C457-F140-4513-BCDC-32D7E3641549}" type="presOf" srcId="{36F8006C-79A5-40BD-8C32-3BF3E98188F9}" destId="{E47CE996-32E5-473F-AFA6-6B611A03207C}" srcOrd="0" destOrd="0" presId="urn:microsoft.com/office/officeart/2008/layout/VerticalCurvedList"/>
    <dgm:cxn modelId="{BAFBCD0C-A3B0-4808-895C-D54E0E72A0F5}" type="presOf" srcId="{DCC4C897-0B38-4D2A-A91C-E8D894DA04EE}" destId="{45FFA0AD-11D9-48D2-846D-08B6704DC982}" srcOrd="0" destOrd="0" presId="urn:microsoft.com/office/officeart/2008/layout/VerticalCurvedList"/>
    <dgm:cxn modelId="{73B984E2-6113-4BB7-A8BA-98FBD9D5D649}" type="presOf" srcId="{50C58F2B-CD6A-4501-BC01-1A914D2A3188}" destId="{F3FA6941-8D30-4CC6-B7AE-EA5BA01DE0F5}" srcOrd="0" destOrd="0" presId="urn:microsoft.com/office/officeart/2008/layout/VerticalCurvedList"/>
    <dgm:cxn modelId="{FA2350C8-EDB0-4C00-9ED5-C388FB73BDF6}" type="presParOf" srcId="{45FFA0AD-11D9-48D2-846D-08B6704DC982}" destId="{C603325C-39B4-42B9-BF01-FE30765A8C75}" srcOrd="0" destOrd="0" presId="urn:microsoft.com/office/officeart/2008/layout/VerticalCurvedList"/>
    <dgm:cxn modelId="{91846326-B057-44BA-AAAF-70A0900C7C3E}" type="presParOf" srcId="{C603325C-39B4-42B9-BF01-FE30765A8C75}" destId="{56131DB4-023B-42FC-BCE5-44E19470F590}" srcOrd="0" destOrd="0" presId="urn:microsoft.com/office/officeart/2008/layout/VerticalCurvedList"/>
    <dgm:cxn modelId="{A07B6B95-76D4-4CA4-9D1D-099C6F4AEA5F}" type="presParOf" srcId="{56131DB4-023B-42FC-BCE5-44E19470F590}" destId="{730C56E2-5B6E-4BE0-B377-B9A853D6A960}" srcOrd="0" destOrd="0" presId="urn:microsoft.com/office/officeart/2008/layout/VerticalCurvedList"/>
    <dgm:cxn modelId="{7B6F0A32-1F25-43BA-A4A1-8F8BD0CED3DC}" type="presParOf" srcId="{56131DB4-023B-42FC-BCE5-44E19470F590}" destId="{28167E2A-12D3-469D-AB00-97F1F641DBB8}" srcOrd="1" destOrd="0" presId="urn:microsoft.com/office/officeart/2008/layout/VerticalCurvedList"/>
    <dgm:cxn modelId="{DCE29F73-4852-48F8-B9E9-CA8E234892A8}" type="presParOf" srcId="{56131DB4-023B-42FC-BCE5-44E19470F590}" destId="{FEA7BA61-FACF-4C17-982C-519A0B99B311}" srcOrd="2" destOrd="0" presId="urn:microsoft.com/office/officeart/2008/layout/VerticalCurvedList"/>
    <dgm:cxn modelId="{5EF4FD97-2042-4182-ACFA-4481F89BEFD2}" type="presParOf" srcId="{56131DB4-023B-42FC-BCE5-44E19470F590}" destId="{6B4B0A83-15BE-4179-9726-D02B11833F53}" srcOrd="3" destOrd="0" presId="urn:microsoft.com/office/officeart/2008/layout/VerticalCurvedList"/>
    <dgm:cxn modelId="{864F72F3-7704-4BAF-B0DF-6814E6654A25}" type="presParOf" srcId="{C603325C-39B4-42B9-BF01-FE30765A8C75}" destId="{A1DB7F93-3689-41DC-9479-CC41D7196DF6}" srcOrd="1" destOrd="0" presId="urn:microsoft.com/office/officeart/2008/layout/VerticalCurvedList"/>
    <dgm:cxn modelId="{22DE8C27-8E26-48D4-9E3A-35C8EFFEF352}" type="presParOf" srcId="{C603325C-39B4-42B9-BF01-FE30765A8C75}" destId="{D99CF718-14B1-4915-BF78-7B9D43B98991}" srcOrd="2" destOrd="0" presId="urn:microsoft.com/office/officeart/2008/layout/VerticalCurvedList"/>
    <dgm:cxn modelId="{052A2084-285F-478A-9165-0429472FF5C9}" type="presParOf" srcId="{D99CF718-14B1-4915-BF78-7B9D43B98991}" destId="{D9689EA1-AC93-41D1-98EE-DE3D8C05EC74}" srcOrd="0" destOrd="0" presId="urn:microsoft.com/office/officeart/2008/layout/VerticalCurvedList"/>
    <dgm:cxn modelId="{C330818B-7944-4299-B417-BA067B43243B}" type="presParOf" srcId="{C603325C-39B4-42B9-BF01-FE30765A8C75}" destId="{5196115D-7A41-4E0A-B014-796D511D0EED}" srcOrd="3" destOrd="0" presId="urn:microsoft.com/office/officeart/2008/layout/VerticalCurvedList"/>
    <dgm:cxn modelId="{57C5699B-3192-4FAA-9E16-64C2E39D7410}" type="presParOf" srcId="{C603325C-39B4-42B9-BF01-FE30765A8C75}" destId="{8FA3E147-44EC-44A1-A81A-C0D802DA1FE4}" srcOrd="4" destOrd="0" presId="urn:microsoft.com/office/officeart/2008/layout/VerticalCurvedList"/>
    <dgm:cxn modelId="{0F55E887-5443-4C1B-AAFC-43058F1A7BBA}" type="presParOf" srcId="{8FA3E147-44EC-44A1-A81A-C0D802DA1FE4}" destId="{EF91149A-D441-496C-BFFD-3C7F29DA340E}" srcOrd="0" destOrd="0" presId="urn:microsoft.com/office/officeart/2008/layout/VerticalCurvedList"/>
    <dgm:cxn modelId="{573F7A4A-0744-4617-BF86-2299FFF11C26}" type="presParOf" srcId="{C603325C-39B4-42B9-BF01-FE30765A8C75}" destId="{C878E842-A9DC-4EA5-AFA1-987DB0C0EDBE}" srcOrd="5" destOrd="0" presId="urn:microsoft.com/office/officeart/2008/layout/VerticalCurvedList"/>
    <dgm:cxn modelId="{9C5CF535-A47C-4D9E-9365-BBE059D74292}" type="presParOf" srcId="{C603325C-39B4-42B9-BF01-FE30765A8C75}" destId="{D41E1223-71B0-4B50-ABFA-E7D1F8D4F891}" srcOrd="6" destOrd="0" presId="urn:microsoft.com/office/officeart/2008/layout/VerticalCurvedList"/>
    <dgm:cxn modelId="{A56B73D0-D329-470A-B656-840ABB5B42D2}" type="presParOf" srcId="{D41E1223-71B0-4B50-ABFA-E7D1F8D4F891}" destId="{D11FCFA9-5185-442A-A76C-9BADE7731C16}" srcOrd="0" destOrd="0" presId="urn:microsoft.com/office/officeart/2008/layout/VerticalCurvedList"/>
    <dgm:cxn modelId="{E5EBE32F-ED95-4E08-83E3-E6CA96407154}" type="presParOf" srcId="{C603325C-39B4-42B9-BF01-FE30765A8C75}" destId="{E47CE996-32E5-473F-AFA6-6B611A03207C}" srcOrd="7" destOrd="0" presId="urn:microsoft.com/office/officeart/2008/layout/VerticalCurvedList"/>
    <dgm:cxn modelId="{D26AEA3E-DDD8-4A43-880F-96398E6A5976}" type="presParOf" srcId="{C603325C-39B4-42B9-BF01-FE30765A8C75}" destId="{D9B937DD-7143-433A-B644-1A45D0C6409B}" srcOrd="8" destOrd="0" presId="urn:microsoft.com/office/officeart/2008/layout/VerticalCurvedList"/>
    <dgm:cxn modelId="{637CB15E-7477-4541-9E8C-82EE1311C314}" type="presParOf" srcId="{D9B937DD-7143-433A-B644-1A45D0C6409B}" destId="{9E752EA6-06D1-4B2B-A7CF-73CF5682B9C9}" srcOrd="0" destOrd="0" presId="urn:microsoft.com/office/officeart/2008/layout/VerticalCurvedList"/>
    <dgm:cxn modelId="{5A5F53B4-6461-4F38-8FA6-42982F9C0066}" type="presParOf" srcId="{C603325C-39B4-42B9-BF01-FE30765A8C75}" destId="{DF72487C-F988-42F0-B145-35942F2D0CA3}" srcOrd="9" destOrd="0" presId="urn:microsoft.com/office/officeart/2008/layout/VerticalCurvedList"/>
    <dgm:cxn modelId="{6CB7AA82-3ACC-42B0-B2D9-EA6027B3A846}" type="presParOf" srcId="{C603325C-39B4-42B9-BF01-FE30765A8C75}" destId="{0D0FF6C3-2280-42E0-9680-C5151B6BBD1C}" srcOrd="10" destOrd="0" presId="urn:microsoft.com/office/officeart/2008/layout/VerticalCurvedList"/>
    <dgm:cxn modelId="{D9F58639-949B-497C-99B0-81A3A90B6ECE}" type="presParOf" srcId="{0D0FF6C3-2280-42E0-9680-C5151B6BBD1C}" destId="{7198FFDD-DF86-446F-B816-E5D2BC6007A2}" srcOrd="0" destOrd="0" presId="urn:microsoft.com/office/officeart/2008/layout/VerticalCurvedList"/>
    <dgm:cxn modelId="{EA9D6042-2363-4942-B253-D28696BEEC26}" type="presParOf" srcId="{C603325C-39B4-42B9-BF01-FE30765A8C75}" destId="{F3FA6941-8D30-4CC6-B7AE-EA5BA01DE0F5}" srcOrd="11" destOrd="0" presId="urn:microsoft.com/office/officeart/2008/layout/VerticalCurvedList"/>
    <dgm:cxn modelId="{05E92952-A7E0-4D90-BEC5-81629EA83A40}" type="presParOf" srcId="{C603325C-39B4-42B9-BF01-FE30765A8C75}" destId="{205BA0DB-5F63-44D9-9539-8CD9BB30B9B4}" srcOrd="12" destOrd="0" presId="urn:microsoft.com/office/officeart/2008/layout/VerticalCurvedList"/>
    <dgm:cxn modelId="{DE9152E3-AE8A-4435-AF20-24D751F1E38C}" type="presParOf" srcId="{205BA0DB-5F63-44D9-9539-8CD9BB30B9B4}" destId="{F33A9414-1661-4323-BA0E-F22A878EFFA6}" srcOrd="0" destOrd="0" presId="urn:microsoft.com/office/officeart/2008/layout/VerticalCurvedList"/>
    <dgm:cxn modelId="{5D24EB48-AC58-4F9C-ACCB-60C65F4584CB}" type="presParOf" srcId="{C603325C-39B4-42B9-BF01-FE30765A8C75}" destId="{D3D9F59D-C806-4B40-8CDA-174266D6248A}" srcOrd="13" destOrd="0" presId="urn:microsoft.com/office/officeart/2008/layout/VerticalCurvedList"/>
    <dgm:cxn modelId="{71686DAE-EE34-4465-85F6-76F9135686D7}" type="presParOf" srcId="{C603325C-39B4-42B9-BF01-FE30765A8C75}" destId="{88F8D685-C590-426E-AC47-E6297361F988}" srcOrd="14" destOrd="0" presId="urn:microsoft.com/office/officeart/2008/layout/VerticalCurvedList"/>
    <dgm:cxn modelId="{1CAA260C-742A-4486-A43D-9D932C44FDA3}" type="presParOf" srcId="{88F8D685-C590-426E-AC47-E6297361F988}" destId="{FC0FF7BC-3EE9-44EF-9886-F7BE2820948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CA6A1C-35A4-4E47-B616-FCEBDBFF7B7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de-DE"/>
        </a:p>
      </dgm:t>
    </dgm:pt>
    <dgm:pt modelId="{F76E9346-30A3-48E0-B3F7-F2256F7E386A}">
      <dgm:prSet phldrT="[Text]"/>
      <dgm:spPr>
        <a:solidFill>
          <a:srgbClr val="FFC000"/>
        </a:solidFill>
      </dgm:spPr>
      <dgm:t>
        <a:bodyPr/>
        <a:lstStyle/>
        <a:p>
          <a:r>
            <a:rPr lang="de-DE" dirty="0" smtClean="0"/>
            <a:t>Erfolgsrechnungen, Erfolgsanalysen und die dazugehörigen Planungsrechnungen</a:t>
          </a:r>
          <a:endParaRPr lang="de-DE" dirty="0"/>
        </a:p>
      </dgm:t>
    </dgm:pt>
    <dgm:pt modelId="{3D2A8068-7610-4C3C-8744-3F453B04C7D0}" type="parTrans" cxnId="{D7C79A05-CC3F-4DCC-82DF-C30BB47A2CF5}">
      <dgm:prSet/>
      <dgm:spPr/>
      <dgm:t>
        <a:bodyPr/>
        <a:lstStyle/>
        <a:p>
          <a:endParaRPr lang="de-DE"/>
        </a:p>
      </dgm:t>
    </dgm:pt>
    <dgm:pt modelId="{496467C8-5427-48B1-872F-1D11D5418FFC}" type="sibTrans" cxnId="{D7C79A05-CC3F-4DCC-82DF-C30BB47A2CF5}">
      <dgm:prSet/>
      <dgm:spPr/>
      <dgm:t>
        <a:bodyPr/>
        <a:lstStyle/>
        <a:p>
          <a:endParaRPr lang="de-DE"/>
        </a:p>
      </dgm:t>
    </dgm:pt>
    <dgm:pt modelId="{64F1236B-96BA-4896-944A-44AFE56BB5BF}">
      <dgm:prSet/>
      <dgm:spPr>
        <a:solidFill>
          <a:srgbClr val="FF0000"/>
        </a:solidFill>
      </dgm:spPr>
      <dgm:t>
        <a:bodyPr/>
        <a:lstStyle/>
        <a:p>
          <a:r>
            <a:rPr lang="de-DE" dirty="0" smtClean="0"/>
            <a:t>Budgetplanungen, damit verbundene Soll-Ist-Vergleiche und Abweichungsanalysen</a:t>
          </a:r>
          <a:endParaRPr lang="de-DE" dirty="0"/>
        </a:p>
      </dgm:t>
    </dgm:pt>
    <dgm:pt modelId="{38FEF166-4A4E-46FC-A43E-D07170FBEBE6}" type="parTrans" cxnId="{4C4795C7-ECEA-4435-8124-1E63AF9C887C}">
      <dgm:prSet/>
      <dgm:spPr/>
      <dgm:t>
        <a:bodyPr/>
        <a:lstStyle/>
        <a:p>
          <a:endParaRPr lang="de-DE"/>
        </a:p>
      </dgm:t>
    </dgm:pt>
    <dgm:pt modelId="{9DD15A17-0BB0-4409-BA73-3C740F377157}" type="sibTrans" cxnId="{4C4795C7-ECEA-4435-8124-1E63AF9C887C}">
      <dgm:prSet/>
      <dgm:spPr/>
      <dgm:t>
        <a:bodyPr/>
        <a:lstStyle/>
        <a:p>
          <a:endParaRPr lang="de-DE"/>
        </a:p>
      </dgm:t>
    </dgm:pt>
    <dgm:pt modelId="{12A92B47-1B03-4552-ACD6-05729591844B}">
      <dgm:prSet/>
      <dgm:spPr>
        <a:solidFill>
          <a:srgbClr val="C00000"/>
        </a:solidFill>
      </dgm:spPr>
      <dgm:t>
        <a:bodyPr/>
        <a:lstStyle/>
        <a:p>
          <a:r>
            <a:rPr lang="de-DE" dirty="0" smtClean="0"/>
            <a:t>Informationssysteme zur Erfassung, Präsentation, Integration, Verdichtung und entscheidungsgerechten Aufbereitung der Leistungs- und Kosteninformationen aus den verschiedenen Unternehmensbereichen</a:t>
          </a:r>
          <a:endParaRPr lang="de-DE" dirty="0"/>
        </a:p>
      </dgm:t>
    </dgm:pt>
    <dgm:pt modelId="{2DED84E9-AFF6-4542-A27F-1BA53D5AECF6}" type="parTrans" cxnId="{2D705C84-A1BC-44C0-978F-EED3CC7136D8}">
      <dgm:prSet/>
      <dgm:spPr/>
      <dgm:t>
        <a:bodyPr/>
        <a:lstStyle/>
        <a:p>
          <a:endParaRPr lang="de-DE"/>
        </a:p>
      </dgm:t>
    </dgm:pt>
    <dgm:pt modelId="{5BE0BC44-9A06-4FCF-A453-D8E82B099B0F}" type="sibTrans" cxnId="{2D705C84-A1BC-44C0-978F-EED3CC7136D8}">
      <dgm:prSet/>
      <dgm:spPr/>
      <dgm:t>
        <a:bodyPr/>
        <a:lstStyle/>
        <a:p>
          <a:endParaRPr lang="de-DE"/>
        </a:p>
      </dgm:t>
    </dgm:pt>
    <dgm:pt modelId="{571DF040-090F-4EA5-8D48-6A30DEC52C1F}" type="pres">
      <dgm:prSet presAssocID="{35CA6A1C-35A4-4E47-B616-FCEBDBFF7B7A}" presName="Name0" presStyleCnt="0">
        <dgm:presLayoutVars>
          <dgm:dir/>
          <dgm:animLvl val="lvl"/>
          <dgm:resizeHandles val="exact"/>
        </dgm:presLayoutVars>
      </dgm:prSet>
      <dgm:spPr/>
      <dgm:t>
        <a:bodyPr/>
        <a:lstStyle/>
        <a:p>
          <a:endParaRPr lang="de-DE"/>
        </a:p>
      </dgm:t>
    </dgm:pt>
    <dgm:pt modelId="{4FCC92F4-CAC0-43BE-8C67-A654DB06E048}" type="pres">
      <dgm:prSet presAssocID="{F76E9346-30A3-48E0-B3F7-F2256F7E386A}" presName="linNode" presStyleCnt="0"/>
      <dgm:spPr/>
    </dgm:pt>
    <dgm:pt modelId="{44892D56-06E0-41FE-9E6F-1A97817A0B8B}" type="pres">
      <dgm:prSet presAssocID="{F76E9346-30A3-48E0-B3F7-F2256F7E386A}" presName="parentText" presStyleLbl="node1" presStyleIdx="0" presStyleCnt="3" custScaleX="238594">
        <dgm:presLayoutVars>
          <dgm:chMax val="1"/>
          <dgm:bulletEnabled val="1"/>
        </dgm:presLayoutVars>
      </dgm:prSet>
      <dgm:spPr/>
      <dgm:t>
        <a:bodyPr/>
        <a:lstStyle/>
        <a:p>
          <a:endParaRPr lang="de-DE"/>
        </a:p>
      </dgm:t>
    </dgm:pt>
    <dgm:pt modelId="{37F91305-EE82-4A14-95DB-D3D4C151697B}" type="pres">
      <dgm:prSet presAssocID="{496467C8-5427-48B1-872F-1D11D5418FFC}" presName="sp" presStyleCnt="0"/>
      <dgm:spPr/>
    </dgm:pt>
    <dgm:pt modelId="{CCC7EAA6-0787-4A23-A1CE-5163B9F664B1}" type="pres">
      <dgm:prSet presAssocID="{64F1236B-96BA-4896-944A-44AFE56BB5BF}" presName="linNode" presStyleCnt="0"/>
      <dgm:spPr/>
    </dgm:pt>
    <dgm:pt modelId="{8882B19B-AAD6-44CE-8D7B-EC7391CBB2D5}" type="pres">
      <dgm:prSet presAssocID="{64F1236B-96BA-4896-944A-44AFE56BB5BF}" presName="parentText" presStyleLbl="node1" presStyleIdx="1" presStyleCnt="3" custScaleX="238594">
        <dgm:presLayoutVars>
          <dgm:chMax val="1"/>
          <dgm:bulletEnabled val="1"/>
        </dgm:presLayoutVars>
      </dgm:prSet>
      <dgm:spPr/>
      <dgm:t>
        <a:bodyPr/>
        <a:lstStyle/>
        <a:p>
          <a:endParaRPr lang="de-DE"/>
        </a:p>
      </dgm:t>
    </dgm:pt>
    <dgm:pt modelId="{07ABEDEA-681F-45DF-8175-D02D411B733F}" type="pres">
      <dgm:prSet presAssocID="{9DD15A17-0BB0-4409-BA73-3C740F377157}" presName="sp" presStyleCnt="0"/>
      <dgm:spPr/>
    </dgm:pt>
    <dgm:pt modelId="{A1E97145-BD7C-43EC-B544-0475001A7924}" type="pres">
      <dgm:prSet presAssocID="{12A92B47-1B03-4552-ACD6-05729591844B}" presName="linNode" presStyleCnt="0"/>
      <dgm:spPr/>
    </dgm:pt>
    <dgm:pt modelId="{D02A37C3-7E8A-4989-A340-5AED746F5CAA}" type="pres">
      <dgm:prSet presAssocID="{12A92B47-1B03-4552-ACD6-05729591844B}" presName="parentText" presStyleLbl="node1" presStyleIdx="2" presStyleCnt="3" custScaleX="238594">
        <dgm:presLayoutVars>
          <dgm:chMax val="1"/>
          <dgm:bulletEnabled val="1"/>
        </dgm:presLayoutVars>
      </dgm:prSet>
      <dgm:spPr/>
      <dgm:t>
        <a:bodyPr/>
        <a:lstStyle/>
        <a:p>
          <a:endParaRPr lang="de-DE"/>
        </a:p>
      </dgm:t>
    </dgm:pt>
  </dgm:ptLst>
  <dgm:cxnLst>
    <dgm:cxn modelId="{E5BADCC3-4514-489E-83CC-35F3F262C58E}" type="presOf" srcId="{35CA6A1C-35A4-4E47-B616-FCEBDBFF7B7A}" destId="{571DF040-090F-4EA5-8D48-6A30DEC52C1F}" srcOrd="0" destOrd="0" presId="urn:microsoft.com/office/officeart/2005/8/layout/vList5"/>
    <dgm:cxn modelId="{0F010FDB-615E-4C15-951D-DBA90A9FBA55}" type="presOf" srcId="{F76E9346-30A3-48E0-B3F7-F2256F7E386A}" destId="{44892D56-06E0-41FE-9E6F-1A97817A0B8B}" srcOrd="0" destOrd="0" presId="urn:microsoft.com/office/officeart/2005/8/layout/vList5"/>
    <dgm:cxn modelId="{2D705C84-A1BC-44C0-978F-EED3CC7136D8}" srcId="{35CA6A1C-35A4-4E47-B616-FCEBDBFF7B7A}" destId="{12A92B47-1B03-4552-ACD6-05729591844B}" srcOrd="2" destOrd="0" parTransId="{2DED84E9-AFF6-4542-A27F-1BA53D5AECF6}" sibTransId="{5BE0BC44-9A06-4FCF-A453-D8E82B099B0F}"/>
    <dgm:cxn modelId="{D7C79A05-CC3F-4DCC-82DF-C30BB47A2CF5}" srcId="{35CA6A1C-35A4-4E47-B616-FCEBDBFF7B7A}" destId="{F76E9346-30A3-48E0-B3F7-F2256F7E386A}" srcOrd="0" destOrd="0" parTransId="{3D2A8068-7610-4C3C-8744-3F453B04C7D0}" sibTransId="{496467C8-5427-48B1-872F-1D11D5418FFC}"/>
    <dgm:cxn modelId="{EDD13ACA-33E3-46DF-85B8-2135BE8736D5}" type="presOf" srcId="{64F1236B-96BA-4896-944A-44AFE56BB5BF}" destId="{8882B19B-AAD6-44CE-8D7B-EC7391CBB2D5}" srcOrd="0" destOrd="0" presId="urn:microsoft.com/office/officeart/2005/8/layout/vList5"/>
    <dgm:cxn modelId="{E5A66641-0956-4DEB-8AF1-F317439B3D1B}" type="presOf" srcId="{12A92B47-1B03-4552-ACD6-05729591844B}" destId="{D02A37C3-7E8A-4989-A340-5AED746F5CAA}" srcOrd="0" destOrd="0" presId="urn:microsoft.com/office/officeart/2005/8/layout/vList5"/>
    <dgm:cxn modelId="{4C4795C7-ECEA-4435-8124-1E63AF9C887C}" srcId="{35CA6A1C-35A4-4E47-B616-FCEBDBFF7B7A}" destId="{64F1236B-96BA-4896-944A-44AFE56BB5BF}" srcOrd="1" destOrd="0" parTransId="{38FEF166-4A4E-46FC-A43E-D07170FBEBE6}" sibTransId="{9DD15A17-0BB0-4409-BA73-3C740F377157}"/>
    <dgm:cxn modelId="{8126B549-1A71-461E-B345-BE09A37DBF8B}" type="presParOf" srcId="{571DF040-090F-4EA5-8D48-6A30DEC52C1F}" destId="{4FCC92F4-CAC0-43BE-8C67-A654DB06E048}" srcOrd="0" destOrd="0" presId="urn:microsoft.com/office/officeart/2005/8/layout/vList5"/>
    <dgm:cxn modelId="{6A72347E-FB60-4BD8-B250-94226AE9A98F}" type="presParOf" srcId="{4FCC92F4-CAC0-43BE-8C67-A654DB06E048}" destId="{44892D56-06E0-41FE-9E6F-1A97817A0B8B}" srcOrd="0" destOrd="0" presId="urn:microsoft.com/office/officeart/2005/8/layout/vList5"/>
    <dgm:cxn modelId="{BA960469-FE2E-4A44-944C-CCBBDD002593}" type="presParOf" srcId="{571DF040-090F-4EA5-8D48-6A30DEC52C1F}" destId="{37F91305-EE82-4A14-95DB-D3D4C151697B}" srcOrd="1" destOrd="0" presId="urn:microsoft.com/office/officeart/2005/8/layout/vList5"/>
    <dgm:cxn modelId="{439AE3EC-AD9E-41A3-8F95-969B2BC1F0A4}" type="presParOf" srcId="{571DF040-090F-4EA5-8D48-6A30DEC52C1F}" destId="{CCC7EAA6-0787-4A23-A1CE-5163B9F664B1}" srcOrd="2" destOrd="0" presId="urn:microsoft.com/office/officeart/2005/8/layout/vList5"/>
    <dgm:cxn modelId="{11C67C9C-CA06-4712-974B-54393E2B5680}" type="presParOf" srcId="{CCC7EAA6-0787-4A23-A1CE-5163B9F664B1}" destId="{8882B19B-AAD6-44CE-8D7B-EC7391CBB2D5}" srcOrd="0" destOrd="0" presId="urn:microsoft.com/office/officeart/2005/8/layout/vList5"/>
    <dgm:cxn modelId="{5A4B4610-5572-4944-BB02-2DE0570BBC29}" type="presParOf" srcId="{571DF040-090F-4EA5-8D48-6A30DEC52C1F}" destId="{07ABEDEA-681F-45DF-8175-D02D411B733F}" srcOrd="3" destOrd="0" presId="urn:microsoft.com/office/officeart/2005/8/layout/vList5"/>
    <dgm:cxn modelId="{549844C3-4104-442B-A24B-A974724EA112}" type="presParOf" srcId="{571DF040-090F-4EA5-8D48-6A30DEC52C1F}" destId="{A1E97145-BD7C-43EC-B544-0475001A7924}" srcOrd="4" destOrd="0" presId="urn:microsoft.com/office/officeart/2005/8/layout/vList5"/>
    <dgm:cxn modelId="{326E06E5-DF65-424A-9A16-94EC567BC01F}" type="presParOf" srcId="{A1E97145-BD7C-43EC-B544-0475001A7924}" destId="{D02A37C3-7E8A-4989-A340-5AED746F5CA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F3E735B-D392-4B4A-B2ED-E87170A641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de-DE"/>
        </a:p>
      </dgm:t>
    </dgm:pt>
    <dgm:pt modelId="{B44099EF-1788-4DBB-818F-0793F79123F9}">
      <dgm:prSet phldrT="[Text]" custT="1"/>
      <dgm:spPr>
        <a:solidFill>
          <a:srgbClr val="92D050"/>
        </a:solidFill>
      </dgm:spPr>
      <dgm:t>
        <a:bodyPr/>
        <a:lstStyle/>
        <a:p>
          <a:r>
            <a:rPr lang="de-DE" sz="2000" b="1" dirty="0" smtClean="0"/>
            <a:t>Leistungscontrolling und Financial Controlling</a:t>
          </a:r>
          <a:endParaRPr lang="de-DE" sz="2000" dirty="0"/>
        </a:p>
      </dgm:t>
    </dgm:pt>
    <dgm:pt modelId="{FFE487B6-CF8E-42FF-BC71-022424317416}" type="parTrans" cxnId="{153EB156-E055-4916-B15D-CF1B7A27E778}">
      <dgm:prSet/>
      <dgm:spPr/>
      <dgm:t>
        <a:bodyPr/>
        <a:lstStyle/>
        <a:p>
          <a:endParaRPr lang="de-DE"/>
        </a:p>
      </dgm:t>
    </dgm:pt>
    <dgm:pt modelId="{399628EB-D3CA-4852-80AF-8379707BEA34}" type="sibTrans" cxnId="{153EB156-E055-4916-B15D-CF1B7A27E778}">
      <dgm:prSet/>
      <dgm:spPr/>
      <dgm:t>
        <a:bodyPr/>
        <a:lstStyle/>
        <a:p>
          <a:endParaRPr lang="de-DE"/>
        </a:p>
      </dgm:t>
    </dgm:pt>
    <dgm:pt modelId="{C2EBD370-0C38-4F0F-9501-4864C446FB9F}">
      <dgm:prSet phldrT="[Text]" custT="1"/>
      <dgm:spPr>
        <a:solidFill>
          <a:srgbClr val="00B050"/>
        </a:solidFill>
      </dgm:spPr>
      <dgm:t>
        <a:bodyPr/>
        <a:lstStyle/>
        <a:p>
          <a:r>
            <a:rPr lang="de-DE" sz="2000" b="1" dirty="0" smtClean="0"/>
            <a:t>Bereichs- oder funktionenbezogenes Controlling</a:t>
          </a:r>
          <a:endParaRPr lang="de-DE" sz="2000" dirty="0"/>
        </a:p>
      </dgm:t>
    </dgm:pt>
    <dgm:pt modelId="{6A1C333F-4748-4EA1-92CB-C725011E7456}" type="parTrans" cxnId="{AA798ED8-0A00-4E75-B438-C149375851F7}">
      <dgm:prSet/>
      <dgm:spPr/>
      <dgm:t>
        <a:bodyPr/>
        <a:lstStyle/>
        <a:p>
          <a:endParaRPr lang="de-DE"/>
        </a:p>
      </dgm:t>
    </dgm:pt>
    <dgm:pt modelId="{A7CB7C25-86AF-4F8B-92E2-B8B3046CE19D}" type="sibTrans" cxnId="{AA798ED8-0A00-4E75-B438-C149375851F7}">
      <dgm:prSet/>
      <dgm:spPr/>
      <dgm:t>
        <a:bodyPr/>
        <a:lstStyle/>
        <a:p>
          <a:endParaRPr lang="de-DE"/>
        </a:p>
      </dgm:t>
    </dgm:pt>
    <dgm:pt modelId="{827E4906-DD38-491F-9E5B-47499428B8B2}">
      <dgm:prSet phldrT="[Text]" custT="1"/>
      <dgm:spPr>
        <a:solidFill>
          <a:srgbClr val="00B0F0"/>
        </a:solidFill>
      </dgm:spPr>
      <dgm:t>
        <a:bodyPr/>
        <a:lstStyle/>
        <a:p>
          <a:r>
            <a:rPr lang="de-DE" sz="2000" b="1" dirty="0" smtClean="0"/>
            <a:t>Überbetriebliches Controlling</a:t>
          </a:r>
          <a:endParaRPr lang="de-DE" sz="2000" dirty="0"/>
        </a:p>
      </dgm:t>
    </dgm:pt>
    <dgm:pt modelId="{0928F8B3-90AD-4576-8AA9-AAE488BF1B48}" type="parTrans" cxnId="{52FB96C5-118E-4E26-8228-03EE85DE8DB5}">
      <dgm:prSet/>
      <dgm:spPr/>
      <dgm:t>
        <a:bodyPr/>
        <a:lstStyle/>
        <a:p>
          <a:endParaRPr lang="de-DE"/>
        </a:p>
      </dgm:t>
    </dgm:pt>
    <dgm:pt modelId="{A9EC560A-AD8F-416A-A8F2-C057DEDD26FF}" type="sibTrans" cxnId="{52FB96C5-118E-4E26-8228-03EE85DE8DB5}">
      <dgm:prSet/>
      <dgm:spPr/>
      <dgm:t>
        <a:bodyPr/>
        <a:lstStyle/>
        <a:p>
          <a:endParaRPr lang="de-DE"/>
        </a:p>
      </dgm:t>
    </dgm:pt>
    <dgm:pt modelId="{42EE2D15-8098-462A-9A6D-7FDB3B2D2EDC}">
      <dgm:prSet phldrT="[Text]" custT="1"/>
      <dgm:spPr>
        <a:solidFill>
          <a:srgbClr val="0070C0"/>
        </a:solidFill>
      </dgm:spPr>
      <dgm:t>
        <a:bodyPr/>
        <a:lstStyle/>
        <a:p>
          <a:r>
            <a:rPr lang="de-DE" sz="2000" b="1" dirty="0" smtClean="0"/>
            <a:t>Einzelbetriebliches Controlling und kostenstellenbezogenes Controlling</a:t>
          </a:r>
          <a:endParaRPr lang="de-DE" sz="2000" dirty="0"/>
        </a:p>
      </dgm:t>
    </dgm:pt>
    <dgm:pt modelId="{C6E8F158-DAFF-43EE-B207-FFFDBEAC3DBE}" type="parTrans" cxnId="{889FF156-CD4E-44DF-83A4-EE3963148350}">
      <dgm:prSet/>
      <dgm:spPr/>
      <dgm:t>
        <a:bodyPr/>
        <a:lstStyle/>
        <a:p>
          <a:endParaRPr lang="de-DE"/>
        </a:p>
      </dgm:t>
    </dgm:pt>
    <dgm:pt modelId="{F9917364-CE1F-4664-9CCC-66BB6D57F72F}" type="sibTrans" cxnId="{889FF156-CD4E-44DF-83A4-EE3963148350}">
      <dgm:prSet/>
      <dgm:spPr/>
      <dgm:t>
        <a:bodyPr/>
        <a:lstStyle/>
        <a:p>
          <a:endParaRPr lang="de-DE"/>
        </a:p>
      </dgm:t>
    </dgm:pt>
    <dgm:pt modelId="{F20C8818-C0F6-4E10-906D-CD2849934119}" type="pres">
      <dgm:prSet presAssocID="{3F3E735B-D392-4B4A-B2ED-E87170A64102}" presName="Name0" presStyleCnt="0">
        <dgm:presLayoutVars>
          <dgm:chMax val="7"/>
          <dgm:chPref val="7"/>
          <dgm:dir/>
        </dgm:presLayoutVars>
      </dgm:prSet>
      <dgm:spPr/>
      <dgm:t>
        <a:bodyPr/>
        <a:lstStyle/>
        <a:p>
          <a:endParaRPr lang="de-DE"/>
        </a:p>
      </dgm:t>
    </dgm:pt>
    <dgm:pt modelId="{372BE23E-8EA4-4221-963D-D9A155C9A784}" type="pres">
      <dgm:prSet presAssocID="{3F3E735B-D392-4B4A-B2ED-E87170A64102}" presName="Name1" presStyleCnt="0"/>
      <dgm:spPr/>
    </dgm:pt>
    <dgm:pt modelId="{47E9BE19-26CC-4CFB-83C9-86DC1B2C06C2}" type="pres">
      <dgm:prSet presAssocID="{3F3E735B-D392-4B4A-B2ED-E87170A64102}" presName="cycle" presStyleCnt="0"/>
      <dgm:spPr/>
    </dgm:pt>
    <dgm:pt modelId="{D6D3945F-30F4-470B-87B3-13AC0CF8E8A0}" type="pres">
      <dgm:prSet presAssocID="{3F3E735B-D392-4B4A-B2ED-E87170A64102}" presName="srcNode" presStyleLbl="node1" presStyleIdx="0" presStyleCnt="4"/>
      <dgm:spPr/>
    </dgm:pt>
    <dgm:pt modelId="{7514D7CA-7991-480A-AE1A-7569E1953002}" type="pres">
      <dgm:prSet presAssocID="{3F3E735B-D392-4B4A-B2ED-E87170A64102}" presName="conn" presStyleLbl="parChTrans1D2" presStyleIdx="0" presStyleCnt="1"/>
      <dgm:spPr/>
      <dgm:t>
        <a:bodyPr/>
        <a:lstStyle/>
        <a:p>
          <a:endParaRPr lang="de-DE"/>
        </a:p>
      </dgm:t>
    </dgm:pt>
    <dgm:pt modelId="{F46EC8FE-98ED-4696-B52F-74583F5763FA}" type="pres">
      <dgm:prSet presAssocID="{3F3E735B-D392-4B4A-B2ED-E87170A64102}" presName="extraNode" presStyleLbl="node1" presStyleIdx="0" presStyleCnt="4"/>
      <dgm:spPr/>
    </dgm:pt>
    <dgm:pt modelId="{28D1B796-62FC-4A8A-8976-507C6DBD3433}" type="pres">
      <dgm:prSet presAssocID="{3F3E735B-D392-4B4A-B2ED-E87170A64102}" presName="dstNode" presStyleLbl="node1" presStyleIdx="0" presStyleCnt="4"/>
      <dgm:spPr/>
    </dgm:pt>
    <dgm:pt modelId="{7B85ED32-8691-43FA-BF86-912EA0A72EFF}" type="pres">
      <dgm:prSet presAssocID="{B44099EF-1788-4DBB-818F-0793F79123F9}" presName="text_1" presStyleLbl="node1" presStyleIdx="0" presStyleCnt="4">
        <dgm:presLayoutVars>
          <dgm:bulletEnabled val="1"/>
        </dgm:presLayoutVars>
      </dgm:prSet>
      <dgm:spPr/>
      <dgm:t>
        <a:bodyPr/>
        <a:lstStyle/>
        <a:p>
          <a:endParaRPr lang="de-DE"/>
        </a:p>
      </dgm:t>
    </dgm:pt>
    <dgm:pt modelId="{87F4DD96-01A9-4BB9-A4E0-A5C245B9AF48}" type="pres">
      <dgm:prSet presAssocID="{B44099EF-1788-4DBB-818F-0793F79123F9}" presName="accent_1" presStyleCnt="0"/>
      <dgm:spPr/>
    </dgm:pt>
    <dgm:pt modelId="{F0490AC0-D90A-413D-B91B-FAB3C16E49D7}" type="pres">
      <dgm:prSet presAssocID="{B44099EF-1788-4DBB-818F-0793F79123F9}" presName="accentRepeatNode" presStyleLbl="solidFgAcc1" presStyleIdx="0" presStyleCnt="4"/>
      <dgm:spPr/>
    </dgm:pt>
    <dgm:pt modelId="{AED71D16-7600-46F8-A2FE-1504E915C42E}" type="pres">
      <dgm:prSet presAssocID="{C2EBD370-0C38-4F0F-9501-4864C446FB9F}" presName="text_2" presStyleLbl="node1" presStyleIdx="1" presStyleCnt="4">
        <dgm:presLayoutVars>
          <dgm:bulletEnabled val="1"/>
        </dgm:presLayoutVars>
      </dgm:prSet>
      <dgm:spPr/>
      <dgm:t>
        <a:bodyPr/>
        <a:lstStyle/>
        <a:p>
          <a:endParaRPr lang="de-DE"/>
        </a:p>
      </dgm:t>
    </dgm:pt>
    <dgm:pt modelId="{0FA73C88-31E0-4C5D-8860-B908BC910270}" type="pres">
      <dgm:prSet presAssocID="{C2EBD370-0C38-4F0F-9501-4864C446FB9F}" presName="accent_2" presStyleCnt="0"/>
      <dgm:spPr/>
    </dgm:pt>
    <dgm:pt modelId="{482229E0-97D3-42AE-9F67-A44A364E1968}" type="pres">
      <dgm:prSet presAssocID="{C2EBD370-0C38-4F0F-9501-4864C446FB9F}" presName="accentRepeatNode" presStyleLbl="solidFgAcc1" presStyleIdx="1" presStyleCnt="4"/>
      <dgm:spPr/>
    </dgm:pt>
    <dgm:pt modelId="{624A7E35-099D-4E0B-8CD7-AFC3EC45397F}" type="pres">
      <dgm:prSet presAssocID="{827E4906-DD38-491F-9E5B-47499428B8B2}" presName="text_3" presStyleLbl="node1" presStyleIdx="2" presStyleCnt="4">
        <dgm:presLayoutVars>
          <dgm:bulletEnabled val="1"/>
        </dgm:presLayoutVars>
      </dgm:prSet>
      <dgm:spPr/>
      <dgm:t>
        <a:bodyPr/>
        <a:lstStyle/>
        <a:p>
          <a:endParaRPr lang="de-DE"/>
        </a:p>
      </dgm:t>
    </dgm:pt>
    <dgm:pt modelId="{F2760827-2F6E-444F-BBD8-6161A64B0E96}" type="pres">
      <dgm:prSet presAssocID="{827E4906-DD38-491F-9E5B-47499428B8B2}" presName="accent_3" presStyleCnt="0"/>
      <dgm:spPr/>
    </dgm:pt>
    <dgm:pt modelId="{6E587B5B-16C5-4446-BD74-32F9589636BF}" type="pres">
      <dgm:prSet presAssocID="{827E4906-DD38-491F-9E5B-47499428B8B2}" presName="accentRepeatNode" presStyleLbl="solidFgAcc1" presStyleIdx="2" presStyleCnt="4"/>
      <dgm:spPr/>
    </dgm:pt>
    <dgm:pt modelId="{ACF1659A-FD5A-4082-B978-7A17ED7320BD}" type="pres">
      <dgm:prSet presAssocID="{42EE2D15-8098-462A-9A6D-7FDB3B2D2EDC}" presName="text_4" presStyleLbl="node1" presStyleIdx="3" presStyleCnt="4">
        <dgm:presLayoutVars>
          <dgm:bulletEnabled val="1"/>
        </dgm:presLayoutVars>
      </dgm:prSet>
      <dgm:spPr/>
      <dgm:t>
        <a:bodyPr/>
        <a:lstStyle/>
        <a:p>
          <a:endParaRPr lang="de-DE"/>
        </a:p>
      </dgm:t>
    </dgm:pt>
    <dgm:pt modelId="{1632EB0A-6829-4EB3-BBA9-57C8098DCD46}" type="pres">
      <dgm:prSet presAssocID="{42EE2D15-8098-462A-9A6D-7FDB3B2D2EDC}" presName="accent_4" presStyleCnt="0"/>
      <dgm:spPr/>
    </dgm:pt>
    <dgm:pt modelId="{9660CA9B-4150-4664-B5B3-452A53D8FD88}" type="pres">
      <dgm:prSet presAssocID="{42EE2D15-8098-462A-9A6D-7FDB3B2D2EDC}" presName="accentRepeatNode" presStyleLbl="solidFgAcc1" presStyleIdx="3" presStyleCnt="4"/>
      <dgm:spPr/>
    </dgm:pt>
  </dgm:ptLst>
  <dgm:cxnLst>
    <dgm:cxn modelId="{AA798ED8-0A00-4E75-B438-C149375851F7}" srcId="{3F3E735B-D392-4B4A-B2ED-E87170A64102}" destId="{C2EBD370-0C38-4F0F-9501-4864C446FB9F}" srcOrd="1" destOrd="0" parTransId="{6A1C333F-4748-4EA1-92CB-C725011E7456}" sibTransId="{A7CB7C25-86AF-4F8B-92E2-B8B3046CE19D}"/>
    <dgm:cxn modelId="{D06A4B6C-CCBE-4915-8D3A-CCF240737590}" type="presOf" srcId="{827E4906-DD38-491F-9E5B-47499428B8B2}" destId="{624A7E35-099D-4E0B-8CD7-AFC3EC45397F}" srcOrd="0" destOrd="0" presId="urn:microsoft.com/office/officeart/2008/layout/VerticalCurvedList"/>
    <dgm:cxn modelId="{05745DF5-9354-40C0-BE4D-CCC4366D8F29}" type="presOf" srcId="{C2EBD370-0C38-4F0F-9501-4864C446FB9F}" destId="{AED71D16-7600-46F8-A2FE-1504E915C42E}" srcOrd="0" destOrd="0" presId="urn:microsoft.com/office/officeart/2008/layout/VerticalCurvedList"/>
    <dgm:cxn modelId="{889FF156-CD4E-44DF-83A4-EE3963148350}" srcId="{3F3E735B-D392-4B4A-B2ED-E87170A64102}" destId="{42EE2D15-8098-462A-9A6D-7FDB3B2D2EDC}" srcOrd="3" destOrd="0" parTransId="{C6E8F158-DAFF-43EE-B207-FFFDBEAC3DBE}" sibTransId="{F9917364-CE1F-4664-9CCC-66BB6D57F72F}"/>
    <dgm:cxn modelId="{CF45DA17-43E1-407D-BE57-D1B2CD48D71E}" type="presOf" srcId="{399628EB-D3CA-4852-80AF-8379707BEA34}" destId="{7514D7CA-7991-480A-AE1A-7569E1953002}" srcOrd="0" destOrd="0" presId="urn:microsoft.com/office/officeart/2008/layout/VerticalCurvedList"/>
    <dgm:cxn modelId="{DFE10BED-DE5F-4756-A934-3AFF59FAC780}" type="presOf" srcId="{3F3E735B-D392-4B4A-B2ED-E87170A64102}" destId="{F20C8818-C0F6-4E10-906D-CD2849934119}" srcOrd="0" destOrd="0" presId="urn:microsoft.com/office/officeart/2008/layout/VerticalCurvedList"/>
    <dgm:cxn modelId="{069F6922-EB5D-4B01-A6CE-DFA1E82AAFB2}" type="presOf" srcId="{42EE2D15-8098-462A-9A6D-7FDB3B2D2EDC}" destId="{ACF1659A-FD5A-4082-B978-7A17ED7320BD}" srcOrd="0" destOrd="0" presId="urn:microsoft.com/office/officeart/2008/layout/VerticalCurvedList"/>
    <dgm:cxn modelId="{153EB156-E055-4916-B15D-CF1B7A27E778}" srcId="{3F3E735B-D392-4B4A-B2ED-E87170A64102}" destId="{B44099EF-1788-4DBB-818F-0793F79123F9}" srcOrd="0" destOrd="0" parTransId="{FFE487B6-CF8E-42FF-BC71-022424317416}" sibTransId="{399628EB-D3CA-4852-80AF-8379707BEA34}"/>
    <dgm:cxn modelId="{2E15F8CF-DB06-4E10-A48B-AEF18B0F0C08}" type="presOf" srcId="{B44099EF-1788-4DBB-818F-0793F79123F9}" destId="{7B85ED32-8691-43FA-BF86-912EA0A72EFF}" srcOrd="0" destOrd="0" presId="urn:microsoft.com/office/officeart/2008/layout/VerticalCurvedList"/>
    <dgm:cxn modelId="{52FB96C5-118E-4E26-8228-03EE85DE8DB5}" srcId="{3F3E735B-D392-4B4A-B2ED-E87170A64102}" destId="{827E4906-DD38-491F-9E5B-47499428B8B2}" srcOrd="2" destOrd="0" parTransId="{0928F8B3-90AD-4576-8AA9-AAE488BF1B48}" sibTransId="{A9EC560A-AD8F-416A-A8F2-C057DEDD26FF}"/>
    <dgm:cxn modelId="{7E768558-26AD-4CEE-A9AA-D583C2355AAE}" type="presParOf" srcId="{F20C8818-C0F6-4E10-906D-CD2849934119}" destId="{372BE23E-8EA4-4221-963D-D9A155C9A784}" srcOrd="0" destOrd="0" presId="urn:microsoft.com/office/officeart/2008/layout/VerticalCurvedList"/>
    <dgm:cxn modelId="{B35756EF-C224-40EF-A029-7C7FAFA68EE7}" type="presParOf" srcId="{372BE23E-8EA4-4221-963D-D9A155C9A784}" destId="{47E9BE19-26CC-4CFB-83C9-86DC1B2C06C2}" srcOrd="0" destOrd="0" presId="urn:microsoft.com/office/officeart/2008/layout/VerticalCurvedList"/>
    <dgm:cxn modelId="{E5FC2AFE-AF70-49AB-BBA2-6E13F788A65F}" type="presParOf" srcId="{47E9BE19-26CC-4CFB-83C9-86DC1B2C06C2}" destId="{D6D3945F-30F4-470B-87B3-13AC0CF8E8A0}" srcOrd="0" destOrd="0" presId="urn:microsoft.com/office/officeart/2008/layout/VerticalCurvedList"/>
    <dgm:cxn modelId="{38FF6356-3F1A-4680-9CA8-67D82217E22D}" type="presParOf" srcId="{47E9BE19-26CC-4CFB-83C9-86DC1B2C06C2}" destId="{7514D7CA-7991-480A-AE1A-7569E1953002}" srcOrd="1" destOrd="0" presId="urn:microsoft.com/office/officeart/2008/layout/VerticalCurvedList"/>
    <dgm:cxn modelId="{20458345-CFEE-49F9-9C6D-6B4889BBB1E9}" type="presParOf" srcId="{47E9BE19-26CC-4CFB-83C9-86DC1B2C06C2}" destId="{F46EC8FE-98ED-4696-B52F-74583F5763FA}" srcOrd="2" destOrd="0" presId="urn:microsoft.com/office/officeart/2008/layout/VerticalCurvedList"/>
    <dgm:cxn modelId="{F4B272BE-E3DA-4A9E-9440-F46AF48D82E7}" type="presParOf" srcId="{47E9BE19-26CC-4CFB-83C9-86DC1B2C06C2}" destId="{28D1B796-62FC-4A8A-8976-507C6DBD3433}" srcOrd="3" destOrd="0" presId="urn:microsoft.com/office/officeart/2008/layout/VerticalCurvedList"/>
    <dgm:cxn modelId="{73D58D85-DF9D-4520-85EA-42868AAA9DEF}" type="presParOf" srcId="{372BE23E-8EA4-4221-963D-D9A155C9A784}" destId="{7B85ED32-8691-43FA-BF86-912EA0A72EFF}" srcOrd="1" destOrd="0" presId="urn:microsoft.com/office/officeart/2008/layout/VerticalCurvedList"/>
    <dgm:cxn modelId="{47B322C5-A779-4D8C-9564-7850ED9A7A35}" type="presParOf" srcId="{372BE23E-8EA4-4221-963D-D9A155C9A784}" destId="{87F4DD96-01A9-4BB9-A4E0-A5C245B9AF48}" srcOrd="2" destOrd="0" presId="urn:microsoft.com/office/officeart/2008/layout/VerticalCurvedList"/>
    <dgm:cxn modelId="{50879D1D-7CE3-4BF4-9B20-C339E957217F}" type="presParOf" srcId="{87F4DD96-01A9-4BB9-A4E0-A5C245B9AF48}" destId="{F0490AC0-D90A-413D-B91B-FAB3C16E49D7}" srcOrd="0" destOrd="0" presId="urn:microsoft.com/office/officeart/2008/layout/VerticalCurvedList"/>
    <dgm:cxn modelId="{B56DB056-F06C-4BE5-BA88-34CCFE4AE9CC}" type="presParOf" srcId="{372BE23E-8EA4-4221-963D-D9A155C9A784}" destId="{AED71D16-7600-46F8-A2FE-1504E915C42E}" srcOrd="3" destOrd="0" presId="urn:microsoft.com/office/officeart/2008/layout/VerticalCurvedList"/>
    <dgm:cxn modelId="{222F8F60-AB78-4625-946A-68F0C5696ADE}" type="presParOf" srcId="{372BE23E-8EA4-4221-963D-D9A155C9A784}" destId="{0FA73C88-31E0-4C5D-8860-B908BC910270}" srcOrd="4" destOrd="0" presId="urn:microsoft.com/office/officeart/2008/layout/VerticalCurvedList"/>
    <dgm:cxn modelId="{BAC19FE2-41B0-445E-8E3A-34FA9CD48E4F}" type="presParOf" srcId="{0FA73C88-31E0-4C5D-8860-B908BC910270}" destId="{482229E0-97D3-42AE-9F67-A44A364E1968}" srcOrd="0" destOrd="0" presId="urn:microsoft.com/office/officeart/2008/layout/VerticalCurvedList"/>
    <dgm:cxn modelId="{4E05DDDF-E84B-444A-8479-DC708C241E57}" type="presParOf" srcId="{372BE23E-8EA4-4221-963D-D9A155C9A784}" destId="{624A7E35-099D-4E0B-8CD7-AFC3EC45397F}" srcOrd="5" destOrd="0" presId="urn:microsoft.com/office/officeart/2008/layout/VerticalCurvedList"/>
    <dgm:cxn modelId="{4349404A-9D2D-43EF-9A62-03E7FAB02CA1}" type="presParOf" srcId="{372BE23E-8EA4-4221-963D-D9A155C9A784}" destId="{F2760827-2F6E-444F-BBD8-6161A64B0E96}" srcOrd="6" destOrd="0" presId="urn:microsoft.com/office/officeart/2008/layout/VerticalCurvedList"/>
    <dgm:cxn modelId="{9981A3C3-80B2-464B-9E1C-699568017082}" type="presParOf" srcId="{F2760827-2F6E-444F-BBD8-6161A64B0E96}" destId="{6E587B5B-16C5-4446-BD74-32F9589636BF}" srcOrd="0" destOrd="0" presId="urn:microsoft.com/office/officeart/2008/layout/VerticalCurvedList"/>
    <dgm:cxn modelId="{FB7F03C6-876F-4F79-AFC4-44E20DC40110}" type="presParOf" srcId="{372BE23E-8EA4-4221-963D-D9A155C9A784}" destId="{ACF1659A-FD5A-4082-B978-7A17ED7320BD}" srcOrd="7" destOrd="0" presId="urn:microsoft.com/office/officeart/2008/layout/VerticalCurvedList"/>
    <dgm:cxn modelId="{BE923FC8-77CD-4F3A-8026-80EB2951CCEF}" type="presParOf" srcId="{372BE23E-8EA4-4221-963D-D9A155C9A784}" destId="{1632EB0A-6829-4EB3-BBA9-57C8098DCD46}" srcOrd="8" destOrd="0" presId="urn:microsoft.com/office/officeart/2008/layout/VerticalCurvedList"/>
    <dgm:cxn modelId="{C72C97B2-1A10-40C1-ABF1-67934D16915C}" type="presParOf" srcId="{1632EB0A-6829-4EB3-BBA9-57C8098DCD46}" destId="{9660CA9B-4150-4664-B5B3-452A53D8FD8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F3E735B-D392-4B4A-B2ED-E87170A641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de-DE"/>
        </a:p>
      </dgm:t>
    </dgm:pt>
    <dgm:pt modelId="{B44099EF-1788-4DBB-818F-0793F79123F9}">
      <dgm:prSet phldrT="[Text]" custT="1"/>
      <dgm:spPr>
        <a:solidFill>
          <a:srgbClr val="92D050"/>
        </a:solidFill>
      </dgm:spPr>
      <dgm:t>
        <a:bodyPr/>
        <a:lstStyle/>
        <a:p>
          <a:r>
            <a:rPr lang="de-DE" sz="2000" b="1" dirty="0" smtClean="0"/>
            <a:t>Leistungscontrolling und Financial Controlling</a:t>
          </a:r>
          <a:endParaRPr lang="de-DE" sz="2000" dirty="0"/>
        </a:p>
      </dgm:t>
    </dgm:pt>
    <dgm:pt modelId="{FFE487B6-CF8E-42FF-BC71-022424317416}" type="parTrans" cxnId="{153EB156-E055-4916-B15D-CF1B7A27E778}">
      <dgm:prSet/>
      <dgm:spPr/>
      <dgm:t>
        <a:bodyPr/>
        <a:lstStyle/>
        <a:p>
          <a:endParaRPr lang="de-DE"/>
        </a:p>
      </dgm:t>
    </dgm:pt>
    <dgm:pt modelId="{399628EB-D3CA-4852-80AF-8379707BEA34}" type="sibTrans" cxnId="{153EB156-E055-4916-B15D-CF1B7A27E778}">
      <dgm:prSet/>
      <dgm:spPr/>
      <dgm:t>
        <a:bodyPr/>
        <a:lstStyle/>
        <a:p>
          <a:endParaRPr lang="de-DE"/>
        </a:p>
      </dgm:t>
    </dgm:pt>
    <dgm:pt modelId="{F20C8818-C0F6-4E10-906D-CD2849934119}" type="pres">
      <dgm:prSet presAssocID="{3F3E735B-D392-4B4A-B2ED-E87170A64102}" presName="Name0" presStyleCnt="0">
        <dgm:presLayoutVars>
          <dgm:chMax val="7"/>
          <dgm:chPref val="7"/>
          <dgm:dir/>
        </dgm:presLayoutVars>
      </dgm:prSet>
      <dgm:spPr/>
      <dgm:t>
        <a:bodyPr/>
        <a:lstStyle/>
        <a:p>
          <a:endParaRPr lang="de-DE"/>
        </a:p>
      </dgm:t>
    </dgm:pt>
    <dgm:pt modelId="{372BE23E-8EA4-4221-963D-D9A155C9A784}" type="pres">
      <dgm:prSet presAssocID="{3F3E735B-D392-4B4A-B2ED-E87170A64102}" presName="Name1" presStyleCnt="0"/>
      <dgm:spPr/>
    </dgm:pt>
    <dgm:pt modelId="{47E9BE19-26CC-4CFB-83C9-86DC1B2C06C2}" type="pres">
      <dgm:prSet presAssocID="{3F3E735B-D392-4B4A-B2ED-E87170A64102}" presName="cycle" presStyleCnt="0"/>
      <dgm:spPr/>
    </dgm:pt>
    <dgm:pt modelId="{D6D3945F-30F4-470B-87B3-13AC0CF8E8A0}" type="pres">
      <dgm:prSet presAssocID="{3F3E735B-D392-4B4A-B2ED-E87170A64102}" presName="srcNode" presStyleLbl="node1" presStyleIdx="0" presStyleCnt="1"/>
      <dgm:spPr/>
    </dgm:pt>
    <dgm:pt modelId="{7514D7CA-7991-480A-AE1A-7569E1953002}" type="pres">
      <dgm:prSet presAssocID="{3F3E735B-D392-4B4A-B2ED-E87170A64102}" presName="conn" presStyleLbl="parChTrans1D2" presStyleIdx="0" presStyleCnt="1"/>
      <dgm:spPr/>
      <dgm:t>
        <a:bodyPr/>
        <a:lstStyle/>
        <a:p>
          <a:endParaRPr lang="de-DE"/>
        </a:p>
      </dgm:t>
    </dgm:pt>
    <dgm:pt modelId="{F46EC8FE-98ED-4696-B52F-74583F5763FA}" type="pres">
      <dgm:prSet presAssocID="{3F3E735B-D392-4B4A-B2ED-E87170A64102}" presName="extraNode" presStyleLbl="node1" presStyleIdx="0" presStyleCnt="1"/>
      <dgm:spPr/>
    </dgm:pt>
    <dgm:pt modelId="{28D1B796-62FC-4A8A-8976-507C6DBD3433}" type="pres">
      <dgm:prSet presAssocID="{3F3E735B-D392-4B4A-B2ED-E87170A64102}" presName="dstNode" presStyleLbl="node1" presStyleIdx="0" presStyleCnt="1"/>
      <dgm:spPr/>
    </dgm:pt>
    <dgm:pt modelId="{7B85ED32-8691-43FA-BF86-912EA0A72EFF}" type="pres">
      <dgm:prSet presAssocID="{B44099EF-1788-4DBB-818F-0793F79123F9}" presName="text_1" presStyleLbl="node1" presStyleIdx="0" presStyleCnt="1">
        <dgm:presLayoutVars>
          <dgm:bulletEnabled val="1"/>
        </dgm:presLayoutVars>
      </dgm:prSet>
      <dgm:spPr/>
      <dgm:t>
        <a:bodyPr/>
        <a:lstStyle/>
        <a:p>
          <a:endParaRPr lang="de-DE"/>
        </a:p>
      </dgm:t>
    </dgm:pt>
    <dgm:pt modelId="{87F4DD96-01A9-4BB9-A4E0-A5C245B9AF48}" type="pres">
      <dgm:prSet presAssocID="{B44099EF-1788-4DBB-818F-0793F79123F9}" presName="accent_1" presStyleCnt="0"/>
      <dgm:spPr/>
    </dgm:pt>
    <dgm:pt modelId="{F0490AC0-D90A-413D-B91B-FAB3C16E49D7}" type="pres">
      <dgm:prSet presAssocID="{B44099EF-1788-4DBB-818F-0793F79123F9}" presName="accentRepeatNode" presStyleLbl="solidFgAcc1" presStyleIdx="0" presStyleCnt="1"/>
      <dgm:spPr/>
    </dgm:pt>
  </dgm:ptLst>
  <dgm:cxnLst>
    <dgm:cxn modelId="{DFE10BED-DE5F-4756-A934-3AFF59FAC780}" type="presOf" srcId="{3F3E735B-D392-4B4A-B2ED-E87170A64102}" destId="{F20C8818-C0F6-4E10-906D-CD2849934119}" srcOrd="0" destOrd="0" presId="urn:microsoft.com/office/officeart/2008/layout/VerticalCurvedList"/>
    <dgm:cxn modelId="{2E15F8CF-DB06-4E10-A48B-AEF18B0F0C08}" type="presOf" srcId="{B44099EF-1788-4DBB-818F-0793F79123F9}" destId="{7B85ED32-8691-43FA-BF86-912EA0A72EFF}" srcOrd="0" destOrd="0" presId="urn:microsoft.com/office/officeart/2008/layout/VerticalCurvedList"/>
    <dgm:cxn modelId="{153EB156-E055-4916-B15D-CF1B7A27E778}" srcId="{3F3E735B-D392-4B4A-B2ED-E87170A64102}" destId="{B44099EF-1788-4DBB-818F-0793F79123F9}" srcOrd="0" destOrd="0" parTransId="{FFE487B6-CF8E-42FF-BC71-022424317416}" sibTransId="{399628EB-D3CA-4852-80AF-8379707BEA34}"/>
    <dgm:cxn modelId="{CF45DA17-43E1-407D-BE57-D1B2CD48D71E}" type="presOf" srcId="{399628EB-D3CA-4852-80AF-8379707BEA34}" destId="{7514D7CA-7991-480A-AE1A-7569E1953002}" srcOrd="0" destOrd="0" presId="urn:microsoft.com/office/officeart/2008/layout/VerticalCurvedList"/>
    <dgm:cxn modelId="{7E768558-26AD-4CEE-A9AA-D583C2355AAE}" type="presParOf" srcId="{F20C8818-C0F6-4E10-906D-CD2849934119}" destId="{372BE23E-8EA4-4221-963D-D9A155C9A784}" srcOrd="0" destOrd="0" presId="urn:microsoft.com/office/officeart/2008/layout/VerticalCurvedList"/>
    <dgm:cxn modelId="{B35756EF-C224-40EF-A029-7C7FAFA68EE7}" type="presParOf" srcId="{372BE23E-8EA4-4221-963D-D9A155C9A784}" destId="{47E9BE19-26CC-4CFB-83C9-86DC1B2C06C2}" srcOrd="0" destOrd="0" presId="urn:microsoft.com/office/officeart/2008/layout/VerticalCurvedList"/>
    <dgm:cxn modelId="{E5FC2AFE-AF70-49AB-BBA2-6E13F788A65F}" type="presParOf" srcId="{47E9BE19-26CC-4CFB-83C9-86DC1B2C06C2}" destId="{D6D3945F-30F4-470B-87B3-13AC0CF8E8A0}" srcOrd="0" destOrd="0" presId="urn:microsoft.com/office/officeart/2008/layout/VerticalCurvedList"/>
    <dgm:cxn modelId="{38FF6356-3F1A-4680-9CA8-67D82217E22D}" type="presParOf" srcId="{47E9BE19-26CC-4CFB-83C9-86DC1B2C06C2}" destId="{7514D7CA-7991-480A-AE1A-7569E1953002}" srcOrd="1" destOrd="0" presId="urn:microsoft.com/office/officeart/2008/layout/VerticalCurvedList"/>
    <dgm:cxn modelId="{20458345-CFEE-49F9-9C6D-6B4889BBB1E9}" type="presParOf" srcId="{47E9BE19-26CC-4CFB-83C9-86DC1B2C06C2}" destId="{F46EC8FE-98ED-4696-B52F-74583F5763FA}" srcOrd="2" destOrd="0" presId="urn:microsoft.com/office/officeart/2008/layout/VerticalCurvedList"/>
    <dgm:cxn modelId="{F4B272BE-E3DA-4A9E-9440-F46AF48D82E7}" type="presParOf" srcId="{47E9BE19-26CC-4CFB-83C9-86DC1B2C06C2}" destId="{28D1B796-62FC-4A8A-8976-507C6DBD3433}" srcOrd="3" destOrd="0" presId="urn:microsoft.com/office/officeart/2008/layout/VerticalCurvedList"/>
    <dgm:cxn modelId="{73D58D85-DF9D-4520-85EA-42868AAA9DEF}" type="presParOf" srcId="{372BE23E-8EA4-4221-963D-D9A155C9A784}" destId="{7B85ED32-8691-43FA-BF86-912EA0A72EFF}" srcOrd="1" destOrd="0" presId="urn:microsoft.com/office/officeart/2008/layout/VerticalCurvedList"/>
    <dgm:cxn modelId="{47B322C5-A779-4D8C-9564-7850ED9A7A35}" type="presParOf" srcId="{372BE23E-8EA4-4221-963D-D9A155C9A784}" destId="{87F4DD96-01A9-4BB9-A4E0-A5C245B9AF48}" srcOrd="2" destOrd="0" presId="urn:microsoft.com/office/officeart/2008/layout/VerticalCurvedList"/>
    <dgm:cxn modelId="{50879D1D-7CE3-4BF4-9B20-C339E957217F}" type="presParOf" srcId="{87F4DD96-01A9-4BB9-A4E0-A5C245B9AF48}" destId="{F0490AC0-D90A-413D-B91B-FAB3C16E49D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F3E735B-D392-4B4A-B2ED-E87170A641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de-DE"/>
        </a:p>
      </dgm:t>
    </dgm:pt>
    <dgm:pt modelId="{C2EBD370-0C38-4F0F-9501-4864C446FB9F}">
      <dgm:prSet phldrT="[Text]" custT="1"/>
      <dgm:spPr>
        <a:solidFill>
          <a:srgbClr val="00B050"/>
        </a:solidFill>
      </dgm:spPr>
      <dgm:t>
        <a:bodyPr/>
        <a:lstStyle/>
        <a:p>
          <a:r>
            <a:rPr lang="de-DE" sz="2000" b="1" dirty="0" smtClean="0"/>
            <a:t>Bereichs- oder funktionenbezogenes Controlling</a:t>
          </a:r>
          <a:endParaRPr lang="de-DE" sz="2000" dirty="0"/>
        </a:p>
      </dgm:t>
    </dgm:pt>
    <dgm:pt modelId="{6A1C333F-4748-4EA1-92CB-C725011E7456}" type="parTrans" cxnId="{AA798ED8-0A00-4E75-B438-C149375851F7}">
      <dgm:prSet/>
      <dgm:spPr/>
      <dgm:t>
        <a:bodyPr/>
        <a:lstStyle/>
        <a:p>
          <a:endParaRPr lang="de-DE"/>
        </a:p>
      </dgm:t>
    </dgm:pt>
    <dgm:pt modelId="{A7CB7C25-86AF-4F8B-92E2-B8B3046CE19D}" type="sibTrans" cxnId="{AA798ED8-0A00-4E75-B438-C149375851F7}">
      <dgm:prSet/>
      <dgm:spPr/>
      <dgm:t>
        <a:bodyPr/>
        <a:lstStyle/>
        <a:p>
          <a:endParaRPr lang="de-DE"/>
        </a:p>
      </dgm:t>
    </dgm:pt>
    <dgm:pt modelId="{F20C8818-C0F6-4E10-906D-CD2849934119}" type="pres">
      <dgm:prSet presAssocID="{3F3E735B-D392-4B4A-B2ED-E87170A64102}" presName="Name0" presStyleCnt="0">
        <dgm:presLayoutVars>
          <dgm:chMax val="7"/>
          <dgm:chPref val="7"/>
          <dgm:dir/>
        </dgm:presLayoutVars>
      </dgm:prSet>
      <dgm:spPr/>
      <dgm:t>
        <a:bodyPr/>
        <a:lstStyle/>
        <a:p>
          <a:endParaRPr lang="de-DE"/>
        </a:p>
      </dgm:t>
    </dgm:pt>
    <dgm:pt modelId="{372BE23E-8EA4-4221-963D-D9A155C9A784}" type="pres">
      <dgm:prSet presAssocID="{3F3E735B-D392-4B4A-B2ED-E87170A64102}" presName="Name1" presStyleCnt="0"/>
      <dgm:spPr/>
    </dgm:pt>
    <dgm:pt modelId="{47E9BE19-26CC-4CFB-83C9-86DC1B2C06C2}" type="pres">
      <dgm:prSet presAssocID="{3F3E735B-D392-4B4A-B2ED-E87170A64102}" presName="cycle" presStyleCnt="0"/>
      <dgm:spPr/>
    </dgm:pt>
    <dgm:pt modelId="{D6D3945F-30F4-470B-87B3-13AC0CF8E8A0}" type="pres">
      <dgm:prSet presAssocID="{3F3E735B-D392-4B4A-B2ED-E87170A64102}" presName="srcNode" presStyleLbl="node1" presStyleIdx="0" presStyleCnt="1"/>
      <dgm:spPr/>
    </dgm:pt>
    <dgm:pt modelId="{7514D7CA-7991-480A-AE1A-7569E1953002}" type="pres">
      <dgm:prSet presAssocID="{3F3E735B-D392-4B4A-B2ED-E87170A64102}" presName="conn" presStyleLbl="parChTrans1D2" presStyleIdx="0" presStyleCnt="1"/>
      <dgm:spPr/>
      <dgm:t>
        <a:bodyPr/>
        <a:lstStyle/>
        <a:p>
          <a:endParaRPr lang="de-DE"/>
        </a:p>
      </dgm:t>
    </dgm:pt>
    <dgm:pt modelId="{F46EC8FE-98ED-4696-B52F-74583F5763FA}" type="pres">
      <dgm:prSet presAssocID="{3F3E735B-D392-4B4A-B2ED-E87170A64102}" presName="extraNode" presStyleLbl="node1" presStyleIdx="0" presStyleCnt="1"/>
      <dgm:spPr/>
    </dgm:pt>
    <dgm:pt modelId="{28D1B796-62FC-4A8A-8976-507C6DBD3433}" type="pres">
      <dgm:prSet presAssocID="{3F3E735B-D392-4B4A-B2ED-E87170A64102}" presName="dstNode" presStyleLbl="node1" presStyleIdx="0" presStyleCnt="1"/>
      <dgm:spPr/>
    </dgm:pt>
    <dgm:pt modelId="{D4C5D1CD-2163-4A92-8A07-45A6F157B2C5}" type="pres">
      <dgm:prSet presAssocID="{C2EBD370-0C38-4F0F-9501-4864C446FB9F}" presName="text_1" presStyleLbl="node1" presStyleIdx="0" presStyleCnt="1">
        <dgm:presLayoutVars>
          <dgm:bulletEnabled val="1"/>
        </dgm:presLayoutVars>
      </dgm:prSet>
      <dgm:spPr/>
      <dgm:t>
        <a:bodyPr/>
        <a:lstStyle/>
        <a:p>
          <a:endParaRPr lang="de-DE"/>
        </a:p>
      </dgm:t>
    </dgm:pt>
    <dgm:pt modelId="{6972CB4D-75B7-4A5B-81D0-C80B638E11BA}" type="pres">
      <dgm:prSet presAssocID="{C2EBD370-0C38-4F0F-9501-4864C446FB9F}" presName="accent_1" presStyleCnt="0"/>
      <dgm:spPr/>
    </dgm:pt>
    <dgm:pt modelId="{482229E0-97D3-42AE-9F67-A44A364E1968}" type="pres">
      <dgm:prSet presAssocID="{C2EBD370-0C38-4F0F-9501-4864C446FB9F}" presName="accentRepeatNode" presStyleLbl="solidFgAcc1" presStyleIdx="0" presStyleCnt="1"/>
      <dgm:spPr/>
    </dgm:pt>
  </dgm:ptLst>
  <dgm:cxnLst>
    <dgm:cxn modelId="{AA798ED8-0A00-4E75-B438-C149375851F7}" srcId="{3F3E735B-D392-4B4A-B2ED-E87170A64102}" destId="{C2EBD370-0C38-4F0F-9501-4864C446FB9F}" srcOrd="0" destOrd="0" parTransId="{6A1C333F-4748-4EA1-92CB-C725011E7456}" sibTransId="{A7CB7C25-86AF-4F8B-92E2-B8B3046CE19D}"/>
    <dgm:cxn modelId="{ED4F1476-23B4-45C2-98F5-34D143F3666F}" type="presOf" srcId="{C2EBD370-0C38-4F0F-9501-4864C446FB9F}" destId="{D4C5D1CD-2163-4A92-8A07-45A6F157B2C5}" srcOrd="0" destOrd="0" presId="urn:microsoft.com/office/officeart/2008/layout/VerticalCurvedList"/>
    <dgm:cxn modelId="{DFE10BED-DE5F-4756-A934-3AFF59FAC780}" type="presOf" srcId="{3F3E735B-D392-4B4A-B2ED-E87170A64102}" destId="{F20C8818-C0F6-4E10-906D-CD2849934119}" srcOrd="0" destOrd="0" presId="urn:microsoft.com/office/officeart/2008/layout/VerticalCurvedList"/>
    <dgm:cxn modelId="{CD2DAAF1-57C0-4C08-8C93-C95C69B80020}" type="presOf" srcId="{A7CB7C25-86AF-4F8B-92E2-B8B3046CE19D}" destId="{7514D7CA-7991-480A-AE1A-7569E1953002}" srcOrd="0" destOrd="0" presId="urn:microsoft.com/office/officeart/2008/layout/VerticalCurvedList"/>
    <dgm:cxn modelId="{7E768558-26AD-4CEE-A9AA-D583C2355AAE}" type="presParOf" srcId="{F20C8818-C0F6-4E10-906D-CD2849934119}" destId="{372BE23E-8EA4-4221-963D-D9A155C9A784}" srcOrd="0" destOrd="0" presId="urn:microsoft.com/office/officeart/2008/layout/VerticalCurvedList"/>
    <dgm:cxn modelId="{B35756EF-C224-40EF-A029-7C7FAFA68EE7}" type="presParOf" srcId="{372BE23E-8EA4-4221-963D-D9A155C9A784}" destId="{47E9BE19-26CC-4CFB-83C9-86DC1B2C06C2}" srcOrd="0" destOrd="0" presId="urn:microsoft.com/office/officeart/2008/layout/VerticalCurvedList"/>
    <dgm:cxn modelId="{E5FC2AFE-AF70-49AB-BBA2-6E13F788A65F}" type="presParOf" srcId="{47E9BE19-26CC-4CFB-83C9-86DC1B2C06C2}" destId="{D6D3945F-30F4-470B-87B3-13AC0CF8E8A0}" srcOrd="0" destOrd="0" presId="urn:microsoft.com/office/officeart/2008/layout/VerticalCurvedList"/>
    <dgm:cxn modelId="{38FF6356-3F1A-4680-9CA8-67D82217E22D}" type="presParOf" srcId="{47E9BE19-26CC-4CFB-83C9-86DC1B2C06C2}" destId="{7514D7CA-7991-480A-AE1A-7569E1953002}" srcOrd="1" destOrd="0" presId="urn:microsoft.com/office/officeart/2008/layout/VerticalCurvedList"/>
    <dgm:cxn modelId="{20458345-CFEE-49F9-9C6D-6B4889BBB1E9}" type="presParOf" srcId="{47E9BE19-26CC-4CFB-83C9-86DC1B2C06C2}" destId="{F46EC8FE-98ED-4696-B52F-74583F5763FA}" srcOrd="2" destOrd="0" presId="urn:microsoft.com/office/officeart/2008/layout/VerticalCurvedList"/>
    <dgm:cxn modelId="{F4B272BE-E3DA-4A9E-9440-F46AF48D82E7}" type="presParOf" srcId="{47E9BE19-26CC-4CFB-83C9-86DC1B2C06C2}" destId="{28D1B796-62FC-4A8A-8976-507C6DBD3433}" srcOrd="3" destOrd="0" presId="urn:microsoft.com/office/officeart/2008/layout/VerticalCurvedList"/>
    <dgm:cxn modelId="{399F4F45-B9E5-401C-9792-450E13D178A0}" type="presParOf" srcId="{372BE23E-8EA4-4221-963D-D9A155C9A784}" destId="{D4C5D1CD-2163-4A92-8A07-45A6F157B2C5}" srcOrd="1" destOrd="0" presId="urn:microsoft.com/office/officeart/2008/layout/VerticalCurvedList"/>
    <dgm:cxn modelId="{EF20761C-F04A-4E49-8D1E-901698CEE346}" type="presParOf" srcId="{372BE23E-8EA4-4221-963D-D9A155C9A784}" destId="{6972CB4D-75B7-4A5B-81D0-C80B638E11BA}" srcOrd="2" destOrd="0" presId="urn:microsoft.com/office/officeart/2008/layout/VerticalCurvedList"/>
    <dgm:cxn modelId="{CCE992DE-DCA3-4320-880C-4CAD3CC6E84A}" type="presParOf" srcId="{6972CB4D-75B7-4A5B-81D0-C80B638E11BA}" destId="{482229E0-97D3-42AE-9F67-A44A364E196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F3E735B-D392-4B4A-B2ED-E87170A641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de-DE"/>
        </a:p>
      </dgm:t>
    </dgm:pt>
    <dgm:pt modelId="{827E4906-DD38-491F-9E5B-47499428B8B2}">
      <dgm:prSet phldrT="[Text]" custT="1"/>
      <dgm:spPr>
        <a:solidFill>
          <a:srgbClr val="00B0F0"/>
        </a:solidFill>
      </dgm:spPr>
      <dgm:t>
        <a:bodyPr/>
        <a:lstStyle/>
        <a:p>
          <a:r>
            <a:rPr lang="de-DE" sz="2000" b="1" dirty="0" smtClean="0"/>
            <a:t>Überbetriebliches Controlling</a:t>
          </a:r>
          <a:endParaRPr lang="de-DE" sz="2000" dirty="0"/>
        </a:p>
      </dgm:t>
    </dgm:pt>
    <dgm:pt modelId="{0928F8B3-90AD-4576-8AA9-AAE488BF1B48}" type="parTrans" cxnId="{52FB96C5-118E-4E26-8228-03EE85DE8DB5}">
      <dgm:prSet/>
      <dgm:spPr/>
      <dgm:t>
        <a:bodyPr/>
        <a:lstStyle/>
        <a:p>
          <a:endParaRPr lang="de-DE"/>
        </a:p>
      </dgm:t>
    </dgm:pt>
    <dgm:pt modelId="{A9EC560A-AD8F-416A-A8F2-C057DEDD26FF}" type="sibTrans" cxnId="{52FB96C5-118E-4E26-8228-03EE85DE8DB5}">
      <dgm:prSet/>
      <dgm:spPr/>
      <dgm:t>
        <a:bodyPr/>
        <a:lstStyle/>
        <a:p>
          <a:endParaRPr lang="de-DE"/>
        </a:p>
      </dgm:t>
    </dgm:pt>
    <dgm:pt modelId="{F20C8818-C0F6-4E10-906D-CD2849934119}" type="pres">
      <dgm:prSet presAssocID="{3F3E735B-D392-4B4A-B2ED-E87170A64102}" presName="Name0" presStyleCnt="0">
        <dgm:presLayoutVars>
          <dgm:chMax val="7"/>
          <dgm:chPref val="7"/>
          <dgm:dir/>
        </dgm:presLayoutVars>
      </dgm:prSet>
      <dgm:spPr/>
      <dgm:t>
        <a:bodyPr/>
        <a:lstStyle/>
        <a:p>
          <a:endParaRPr lang="de-DE"/>
        </a:p>
      </dgm:t>
    </dgm:pt>
    <dgm:pt modelId="{372BE23E-8EA4-4221-963D-D9A155C9A784}" type="pres">
      <dgm:prSet presAssocID="{3F3E735B-D392-4B4A-B2ED-E87170A64102}" presName="Name1" presStyleCnt="0"/>
      <dgm:spPr/>
    </dgm:pt>
    <dgm:pt modelId="{47E9BE19-26CC-4CFB-83C9-86DC1B2C06C2}" type="pres">
      <dgm:prSet presAssocID="{3F3E735B-D392-4B4A-B2ED-E87170A64102}" presName="cycle" presStyleCnt="0"/>
      <dgm:spPr/>
    </dgm:pt>
    <dgm:pt modelId="{D6D3945F-30F4-470B-87B3-13AC0CF8E8A0}" type="pres">
      <dgm:prSet presAssocID="{3F3E735B-D392-4B4A-B2ED-E87170A64102}" presName="srcNode" presStyleLbl="node1" presStyleIdx="0" presStyleCnt="1"/>
      <dgm:spPr/>
    </dgm:pt>
    <dgm:pt modelId="{7514D7CA-7991-480A-AE1A-7569E1953002}" type="pres">
      <dgm:prSet presAssocID="{3F3E735B-D392-4B4A-B2ED-E87170A64102}" presName="conn" presStyleLbl="parChTrans1D2" presStyleIdx="0" presStyleCnt="1"/>
      <dgm:spPr/>
      <dgm:t>
        <a:bodyPr/>
        <a:lstStyle/>
        <a:p>
          <a:endParaRPr lang="de-DE"/>
        </a:p>
      </dgm:t>
    </dgm:pt>
    <dgm:pt modelId="{F46EC8FE-98ED-4696-B52F-74583F5763FA}" type="pres">
      <dgm:prSet presAssocID="{3F3E735B-D392-4B4A-B2ED-E87170A64102}" presName="extraNode" presStyleLbl="node1" presStyleIdx="0" presStyleCnt="1"/>
      <dgm:spPr/>
    </dgm:pt>
    <dgm:pt modelId="{28D1B796-62FC-4A8A-8976-507C6DBD3433}" type="pres">
      <dgm:prSet presAssocID="{3F3E735B-D392-4B4A-B2ED-E87170A64102}" presName="dstNode" presStyleLbl="node1" presStyleIdx="0" presStyleCnt="1"/>
      <dgm:spPr/>
    </dgm:pt>
    <dgm:pt modelId="{1B6284AA-FFA8-4726-AD0B-78284C723E17}" type="pres">
      <dgm:prSet presAssocID="{827E4906-DD38-491F-9E5B-47499428B8B2}" presName="text_1" presStyleLbl="node1" presStyleIdx="0" presStyleCnt="1">
        <dgm:presLayoutVars>
          <dgm:bulletEnabled val="1"/>
        </dgm:presLayoutVars>
      </dgm:prSet>
      <dgm:spPr/>
      <dgm:t>
        <a:bodyPr/>
        <a:lstStyle/>
        <a:p>
          <a:endParaRPr lang="de-DE"/>
        </a:p>
      </dgm:t>
    </dgm:pt>
    <dgm:pt modelId="{9A1721C8-395E-4C3C-A19B-17683F7CFE3E}" type="pres">
      <dgm:prSet presAssocID="{827E4906-DD38-491F-9E5B-47499428B8B2}" presName="accent_1" presStyleCnt="0"/>
      <dgm:spPr/>
    </dgm:pt>
    <dgm:pt modelId="{6E587B5B-16C5-4446-BD74-32F9589636BF}" type="pres">
      <dgm:prSet presAssocID="{827E4906-DD38-491F-9E5B-47499428B8B2}" presName="accentRepeatNode" presStyleLbl="solidFgAcc1" presStyleIdx="0" presStyleCnt="1"/>
      <dgm:spPr/>
    </dgm:pt>
  </dgm:ptLst>
  <dgm:cxnLst>
    <dgm:cxn modelId="{DFE10BED-DE5F-4756-A934-3AFF59FAC780}" type="presOf" srcId="{3F3E735B-D392-4B4A-B2ED-E87170A64102}" destId="{F20C8818-C0F6-4E10-906D-CD2849934119}" srcOrd="0" destOrd="0" presId="urn:microsoft.com/office/officeart/2008/layout/VerticalCurvedList"/>
    <dgm:cxn modelId="{1DA076E3-6902-486D-AC60-7C7BDF6E6D53}" type="presOf" srcId="{A9EC560A-AD8F-416A-A8F2-C057DEDD26FF}" destId="{7514D7CA-7991-480A-AE1A-7569E1953002}" srcOrd="0" destOrd="0" presId="urn:microsoft.com/office/officeart/2008/layout/VerticalCurvedList"/>
    <dgm:cxn modelId="{33308093-9782-45D5-9F85-E4DF30BCD741}" type="presOf" srcId="{827E4906-DD38-491F-9E5B-47499428B8B2}" destId="{1B6284AA-FFA8-4726-AD0B-78284C723E17}" srcOrd="0" destOrd="0" presId="urn:microsoft.com/office/officeart/2008/layout/VerticalCurvedList"/>
    <dgm:cxn modelId="{52FB96C5-118E-4E26-8228-03EE85DE8DB5}" srcId="{3F3E735B-D392-4B4A-B2ED-E87170A64102}" destId="{827E4906-DD38-491F-9E5B-47499428B8B2}" srcOrd="0" destOrd="0" parTransId="{0928F8B3-90AD-4576-8AA9-AAE488BF1B48}" sibTransId="{A9EC560A-AD8F-416A-A8F2-C057DEDD26FF}"/>
    <dgm:cxn modelId="{7E768558-26AD-4CEE-A9AA-D583C2355AAE}" type="presParOf" srcId="{F20C8818-C0F6-4E10-906D-CD2849934119}" destId="{372BE23E-8EA4-4221-963D-D9A155C9A784}" srcOrd="0" destOrd="0" presId="urn:microsoft.com/office/officeart/2008/layout/VerticalCurvedList"/>
    <dgm:cxn modelId="{B35756EF-C224-40EF-A029-7C7FAFA68EE7}" type="presParOf" srcId="{372BE23E-8EA4-4221-963D-D9A155C9A784}" destId="{47E9BE19-26CC-4CFB-83C9-86DC1B2C06C2}" srcOrd="0" destOrd="0" presId="urn:microsoft.com/office/officeart/2008/layout/VerticalCurvedList"/>
    <dgm:cxn modelId="{E5FC2AFE-AF70-49AB-BBA2-6E13F788A65F}" type="presParOf" srcId="{47E9BE19-26CC-4CFB-83C9-86DC1B2C06C2}" destId="{D6D3945F-30F4-470B-87B3-13AC0CF8E8A0}" srcOrd="0" destOrd="0" presId="urn:microsoft.com/office/officeart/2008/layout/VerticalCurvedList"/>
    <dgm:cxn modelId="{38FF6356-3F1A-4680-9CA8-67D82217E22D}" type="presParOf" srcId="{47E9BE19-26CC-4CFB-83C9-86DC1B2C06C2}" destId="{7514D7CA-7991-480A-AE1A-7569E1953002}" srcOrd="1" destOrd="0" presId="urn:microsoft.com/office/officeart/2008/layout/VerticalCurvedList"/>
    <dgm:cxn modelId="{20458345-CFEE-49F9-9C6D-6B4889BBB1E9}" type="presParOf" srcId="{47E9BE19-26CC-4CFB-83C9-86DC1B2C06C2}" destId="{F46EC8FE-98ED-4696-B52F-74583F5763FA}" srcOrd="2" destOrd="0" presId="urn:microsoft.com/office/officeart/2008/layout/VerticalCurvedList"/>
    <dgm:cxn modelId="{F4B272BE-E3DA-4A9E-9440-F46AF48D82E7}" type="presParOf" srcId="{47E9BE19-26CC-4CFB-83C9-86DC1B2C06C2}" destId="{28D1B796-62FC-4A8A-8976-507C6DBD3433}" srcOrd="3" destOrd="0" presId="urn:microsoft.com/office/officeart/2008/layout/VerticalCurvedList"/>
    <dgm:cxn modelId="{C0BCD8F8-2DF8-4175-8638-22A3821EFFED}" type="presParOf" srcId="{372BE23E-8EA4-4221-963D-D9A155C9A784}" destId="{1B6284AA-FFA8-4726-AD0B-78284C723E17}" srcOrd="1" destOrd="0" presId="urn:microsoft.com/office/officeart/2008/layout/VerticalCurvedList"/>
    <dgm:cxn modelId="{230216FD-5295-46DF-A128-F3CD8CB70A11}" type="presParOf" srcId="{372BE23E-8EA4-4221-963D-D9A155C9A784}" destId="{9A1721C8-395E-4C3C-A19B-17683F7CFE3E}" srcOrd="2" destOrd="0" presId="urn:microsoft.com/office/officeart/2008/layout/VerticalCurvedList"/>
    <dgm:cxn modelId="{CF3CA829-B23E-4FCB-8634-76F224232E01}" type="presParOf" srcId="{9A1721C8-395E-4C3C-A19B-17683F7CFE3E}" destId="{6E587B5B-16C5-4446-BD74-32F9589636B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F3E735B-D392-4B4A-B2ED-E87170A641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de-DE"/>
        </a:p>
      </dgm:t>
    </dgm:pt>
    <dgm:pt modelId="{42EE2D15-8098-462A-9A6D-7FDB3B2D2EDC}">
      <dgm:prSet phldrT="[Text]" custT="1"/>
      <dgm:spPr>
        <a:solidFill>
          <a:srgbClr val="0070C0"/>
        </a:solidFill>
      </dgm:spPr>
      <dgm:t>
        <a:bodyPr/>
        <a:lstStyle/>
        <a:p>
          <a:r>
            <a:rPr lang="de-DE" sz="2000" b="1" dirty="0" smtClean="0"/>
            <a:t>Einzelbetriebliches Controlling und kostenstellenbezogenes Controlling</a:t>
          </a:r>
          <a:endParaRPr lang="de-DE" sz="2000" dirty="0"/>
        </a:p>
      </dgm:t>
    </dgm:pt>
    <dgm:pt modelId="{C6E8F158-DAFF-43EE-B207-FFFDBEAC3DBE}" type="parTrans" cxnId="{889FF156-CD4E-44DF-83A4-EE3963148350}">
      <dgm:prSet/>
      <dgm:spPr/>
      <dgm:t>
        <a:bodyPr/>
        <a:lstStyle/>
        <a:p>
          <a:endParaRPr lang="de-DE"/>
        </a:p>
      </dgm:t>
    </dgm:pt>
    <dgm:pt modelId="{F9917364-CE1F-4664-9CCC-66BB6D57F72F}" type="sibTrans" cxnId="{889FF156-CD4E-44DF-83A4-EE3963148350}">
      <dgm:prSet/>
      <dgm:spPr/>
      <dgm:t>
        <a:bodyPr/>
        <a:lstStyle/>
        <a:p>
          <a:endParaRPr lang="de-DE"/>
        </a:p>
      </dgm:t>
    </dgm:pt>
    <dgm:pt modelId="{F20C8818-C0F6-4E10-906D-CD2849934119}" type="pres">
      <dgm:prSet presAssocID="{3F3E735B-D392-4B4A-B2ED-E87170A64102}" presName="Name0" presStyleCnt="0">
        <dgm:presLayoutVars>
          <dgm:chMax val="7"/>
          <dgm:chPref val="7"/>
          <dgm:dir/>
        </dgm:presLayoutVars>
      </dgm:prSet>
      <dgm:spPr/>
      <dgm:t>
        <a:bodyPr/>
        <a:lstStyle/>
        <a:p>
          <a:endParaRPr lang="de-DE"/>
        </a:p>
      </dgm:t>
    </dgm:pt>
    <dgm:pt modelId="{372BE23E-8EA4-4221-963D-D9A155C9A784}" type="pres">
      <dgm:prSet presAssocID="{3F3E735B-D392-4B4A-B2ED-E87170A64102}" presName="Name1" presStyleCnt="0"/>
      <dgm:spPr/>
    </dgm:pt>
    <dgm:pt modelId="{47E9BE19-26CC-4CFB-83C9-86DC1B2C06C2}" type="pres">
      <dgm:prSet presAssocID="{3F3E735B-D392-4B4A-B2ED-E87170A64102}" presName="cycle" presStyleCnt="0"/>
      <dgm:spPr/>
    </dgm:pt>
    <dgm:pt modelId="{D6D3945F-30F4-470B-87B3-13AC0CF8E8A0}" type="pres">
      <dgm:prSet presAssocID="{3F3E735B-D392-4B4A-B2ED-E87170A64102}" presName="srcNode" presStyleLbl="node1" presStyleIdx="0" presStyleCnt="1"/>
      <dgm:spPr/>
    </dgm:pt>
    <dgm:pt modelId="{7514D7CA-7991-480A-AE1A-7569E1953002}" type="pres">
      <dgm:prSet presAssocID="{3F3E735B-D392-4B4A-B2ED-E87170A64102}" presName="conn" presStyleLbl="parChTrans1D2" presStyleIdx="0" presStyleCnt="1"/>
      <dgm:spPr/>
      <dgm:t>
        <a:bodyPr/>
        <a:lstStyle/>
        <a:p>
          <a:endParaRPr lang="de-DE"/>
        </a:p>
      </dgm:t>
    </dgm:pt>
    <dgm:pt modelId="{F46EC8FE-98ED-4696-B52F-74583F5763FA}" type="pres">
      <dgm:prSet presAssocID="{3F3E735B-D392-4B4A-B2ED-E87170A64102}" presName="extraNode" presStyleLbl="node1" presStyleIdx="0" presStyleCnt="1"/>
      <dgm:spPr/>
    </dgm:pt>
    <dgm:pt modelId="{28D1B796-62FC-4A8A-8976-507C6DBD3433}" type="pres">
      <dgm:prSet presAssocID="{3F3E735B-D392-4B4A-B2ED-E87170A64102}" presName="dstNode" presStyleLbl="node1" presStyleIdx="0" presStyleCnt="1"/>
      <dgm:spPr/>
    </dgm:pt>
    <dgm:pt modelId="{DC057B55-F395-4A47-B053-3A1E88F6C85F}" type="pres">
      <dgm:prSet presAssocID="{42EE2D15-8098-462A-9A6D-7FDB3B2D2EDC}" presName="text_1" presStyleLbl="node1" presStyleIdx="0" presStyleCnt="1">
        <dgm:presLayoutVars>
          <dgm:bulletEnabled val="1"/>
        </dgm:presLayoutVars>
      </dgm:prSet>
      <dgm:spPr/>
      <dgm:t>
        <a:bodyPr/>
        <a:lstStyle/>
        <a:p>
          <a:endParaRPr lang="de-DE"/>
        </a:p>
      </dgm:t>
    </dgm:pt>
    <dgm:pt modelId="{DEC9E290-0A87-4098-93C4-6C30232259DB}" type="pres">
      <dgm:prSet presAssocID="{42EE2D15-8098-462A-9A6D-7FDB3B2D2EDC}" presName="accent_1" presStyleCnt="0"/>
      <dgm:spPr/>
    </dgm:pt>
    <dgm:pt modelId="{9660CA9B-4150-4664-B5B3-452A53D8FD88}" type="pres">
      <dgm:prSet presAssocID="{42EE2D15-8098-462A-9A6D-7FDB3B2D2EDC}" presName="accentRepeatNode" presStyleLbl="solidFgAcc1" presStyleIdx="0" presStyleCnt="1"/>
      <dgm:spPr/>
    </dgm:pt>
  </dgm:ptLst>
  <dgm:cxnLst>
    <dgm:cxn modelId="{DFE10BED-DE5F-4756-A934-3AFF59FAC780}" type="presOf" srcId="{3F3E735B-D392-4B4A-B2ED-E87170A64102}" destId="{F20C8818-C0F6-4E10-906D-CD2849934119}" srcOrd="0" destOrd="0" presId="urn:microsoft.com/office/officeart/2008/layout/VerticalCurvedList"/>
    <dgm:cxn modelId="{889FF156-CD4E-44DF-83A4-EE3963148350}" srcId="{3F3E735B-D392-4B4A-B2ED-E87170A64102}" destId="{42EE2D15-8098-462A-9A6D-7FDB3B2D2EDC}" srcOrd="0" destOrd="0" parTransId="{C6E8F158-DAFF-43EE-B207-FFFDBEAC3DBE}" sibTransId="{F9917364-CE1F-4664-9CCC-66BB6D57F72F}"/>
    <dgm:cxn modelId="{4841A168-8715-4DDA-8747-6795833F88BD}" type="presOf" srcId="{F9917364-CE1F-4664-9CCC-66BB6D57F72F}" destId="{7514D7CA-7991-480A-AE1A-7569E1953002}" srcOrd="0" destOrd="0" presId="urn:microsoft.com/office/officeart/2008/layout/VerticalCurvedList"/>
    <dgm:cxn modelId="{B33C9B21-7690-4D0E-874E-867A032CFE5C}" type="presOf" srcId="{42EE2D15-8098-462A-9A6D-7FDB3B2D2EDC}" destId="{DC057B55-F395-4A47-B053-3A1E88F6C85F}" srcOrd="0" destOrd="0" presId="urn:microsoft.com/office/officeart/2008/layout/VerticalCurvedList"/>
    <dgm:cxn modelId="{7E768558-26AD-4CEE-A9AA-D583C2355AAE}" type="presParOf" srcId="{F20C8818-C0F6-4E10-906D-CD2849934119}" destId="{372BE23E-8EA4-4221-963D-D9A155C9A784}" srcOrd="0" destOrd="0" presId="urn:microsoft.com/office/officeart/2008/layout/VerticalCurvedList"/>
    <dgm:cxn modelId="{B35756EF-C224-40EF-A029-7C7FAFA68EE7}" type="presParOf" srcId="{372BE23E-8EA4-4221-963D-D9A155C9A784}" destId="{47E9BE19-26CC-4CFB-83C9-86DC1B2C06C2}" srcOrd="0" destOrd="0" presId="urn:microsoft.com/office/officeart/2008/layout/VerticalCurvedList"/>
    <dgm:cxn modelId="{E5FC2AFE-AF70-49AB-BBA2-6E13F788A65F}" type="presParOf" srcId="{47E9BE19-26CC-4CFB-83C9-86DC1B2C06C2}" destId="{D6D3945F-30F4-470B-87B3-13AC0CF8E8A0}" srcOrd="0" destOrd="0" presId="urn:microsoft.com/office/officeart/2008/layout/VerticalCurvedList"/>
    <dgm:cxn modelId="{38FF6356-3F1A-4680-9CA8-67D82217E22D}" type="presParOf" srcId="{47E9BE19-26CC-4CFB-83C9-86DC1B2C06C2}" destId="{7514D7CA-7991-480A-AE1A-7569E1953002}" srcOrd="1" destOrd="0" presId="urn:microsoft.com/office/officeart/2008/layout/VerticalCurvedList"/>
    <dgm:cxn modelId="{20458345-CFEE-49F9-9C6D-6B4889BBB1E9}" type="presParOf" srcId="{47E9BE19-26CC-4CFB-83C9-86DC1B2C06C2}" destId="{F46EC8FE-98ED-4696-B52F-74583F5763FA}" srcOrd="2" destOrd="0" presId="urn:microsoft.com/office/officeart/2008/layout/VerticalCurvedList"/>
    <dgm:cxn modelId="{F4B272BE-E3DA-4A9E-9440-F46AF48D82E7}" type="presParOf" srcId="{47E9BE19-26CC-4CFB-83C9-86DC1B2C06C2}" destId="{28D1B796-62FC-4A8A-8976-507C6DBD3433}" srcOrd="3" destOrd="0" presId="urn:microsoft.com/office/officeart/2008/layout/VerticalCurvedList"/>
    <dgm:cxn modelId="{700913F6-9281-4FE8-9952-0D3883B50786}" type="presParOf" srcId="{372BE23E-8EA4-4221-963D-D9A155C9A784}" destId="{DC057B55-F395-4A47-B053-3A1E88F6C85F}" srcOrd="1" destOrd="0" presId="urn:microsoft.com/office/officeart/2008/layout/VerticalCurvedList"/>
    <dgm:cxn modelId="{FF30170F-4321-47BF-8AAA-FA6E3C9F8168}" type="presParOf" srcId="{372BE23E-8EA4-4221-963D-D9A155C9A784}" destId="{DEC9E290-0A87-4098-93C4-6C30232259DB}" srcOrd="2" destOrd="0" presId="urn:microsoft.com/office/officeart/2008/layout/VerticalCurvedList"/>
    <dgm:cxn modelId="{3EAC3838-5593-45F7-9999-77980CA32FE6}" type="presParOf" srcId="{DEC9E290-0A87-4098-93C4-6C30232259DB}" destId="{9660CA9B-4150-4664-B5B3-452A53D8FD8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EC140F-3DA8-4972-B62E-91B185D73A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de-DE"/>
        </a:p>
      </dgm:t>
    </dgm:pt>
    <dgm:pt modelId="{7E1EBAC4-7E76-4704-B27E-E65E1FDEEB64}">
      <dgm:prSet phldrT="[Text]"/>
      <dgm:spPr>
        <a:solidFill>
          <a:srgbClr val="0070C0"/>
        </a:solidFill>
      </dgm:spPr>
      <dgm:t>
        <a:bodyPr/>
        <a:lstStyle/>
        <a:p>
          <a:r>
            <a:rPr lang="de-DE" dirty="0" smtClean="0"/>
            <a:t>Öffentliche Träger </a:t>
          </a:r>
          <a:r>
            <a:rPr lang="de-DE" dirty="0" smtClean="0">
              <a:sym typeface="Wingdings" panose="05000000000000000000" pitchFamily="2" charset="2"/>
            </a:rPr>
            <a:t></a:t>
          </a:r>
          <a:endParaRPr lang="de-DE" dirty="0"/>
        </a:p>
      </dgm:t>
    </dgm:pt>
    <dgm:pt modelId="{77B203FF-9071-4782-81A8-8FC41E1CF922}" type="parTrans" cxnId="{3B7595E5-97EA-44FE-96A1-E152B5928824}">
      <dgm:prSet/>
      <dgm:spPr/>
      <dgm:t>
        <a:bodyPr/>
        <a:lstStyle/>
        <a:p>
          <a:endParaRPr lang="de-DE"/>
        </a:p>
      </dgm:t>
    </dgm:pt>
    <dgm:pt modelId="{A16B05B2-8AF0-47E6-8345-44C22EAA2224}" type="sibTrans" cxnId="{3B7595E5-97EA-44FE-96A1-E152B5928824}">
      <dgm:prSet/>
      <dgm:spPr/>
      <dgm:t>
        <a:bodyPr/>
        <a:lstStyle/>
        <a:p>
          <a:endParaRPr lang="de-DE"/>
        </a:p>
      </dgm:t>
    </dgm:pt>
    <dgm:pt modelId="{D599E7E9-8245-45E2-A021-964BE021EDE2}">
      <dgm:prSet/>
      <dgm:spPr>
        <a:solidFill>
          <a:srgbClr val="002060"/>
        </a:solidFill>
      </dgm:spPr>
      <dgm:t>
        <a:bodyPr/>
        <a:lstStyle/>
        <a:p>
          <a:r>
            <a:rPr lang="de-DE" dirty="0" smtClean="0">
              <a:sym typeface="Wingdings" panose="05000000000000000000" pitchFamily="2" charset="2"/>
            </a:rPr>
            <a:t>Freigemeinnützige Träger </a:t>
          </a:r>
        </a:p>
      </dgm:t>
    </dgm:pt>
    <dgm:pt modelId="{AA075CAD-8D76-474B-910E-789276085791}" type="parTrans" cxnId="{5BE26F7F-568B-48D4-8BFE-50ADC84355ED}">
      <dgm:prSet/>
      <dgm:spPr/>
      <dgm:t>
        <a:bodyPr/>
        <a:lstStyle/>
        <a:p>
          <a:endParaRPr lang="de-DE"/>
        </a:p>
      </dgm:t>
    </dgm:pt>
    <dgm:pt modelId="{48DD07C9-38B6-467D-B216-577B81F39C82}" type="sibTrans" cxnId="{5BE26F7F-568B-48D4-8BFE-50ADC84355ED}">
      <dgm:prSet/>
      <dgm:spPr/>
      <dgm:t>
        <a:bodyPr/>
        <a:lstStyle/>
        <a:p>
          <a:endParaRPr lang="de-DE"/>
        </a:p>
      </dgm:t>
    </dgm:pt>
    <dgm:pt modelId="{8288E5EA-E00E-4FA1-BEE5-B47F7A7AD576}">
      <dgm:prSet/>
      <dgm:spPr>
        <a:solidFill>
          <a:srgbClr val="7030A0"/>
        </a:solidFill>
      </dgm:spPr>
      <dgm:t>
        <a:bodyPr/>
        <a:lstStyle/>
        <a:p>
          <a:r>
            <a:rPr lang="de-DE" dirty="0" smtClean="0">
              <a:sym typeface="Wingdings" panose="05000000000000000000" pitchFamily="2" charset="2"/>
            </a:rPr>
            <a:t>Private Träger  </a:t>
          </a:r>
          <a:endParaRPr lang="de-DE" dirty="0"/>
        </a:p>
      </dgm:t>
    </dgm:pt>
    <dgm:pt modelId="{6683FF7F-66D3-4644-ADAF-F0A56D4F3FBC}" type="parTrans" cxnId="{E760648D-539A-41B4-AA58-DF7B90BC9482}">
      <dgm:prSet/>
      <dgm:spPr/>
      <dgm:t>
        <a:bodyPr/>
        <a:lstStyle/>
        <a:p>
          <a:endParaRPr lang="de-DE"/>
        </a:p>
      </dgm:t>
    </dgm:pt>
    <dgm:pt modelId="{95923D17-467B-4091-91AD-0F21DD4E50AB}" type="sibTrans" cxnId="{E760648D-539A-41B4-AA58-DF7B90BC9482}">
      <dgm:prSet/>
      <dgm:spPr/>
      <dgm:t>
        <a:bodyPr/>
        <a:lstStyle/>
        <a:p>
          <a:endParaRPr lang="de-DE"/>
        </a:p>
      </dgm:t>
    </dgm:pt>
    <dgm:pt modelId="{BD7DBD9D-DEA2-46A9-A12F-89F7B1638C9E}">
      <dgm:prSet phldrT="[Text]"/>
      <dgm:spPr/>
      <dgm:t>
        <a:bodyPr/>
        <a:lstStyle/>
        <a:p>
          <a:r>
            <a:rPr lang="de-DE" dirty="0" smtClean="0">
              <a:sym typeface="Wingdings" panose="05000000000000000000" pitchFamily="2" charset="2"/>
            </a:rPr>
            <a:t>Gewinn erforderlich wegen fehlender Fördermittel</a:t>
          </a:r>
          <a:endParaRPr lang="de-DE" dirty="0"/>
        </a:p>
      </dgm:t>
    </dgm:pt>
    <dgm:pt modelId="{A096B14E-3ED4-4241-8D5E-D880573A4C4B}" type="parTrans" cxnId="{0222AB94-8EB5-45D3-A40E-D7FB8A3763FE}">
      <dgm:prSet/>
      <dgm:spPr/>
      <dgm:t>
        <a:bodyPr/>
        <a:lstStyle/>
        <a:p>
          <a:endParaRPr lang="de-DE"/>
        </a:p>
      </dgm:t>
    </dgm:pt>
    <dgm:pt modelId="{3E946D26-6A4C-498F-94B9-C1DAF2B7C341}" type="sibTrans" cxnId="{0222AB94-8EB5-45D3-A40E-D7FB8A3763FE}">
      <dgm:prSet/>
      <dgm:spPr/>
      <dgm:t>
        <a:bodyPr/>
        <a:lstStyle/>
        <a:p>
          <a:endParaRPr lang="de-DE"/>
        </a:p>
      </dgm:t>
    </dgm:pt>
    <dgm:pt modelId="{65F246CB-A1F4-4528-9B4A-0AB69F6A3E1F}">
      <dgm:prSet/>
      <dgm:spPr/>
      <dgm:t>
        <a:bodyPr/>
        <a:lstStyle/>
        <a:p>
          <a:r>
            <a:rPr lang="de-DE" dirty="0" smtClean="0">
              <a:sym typeface="Wingdings" panose="05000000000000000000" pitchFamily="2" charset="2"/>
            </a:rPr>
            <a:t>Verfolgung christlicher Werte (Nächstenliebe, Würde, Gerechtigkeit…)</a:t>
          </a:r>
        </a:p>
      </dgm:t>
    </dgm:pt>
    <dgm:pt modelId="{6D9873E0-AA74-483A-AFAE-F85F5D73AC3B}" type="parTrans" cxnId="{8175DC2E-A4FC-4147-AA3F-4D2B1D1F03AD}">
      <dgm:prSet/>
      <dgm:spPr/>
      <dgm:t>
        <a:bodyPr/>
        <a:lstStyle/>
        <a:p>
          <a:endParaRPr lang="de-DE"/>
        </a:p>
      </dgm:t>
    </dgm:pt>
    <dgm:pt modelId="{FFB510BA-8D18-4565-984F-7AE74BC1D3F1}" type="sibTrans" cxnId="{8175DC2E-A4FC-4147-AA3F-4D2B1D1F03AD}">
      <dgm:prSet/>
      <dgm:spPr/>
      <dgm:t>
        <a:bodyPr/>
        <a:lstStyle/>
        <a:p>
          <a:endParaRPr lang="de-DE"/>
        </a:p>
      </dgm:t>
    </dgm:pt>
    <dgm:pt modelId="{131C15A0-2074-4739-BA6F-174D8E6DA4BA}">
      <dgm:prSet/>
      <dgm:spPr/>
      <dgm:t>
        <a:bodyPr/>
        <a:lstStyle/>
        <a:p>
          <a:r>
            <a:rPr lang="de-DE" dirty="0" smtClean="0">
              <a:sym typeface="Wingdings" panose="05000000000000000000" pitchFamily="2" charset="2"/>
            </a:rPr>
            <a:t>Gewinn erforderlich wegen fehlender Fördermittel</a:t>
          </a:r>
          <a:endParaRPr lang="de-DE" dirty="0"/>
        </a:p>
      </dgm:t>
    </dgm:pt>
    <dgm:pt modelId="{68F01B16-C552-4276-B5F4-1EA7572C4F47}" type="parTrans" cxnId="{33187CE0-3B9E-44B3-BD60-223626EAFEE8}">
      <dgm:prSet/>
      <dgm:spPr/>
      <dgm:t>
        <a:bodyPr/>
        <a:lstStyle/>
        <a:p>
          <a:endParaRPr lang="de-DE"/>
        </a:p>
      </dgm:t>
    </dgm:pt>
    <dgm:pt modelId="{5BC3F27D-149D-4DBD-ACF6-99996944F18E}" type="sibTrans" cxnId="{33187CE0-3B9E-44B3-BD60-223626EAFEE8}">
      <dgm:prSet/>
      <dgm:spPr/>
      <dgm:t>
        <a:bodyPr/>
        <a:lstStyle/>
        <a:p>
          <a:endParaRPr lang="de-DE"/>
        </a:p>
      </dgm:t>
    </dgm:pt>
    <dgm:pt modelId="{11B796ED-7387-496B-BC56-250291ABA4A4}">
      <dgm:prSet/>
      <dgm:spPr/>
      <dgm:t>
        <a:bodyPr/>
        <a:lstStyle/>
        <a:p>
          <a:r>
            <a:rPr lang="de-DE" smtClean="0">
              <a:sym typeface="Wingdings" panose="05000000000000000000" pitchFamily="2" charset="2"/>
            </a:rPr>
            <a:t>Renditeerwartung </a:t>
          </a:r>
          <a:r>
            <a:rPr lang="de-DE" dirty="0" smtClean="0">
              <a:sym typeface="Wingdings" panose="05000000000000000000" pitchFamily="2" charset="2"/>
            </a:rPr>
            <a:t>der Kapitalgeber</a:t>
          </a:r>
          <a:endParaRPr lang="de-DE" dirty="0"/>
        </a:p>
      </dgm:t>
    </dgm:pt>
    <dgm:pt modelId="{7506EE93-3BD8-423A-BB71-7F2BFB57F861}" type="parTrans" cxnId="{C5DA1460-008B-4571-A280-FD4FEB9B9B77}">
      <dgm:prSet/>
      <dgm:spPr/>
      <dgm:t>
        <a:bodyPr/>
        <a:lstStyle/>
        <a:p>
          <a:endParaRPr lang="de-DE"/>
        </a:p>
      </dgm:t>
    </dgm:pt>
    <dgm:pt modelId="{6158F8D9-F643-4A41-AD10-EE6725179DBD}" type="sibTrans" cxnId="{C5DA1460-008B-4571-A280-FD4FEB9B9B77}">
      <dgm:prSet/>
      <dgm:spPr/>
      <dgm:t>
        <a:bodyPr/>
        <a:lstStyle/>
        <a:p>
          <a:endParaRPr lang="de-DE"/>
        </a:p>
      </dgm:t>
    </dgm:pt>
    <dgm:pt modelId="{BC1436AC-7BF4-4717-9D33-EF90B93BAB5C}">
      <dgm:prSet/>
      <dgm:spPr/>
      <dgm:t>
        <a:bodyPr/>
        <a:lstStyle/>
        <a:p>
          <a:r>
            <a:rPr lang="de-DE" smtClean="0">
              <a:sym typeface="Wingdings" panose="05000000000000000000" pitchFamily="2" charset="2"/>
            </a:rPr>
            <a:t>Gewinn </a:t>
          </a:r>
          <a:r>
            <a:rPr lang="de-DE" dirty="0" smtClean="0">
              <a:sym typeface="Wingdings" panose="05000000000000000000" pitchFamily="2" charset="2"/>
            </a:rPr>
            <a:t>erforderlich wegen fehlender Fördermittel</a:t>
          </a:r>
        </a:p>
      </dgm:t>
    </dgm:pt>
    <dgm:pt modelId="{97BAFF12-5BB2-49F6-95CA-C62657D01AFE}" type="parTrans" cxnId="{1A812457-D2D4-43A3-A40B-C3203F8134D4}">
      <dgm:prSet/>
      <dgm:spPr/>
      <dgm:t>
        <a:bodyPr/>
        <a:lstStyle/>
        <a:p>
          <a:endParaRPr lang="de-DE"/>
        </a:p>
      </dgm:t>
    </dgm:pt>
    <dgm:pt modelId="{63C2DFB0-7595-4007-9AB1-9413C933CA46}" type="sibTrans" cxnId="{1A812457-D2D4-43A3-A40B-C3203F8134D4}">
      <dgm:prSet/>
      <dgm:spPr/>
      <dgm:t>
        <a:bodyPr/>
        <a:lstStyle/>
        <a:p>
          <a:endParaRPr lang="de-DE"/>
        </a:p>
      </dgm:t>
    </dgm:pt>
    <dgm:pt modelId="{B1784058-36E6-46D7-8000-682A1CC739BB}" type="pres">
      <dgm:prSet presAssocID="{08EC140F-3DA8-4972-B62E-91B185D73A5D}" presName="linear" presStyleCnt="0">
        <dgm:presLayoutVars>
          <dgm:animLvl val="lvl"/>
          <dgm:resizeHandles val="exact"/>
        </dgm:presLayoutVars>
      </dgm:prSet>
      <dgm:spPr/>
      <dgm:t>
        <a:bodyPr/>
        <a:lstStyle/>
        <a:p>
          <a:endParaRPr lang="de-DE"/>
        </a:p>
      </dgm:t>
    </dgm:pt>
    <dgm:pt modelId="{12EB11AD-366F-403F-8621-2B8D6151AE39}" type="pres">
      <dgm:prSet presAssocID="{7E1EBAC4-7E76-4704-B27E-E65E1FDEEB64}" presName="parentText" presStyleLbl="node1" presStyleIdx="0" presStyleCnt="3">
        <dgm:presLayoutVars>
          <dgm:chMax val="0"/>
          <dgm:bulletEnabled val="1"/>
        </dgm:presLayoutVars>
      </dgm:prSet>
      <dgm:spPr/>
      <dgm:t>
        <a:bodyPr/>
        <a:lstStyle/>
        <a:p>
          <a:endParaRPr lang="de-DE"/>
        </a:p>
      </dgm:t>
    </dgm:pt>
    <dgm:pt modelId="{4EE5C290-A359-480F-819B-8EB9F986F946}" type="pres">
      <dgm:prSet presAssocID="{7E1EBAC4-7E76-4704-B27E-E65E1FDEEB64}" presName="childText" presStyleLbl="revTx" presStyleIdx="0" presStyleCnt="3">
        <dgm:presLayoutVars>
          <dgm:bulletEnabled val="1"/>
        </dgm:presLayoutVars>
      </dgm:prSet>
      <dgm:spPr/>
      <dgm:t>
        <a:bodyPr/>
        <a:lstStyle/>
        <a:p>
          <a:endParaRPr lang="de-DE"/>
        </a:p>
      </dgm:t>
    </dgm:pt>
    <dgm:pt modelId="{572C260F-4E49-49B3-9096-17E4D7457AA2}" type="pres">
      <dgm:prSet presAssocID="{D599E7E9-8245-45E2-A021-964BE021EDE2}" presName="parentText" presStyleLbl="node1" presStyleIdx="1" presStyleCnt="3">
        <dgm:presLayoutVars>
          <dgm:chMax val="0"/>
          <dgm:bulletEnabled val="1"/>
        </dgm:presLayoutVars>
      </dgm:prSet>
      <dgm:spPr/>
      <dgm:t>
        <a:bodyPr/>
        <a:lstStyle/>
        <a:p>
          <a:endParaRPr lang="de-DE"/>
        </a:p>
      </dgm:t>
    </dgm:pt>
    <dgm:pt modelId="{EB99C4BE-ACF1-4516-A89B-EAF94DE28FD6}" type="pres">
      <dgm:prSet presAssocID="{D599E7E9-8245-45E2-A021-964BE021EDE2}" presName="childText" presStyleLbl="revTx" presStyleIdx="1" presStyleCnt="3">
        <dgm:presLayoutVars>
          <dgm:bulletEnabled val="1"/>
        </dgm:presLayoutVars>
      </dgm:prSet>
      <dgm:spPr/>
      <dgm:t>
        <a:bodyPr/>
        <a:lstStyle/>
        <a:p>
          <a:endParaRPr lang="de-DE"/>
        </a:p>
      </dgm:t>
    </dgm:pt>
    <dgm:pt modelId="{C3AB0EDF-DA97-46A2-8B85-5F261A5E2490}" type="pres">
      <dgm:prSet presAssocID="{8288E5EA-E00E-4FA1-BEE5-B47F7A7AD576}" presName="parentText" presStyleLbl="node1" presStyleIdx="2" presStyleCnt="3">
        <dgm:presLayoutVars>
          <dgm:chMax val="0"/>
          <dgm:bulletEnabled val="1"/>
        </dgm:presLayoutVars>
      </dgm:prSet>
      <dgm:spPr/>
      <dgm:t>
        <a:bodyPr/>
        <a:lstStyle/>
        <a:p>
          <a:endParaRPr lang="de-DE"/>
        </a:p>
      </dgm:t>
    </dgm:pt>
    <dgm:pt modelId="{7E6A2B42-50C1-42B6-B692-FF479A89FAE8}" type="pres">
      <dgm:prSet presAssocID="{8288E5EA-E00E-4FA1-BEE5-B47F7A7AD576}" presName="childText" presStyleLbl="revTx" presStyleIdx="2" presStyleCnt="3">
        <dgm:presLayoutVars>
          <dgm:bulletEnabled val="1"/>
        </dgm:presLayoutVars>
      </dgm:prSet>
      <dgm:spPr/>
      <dgm:t>
        <a:bodyPr/>
        <a:lstStyle/>
        <a:p>
          <a:endParaRPr lang="de-DE"/>
        </a:p>
      </dgm:t>
    </dgm:pt>
  </dgm:ptLst>
  <dgm:cxnLst>
    <dgm:cxn modelId="{FF90C2B0-C75E-493B-8AD1-A6023BFF7799}" type="presOf" srcId="{D599E7E9-8245-45E2-A021-964BE021EDE2}" destId="{572C260F-4E49-49B3-9096-17E4D7457AA2}" srcOrd="0" destOrd="0" presId="urn:microsoft.com/office/officeart/2005/8/layout/vList2"/>
    <dgm:cxn modelId="{238232CD-04C6-40DC-ABCF-85BBB35E2F72}" type="presOf" srcId="{131C15A0-2074-4739-BA6F-174D8E6DA4BA}" destId="{7E6A2B42-50C1-42B6-B692-FF479A89FAE8}" srcOrd="0" destOrd="0" presId="urn:microsoft.com/office/officeart/2005/8/layout/vList2"/>
    <dgm:cxn modelId="{5C6E0A97-E64B-413F-85C4-E9B2057521F7}" type="presOf" srcId="{8288E5EA-E00E-4FA1-BEE5-B47F7A7AD576}" destId="{C3AB0EDF-DA97-46A2-8B85-5F261A5E2490}" srcOrd="0" destOrd="0" presId="urn:microsoft.com/office/officeart/2005/8/layout/vList2"/>
    <dgm:cxn modelId="{33187CE0-3B9E-44B3-BD60-223626EAFEE8}" srcId="{8288E5EA-E00E-4FA1-BEE5-B47F7A7AD576}" destId="{131C15A0-2074-4739-BA6F-174D8E6DA4BA}" srcOrd="0" destOrd="0" parTransId="{68F01B16-C552-4276-B5F4-1EA7572C4F47}" sibTransId="{5BC3F27D-149D-4DBD-ACF6-99996944F18E}"/>
    <dgm:cxn modelId="{0222AB94-8EB5-45D3-A40E-D7FB8A3763FE}" srcId="{7E1EBAC4-7E76-4704-B27E-E65E1FDEEB64}" destId="{BD7DBD9D-DEA2-46A9-A12F-89F7B1638C9E}" srcOrd="0" destOrd="0" parTransId="{A096B14E-3ED4-4241-8D5E-D880573A4C4B}" sibTransId="{3E946D26-6A4C-498F-94B9-C1DAF2B7C341}"/>
    <dgm:cxn modelId="{EED3E193-9633-4956-9D54-C8E569FDCA07}" type="presOf" srcId="{11B796ED-7387-496B-BC56-250291ABA4A4}" destId="{7E6A2B42-50C1-42B6-B692-FF479A89FAE8}" srcOrd="0" destOrd="1" presId="urn:microsoft.com/office/officeart/2005/8/layout/vList2"/>
    <dgm:cxn modelId="{3B7595E5-97EA-44FE-96A1-E152B5928824}" srcId="{08EC140F-3DA8-4972-B62E-91B185D73A5D}" destId="{7E1EBAC4-7E76-4704-B27E-E65E1FDEEB64}" srcOrd="0" destOrd="0" parTransId="{77B203FF-9071-4782-81A8-8FC41E1CF922}" sibTransId="{A16B05B2-8AF0-47E6-8345-44C22EAA2224}"/>
    <dgm:cxn modelId="{B1FF5BA8-FB26-4DAA-AA5E-B1DE660289CD}" type="presOf" srcId="{7E1EBAC4-7E76-4704-B27E-E65E1FDEEB64}" destId="{12EB11AD-366F-403F-8621-2B8D6151AE39}" srcOrd="0" destOrd="0" presId="urn:microsoft.com/office/officeart/2005/8/layout/vList2"/>
    <dgm:cxn modelId="{1A812457-D2D4-43A3-A40B-C3203F8134D4}" srcId="{D599E7E9-8245-45E2-A021-964BE021EDE2}" destId="{BC1436AC-7BF4-4717-9D33-EF90B93BAB5C}" srcOrd="1" destOrd="0" parTransId="{97BAFF12-5BB2-49F6-95CA-C62657D01AFE}" sibTransId="{63C2DFB0-7595-4007-9AB1-9413C933CA46}"/>
    <dgm:cxn modelId="{E760648D-539A-41B4-AA58-DF7B90BC9482}" srcId="{08EC140F-3DA8-4972-B62E-91B185D73A5D}" destId="{8288E5EA-E00E-4FA1-BEE5-B47F7A7AD576}" srcOrd="2" destOrd="0" parTransId="{6683FF7F-66D3-4644-ADAF-F0A56D4F3FBC}" sibTransId="{95923D17-467B-4091-91AD-0F21DD4E50AB}"/>
    <dgm:cxn modelId="{8175DC2E-A4FC-4147-AA3F-4D2B1D1F03AD}" srcId="{D599E7E9-8245-45E2-A021-964BE021EDE2}" destId="{65F246CB-A1F4-4528-9B4A-0AB69F6A3E1F}" srcOrd="0" destOrd="0" parTransId="{6D9873E0-AA74-483A-AFAE-F85F5D73AC3B}" sibTransId="{FFB510BA-8D18-4565-984F-7AE74BC1D3F1}"/>
    <dgm:cxn modelId="{781E341E-38E2-42AE-A0DE-432A6C143BA6}" type="presOf" srcId="{BD7DBD9D-DEA2-46A9-A12F-89F7B1638C9E}" destId="{4EE5C290-A359-480F-819B-8EB9F986F946}" srcOrd="0" destOrd="0" presId="urn:microsoft.com/office/officeart/2005/8/layout/vList2"/>
    <dgm:cxn modelId="{CF7CC8B0-E1E2-4F0D-8D86-A9A1D9906805}" type="presOf" srcId="{BC1436AC-7BF4-4717-9D33-EF90B93BAB5C}" destId="{EB99C4BE-ACF1-4516-A89B-EAF94DE28FD6}" srcOrd="0" destOrd="1" presId="urn:microsoft.com/office/officeart/2005/8/layout/vList2"/>
    <dgm:cxn modelId="{090446BF-2771-4622-B380-C9F466B58088}" type="presOf" srcId="{65F246CB-A1F4-4528-9B4A-0AB69F6A3E1F}" destId="{EB99C4BE-ACF1-4516-A89B-EAF94DE28FD6}" srcOrd="0" destOrd="0" presId="urn:microsoft.com/office/officeart/2005/8/layout/vList2"/>
    <dgm:cxn modelId="{5BE26F7F-568B-48D4-8BFE-50ADC84355ED}" srcId="{08EC140F-3DA8-4972-B62E-91B185D73A5D}" destId="{D599E7E9-8245-45E2-A021-964BE021EDE2}" srcOrd="1" destOrd="0" parTransId="{AA075CAD-8D76-474B-910E-789276085791}" sibTransId="{48DD07C9-38B6-467D-B216-577B81F39C82}"/>
    <dgm:cxn modelId="{C5DA1460-008B-4571-A280-FD4FEB9B9B77}" srcId="{8288E5EA-E00E-4FA1-BEE5-B47F7A7AD576}" destId="{11B796ED-7387-496B-BC56-250291ABA4A4}" srcOrd="1" destOrd="0" parTransId="{7506EE93-3BD8-423A-BB71-7F2BFB57F861}" sibTransId="{6158F8D9-F643-4A41-AD10-EE6725179DBD}"/>
    <dgm:cxn modelId="{4F7A5FCC-945A-43A3-9DF8-7D91DDAEAC12}" type="presOf" srcId="{08EC140F-3DA8-4972-B62E-91B185D73A5D}" destId="{B1784058-36E6-46D7-8000-682A1CC739BB}" srcOrd="0" destOrd="0" presId="urn:microsoft.com/office/officeart/2005/8/layout/vList2"/>
    <dgm:cxn modelId="{CC2A4FF6-C07E-49FA-9ACB-7E293112A7BC}" type="presParOf" srcId="{B1784058-36E6-46D7-8000-682A1CC739BB}" destId="{12EB11AD-366F-403F-8621-2B8D6151AE39}" srcOrd="0" destOrd="0" presId="urn:microsoft.com/office/officeart/2005/8/layout/vList2"/>
    <dgm:cxn modelId="{5C8B534B-6EB6-4B06-9C91-5DFEF7A0C485}" type="presParOf" srcId="{B1784058-36E6-46D7-8000-682A1CC739BB}" destId="{4EE5C290-A359-480F-819B-8EB9F986F946}" srcOrd="1" destOrd="0" presId="urn:microsoft.com/office/officeart/2005/8/layout/vList2"/>
    <dgm:cxn modelId="{E96ADD94-700D-44CF-92E7-E0F2C4EB2D1A}" type="presParOf" srcId="{B1784058-36E6-46D7-8000-682A1CC739BB}" destId="{572C260F-4E49-49B3-9096-17E4D7457AA2}" srcOrd="2" destOrd="0" presId="urn:microsoft.com/office/officeart/2005/8/layout/vList2"/>
    <dgm:cxn modelId="{F6F11AA3-81FA-4528-AECA-ACBAFB0AE79D}" type="presParOf" srcId="{B1784058-36E6-46D7-8000-682A1CC739BB}" destId="{EB99C4BE-ACF1-4516-A89B-EAF94DE28FD6}" srcOrd="3" destOrd="0" presId="urn:microsoft.com/office/officeart/2005/8/layout/vList2"/>
    <dgm:cxn modelId="{EC53BEFF-699F-4BD4-BBF4-7B8A6606C3DA}" type="presParOf" srcId="{B1784058-36E6-46D7-8000-682A1CC739BB}" destId="{C3AB0EDF-DA97-46A2-8B85-5F261A5E2490}" srcOrd="4" destOrd="0" presId="urn:microsoft.com/office/officeart/2005/8/layout/vList2"/>
    <dgm:cxn modelId="{38ECB50F-76CC-4A89-B88B-BC9957E96B74}" type="presParOf" srcId="{B1784058-36E6-46D7-8000-682A1CC739BB}" destId="{7E6A2B42-50C1-42B6-B692-FF479A89FAE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7603D9-CE39-41C1-86BB-BB3AA98380E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de-DE"/>
        </a:p>
      </dgm:t>
    </dgm:pt>
    <dgm:pt modelId="{8D3D1553-C4EE-45B0-B013-1205855F2917}">
      <dgm:prSet phldrT="[Text]"/>
      <dgm:spPr>
        <a:solidFill>
          <a:srgbClr val="FF0000"/>
        </a:solidFill>
      </dgm:spPr>
      <dgm:t>
        <a:bodyPr/>
        <a:lstStyle/>
        <a:p>
          <a:r>
            <a:rPr lang="de-DE" dirty="0" smtClean="0"/>
            <a:t>Weiterentwicklung Vergütungssystem der Diagnosis </a:t>
          </a:r>
          <a:r>
            <a:rPr lang="de-DE" dirty="0" err="1" smtClean="0"/>
            <a:t>Related</a:t>
          </a:r>
          <a:r>
            <a:rPr lang="de-DE" dirty="0" smtClean="0"/>
            <a:t> Groups (DRGs)</a:t>
          </a:r>
          <a:endParaRPr lang="de-DE" dirty="0"/>
        </a:p>
      </dgm:t>
    </dgm:pt>
    <dgm:pt modelId="{E6B97176-26EA-40B5-AA9E-8A541976B0D6}" type="parTrans" cxnId="{B1DB1171-5536-4BFD-B08C-0BF27B8230A2}">
      <dgm:prSet/>
      <dgm:spPr/>
      <dgm:t>
        <a:bodyPr/>
        <a:lstStyle/>
        <a:p>
          <a:endParaRPr lang="de-DE"/>
        </a:p>
      </dgm:t>
    </dgm:pt>
    <dgm:pt modelId="{57FB54A3-BED1-400B-A86C-1C5F63C04D1C}" type="sibTrans" cxnId="{B1DB1171-5536-4BFD-B08C-0BF27B8230A2}">
      <dgm:prSet/>
      <dgm:spPr/>
      <dgm:t>
        <a:bodyPr/>
        <a:lstStyle/>
        <a:p>
          <a:endParaRPr lang="de-DE"/>
        </a:p>
      </dgm:t>
    </dgm:pt>
    <dgm:pt modelId="{94629692-3753-40D1-84B6-3EA496E9B9EC}">
      <dgm:prSet/>
      <dgm:spPr>
        <a:solidFill>
          <a:srgbClr val="FFC000"/>
        </a:solidFill>
      </dgm:spPr>
      <dgm:t>
        <a:bodyPr/>
        <a:lstStyle/>
        <a:p>
          <a:r>
            <a:rPr lang="de-DE" smtClean="0"/>
            <a:t>Steigender Wettbewerbsdruck</a:t>
          </a:r>
          <a:endParaRPr lang="de-DE" dirty="0"/>
        </a:p>
      </dgm:t>
    </dgm:pt>
    <dgm:pt modelId="{5FF59893-ED04-4B20-9DD8-31B8F4757010}" type="parTrans" cxnId="{0B3CE052-B059-429A-ADC2-CC0C325C7918}">
      <dgm:prSet/>
      <dgm:spPr/>
      <dgm:t>
        <a:bodyPr/>
        <a:lstStyle/>
        <a:p>
          <a:endParaRPr lang="de-DE"/>
        </a:p>
      </dgm:t>
    </dgm:pt>
    <dgm:pt modelId="{31B1A712-5CF9-4AB1-82B7-F11BC4A54F78}" type="sibTrans" cxnId="{0B3CE052-B059-429A-ADC2-CC0C325C7918}">
      <dgm:prSet/>
      <dgm:spPr/>
      <dgm:t>
        <a:bodyPr/>
        <a:lstStyle/>
        <a:p>
          <a:endParaRPr lang="de-DE"/>
        </a:p>
      </dgm:t>
    </dgm:pt>
    <dgm:pt modelId="{42B22BF3-0CB1-4B1A-99C9-A8DC5FC87238}">
      <dgm:prSet/>
      <dgm:spPr>
        <a:solidFill>
          <a:srgbClr val="92D050"/>
        </a:solidFill>
      </dgm:spPr>
      <dgm:t>
        <a:bodyPr/>
        <a:lstStyle/>
        <a:p>
          <a:r>
            <a:rPr lang="de-DE" smtClean="0"/>
            <a:t>demographischer Wandel</a:t>
          </a:r>
          <a:endParaRPr lang="de-DE" dirty="0"/>
        </a:p>
      </dgm:t>
    </dgm:pt>
    <dgm:pt modelId="{DD43C8A5-F0D0-437E-B7F2-4037F9828D66}" type="parTrans" cxnId="{8369443C-FAE4-4228-B26E-9FBAD086C9D8}">
      <dgm:prSet/>
      <dgm:spPr/>
      <dgm:t>
        <a:bodyPr/>
        <a:lstStyle/>
        <a:p>
          <a:endParaRPr lang="de-DE"/>
        </a:p>
      </dgm:t>
    </dgm:pt>
    <dgm:pt modelId="{D1ED30CC-D4CB-4CD4-AF45-D59BD3EA05D0}" type="sibTrans" cxnId="{8369443C-FAE4-4228-B26E-9FBAD086C9D8}">
      <dgm:prSet/>
      <dgm:spPr/>
      <dgm:t>
        <a:bodyPr/>
        <a:lstStyle/>
        <a:p>
          <a:endParaRPr lang="de-DE"/>
        </a:p>
      </dgm:t>
    </dgm:pt>
    <dgm:pt modelId="{34D57E6A-D007-47AC-B1FE-9124CF771AD3}">
      <dgm:prSet/>
      <dgm:spPr>
        <a:solidFill>
          <a:srgbClr val="00B0F0"/>
        </a:solidFill>
      </dgm:spPr>
      <dgm:t>
        <a:bodyPr/>
        <a:lstStyle/>
        <a:p>
          <a:r>
            <a:rPr lang="de-DE" smtClean="0"/>
            <a:t>Digitalisierung</a:t>
          </a:r>
          <a:endParaRPr lang="de-DE" dirty="0"/>
        </a:p>
      </dgm:t>
    </dgm:pt>
    <dgm:pt modelId="{00FA8B39-A667-4AE0-9C62-914D5CFE90BB}" type="parTrans" cxnId="{65B39FA3-53AA-48E9-87AA-1D5DC986BE2C}">
      <dgm:prSet/>
      <dgm:spPr/>
      <dgm:t>
        <a:bodyPr/>
        <a:lstStyle/>
        <a:p>
          <a:endParaRPr lang="de-DE"/>
        </a:p>
      </dgm:t>
    </dgm:pt>
    <dgm:pt modelId="{1B9E46E7-836D-42E6-9B11-B31A9BF697C5}" type="sibTrans" cxnId="{65B39FA3-53AA-48E9-87AA-1D5DC986BE2C}">
      <dgm:prSet/>
      <dgm:spPr/>
      <dgm:t>
        <a:bodyPr/>
        <a:lstStyle/>
        <a:p>
          <a:endParaRPr lang="de-DE"/>
        </a:p>
      </dgm:t>
    </dgm:pt>
    <dgm:pt modelId="{137FE4AD-599E-47B7-AAB9-D6F4517AF71D}">
      <dgm:prSet/>
      <dgm:spPr>
        <a:solidFill>
          <a:srgbClr val="0070C0"/>
        </a:solidFill>
      </dgm:spPr>
      <dgm:t>
        <a:bodyPr/>
        <a:lstStyle/>
        <a:p>
          <a:r>
            <a:rPr lang="de-DE" smtClean="0"/>
            <a:t>medizinischer Fortschritt</a:t>
          </a:r>
          <a:endParaRPr lang="de-DE" dirty="0"/>
        </a:p>
      </dgm:t>
    </dgm:pt>
    <dgm:pt modelId="{E13A100B-5A4A-4363-AF23-FA06D0FC4FB5}" type="parTrans" cxnId="{0174DFA0-C285-45F4-9226-2628905AF4DC}">
      <dgm:prSet/>
      <dgm:spPr/>
      <dgm:t>
        <a:bodyPr/>
        <a:lstStyle/>
        <a:p>
          <a:endParaRPr lang="de-DE"/>
        </a:p>
      </dgm:t>
    </dgm:pt>
    <dgm:pt modelId="{9E3D73A8-4971-4796-9D4E-3FBD7DA782AB}" type="sibTrans" cxnId="{0174DFA0-C285-45F4-9226-2628905AF4DC}">
      <dgm:prSet/>
      <dgm:spPr/>
      <dgm:t>
        <a:bodyPr/>
        <a:lstStyle/>
        <a:p>
          <a:endParaRPr lang="de-DE"/>
        </a:p>
      </dgm:t>
    </dgm:pt>
    <dgm:pt modelId="{10CB13F2-ED91-4CB0-8090-B80319DA126E}">
      <dgm:prSet/>
      <dgm:spPr>
        <a:solidFill>
          <a:srgbClr val="002060"/>
        </a:solidFill>
      </dgm:spPr>
      <dgm:t>
        <a:bodyPr/>
        <a:lstStyle/>
        <a:p>
          <a:r>
            <a:rPr lang="de-DE" smtClean="0"/>
            <a:t>hohe Leistungsanforderungen</a:t>
          </a:r>
          <a:endParaRPr lang="de-DE" dirty="0"/>
        </a:p>
      </dgm:t>
    </dgm:pt>
    <dgm:pt modelId="{6FD555EB-3858-45EC-B8FE-BC5B302FD961}" type="parTrans" cxnId="{4D9D5173-A4F2-41A2-8D54-5BC50E9AE3B7}">
      <dgm:prSet/>
      <dgm:spPr/>
      <dgm:t>
        <a:bodyPr/>
        <a:lstStyle/>
        <a:p>
          <a:endParaRPr lang="de-DE"/>
        </a:p>
      </dgm:t>
    </dgm:pt>
    <dgm:pt modelId="{0D1B0263-0D31-4EA3-B667-4058567845D5}" type="sibTrans" cxnId="{4D9D5173-A4F2-41A2-8D54-5BC50E9AE3B7}">
      <dgm:prSet/>
      <dgm:spPr/>
      <dgm:t>
        <a:bodyPr/>
        <a:lstStyle/>
        <a:p>
          <a:endParaRPr lang="de-DE"/>
        </a:p>
      </dgm:t>
    </dgm:pt>
    <dgm:pt modelId="{DE7512A4-1A97-43C4-A4CC-1C14C7B5CB97}" type="pres">
      <dgm:prSet presAssocID="{887603D9-CE39-41C1-86BB-BB3AA98380E5}" presName="Name0" presStyleCnt="0">
        <dgm:presLayoutVars>
          <dgm:chMax val="7"/>
          <dgm:chPref val="7"/>
          <dgm:dir/>
        </dgm:presLayoutVars>
      </dgm:prSet>
      <dgm:spPr/>
      <dgm:t>
        <a:bodyPr/>
        <a:lstStyle/>
        <a:p>
          <a:endParaRPr lang="de-DE"/>
        </a:p>
      </dgm:t>
    </dgm:pt>
    <dgm:pt modelId="{5FE770FC-83ED-4C80-9183-3E2B10A5BF9B}" type="pres">
      <dgm:prSet presAssocID="{887603D9-CE39-41C1-86BB-BB3AA98380E5}" presName="Name1" presStyleCnt="0"/>
      <dgm:spPr/>
    </dgm:pt>
    <dgm:pt modelId="{A37D6E1B-9A3B-4F49-BCC0-DC45D88108A2}" type="pres">
      <dgm:prSet presAssocID="{887603D9-CE39-41C1-86BB-BB3AA98380E5}" presName="cycle" presStyleCnt="0"/>
      <dgm:spPr/>
    </dgm:pt>
    <dgm:pt modelId="{6D6C9DD5-C61C-4AFD-A6E5-12B7B826FBF4}" type="pres">
      <dgm:prSet presAssocID="{887603D9-CE39-41C1-86BB-BB3AA98380E5}" presName="srcNode" presStyleLbl="node1" presStyleIdx="0" presStyleCnt="6"/>
      <dgm:spPr/>
    </dgm:pt>
    <dgm:pt modelId="{66835801-52A4-443F-99A3-4A2D644EE3E1}" type="pres">
      <dgm:prSet presAssocID="{887603D9-CE39-41C1-86BB-BB3AA98380E5}" presName="conn" presStyleLbl="parChTrans1D2" presStyleIdx="0" presStyleCnt="1"/>
      <dgm:spPr/>
      <dgm:t>
        <a:bodyPr/>
        <a:lstStyle/>
        <a:p>
          <a:endParaRPr lang="de-DE"/>
        </a:p>
      </dgm:t>
    </dgm:pt>
    <dgm:pt modelId="{3ABFAB51-CE25-49CB-9859-A39D22329BC6}" type="pres">
      <dgm:prSet presAssocID="{887603D9-CE39-41C1-86BB-BB3AA98380E5}" presName="extraNode" presStyleLbl="node1" presStyleIdx="0" presStyleCnt="6"/>
      <dgm:spPr/>
    </dgm:pt>
    <dgm:pt modelId="{51B4AA02-E806-4E52-B15A-99C6DE6B486A}" type="pres">
      <dgm:prSet presAssocID="{887603D9-CE39-41C1-86BB-BB3AA98380E5}" presName="dstNode" presStyleLbl="node1" presStyleIdx="0" presStyleCnt="6"/>
      <dgm:spPr/>
    </dgm:pt>
    <dgm:pt modelId="{C9BAA7A7-9137-4EB8-A911-167B0E1903F8}" type="pres">
      <dgm:prSet presAssocID="{8D3D1553-C4EE-45B0-B013-1205855F2917}" presName="text_1" presStyleLbl="node1" presStyleIdx="0" presStyleCnt="6">
        <dgm:presLayoutVars>
          <dgm:bulletEnabled val="1"/>
        </dgm:presLayoutVars>
      </dgm:prSet>
      <dgm:spPr/>
      <dgm:t>
        <a:bodyPr/>
        <a:lstStyle/>
        <a:p>
          <a:endParaRPr lang="de-DE"/>
        </a:p>
      </dgm:t>
    </dgm:pt>
    <dgm:pt modelId="{41A102D6-2904-4DF4-B807-6E96EFB71EF5}" type="pres">
      <dgm:prSet presAssocID="{8D3D1553-C4EE-45B0-B013-1205855F2917}" presName="accent_1" presStyleCnt="0"/>
      <dgm:spPr/>
    </dgm:pt>
    <dgm:pt modelId="{7BC9BB39-CBFB-4336-9838-15093822D6FE}" type="pres">
      <dgm:prSet presAssocID="{8D3D1553-C4EE-45B0-B013-1205855F2917}" presName="accentRepeatNode" presStyleLbl="solidFgAcc1" presStyleIdx="0" presStyleCnt="6"/>
      <dgm:spPr/>
    </dgm:pt>
    <dgm:pt modelId="{B4F3ADAB-DDC1-493F-859D-B74288A8153D}" type="pres">
      <dgm:prSet presAssocID="{94629692-3753-40D1-84B6-3EA496E9B9EC}" presName="text_2" presStyleLbl="node1" presStyleIdx="1" presStyleCnt="6">
        <dgm:presLayoutVars>
          <dgm:bulletEnabled val="1"/>
        </dgm:presLayoutVars>
      </dgm:prSet>
      <dgm:spPr/>
      <dgm:t>
        <a:bodyPr/>
        <a:lstStyle/>
        <a:p>
          <a:endParaRPr lang="de-DE"/>
        </a:p>
      </dgm:t>
    </dgm:pt>
    <dgm:pt modelId="{BCCE3E41-011B-4656-A443-C1E6DBCD7A67}" type="pres">
      <dgm:prSet presAssocID="{94629692-3753-40D1-84B6-3EA496E9B9EC}" presName="accent_2" presStyleCnt="0"/>
      <dgm:spPr/>
    </dgm:pt>
    <dgm:pt modelId="{470D09E3-83EC-4889-948C-BD21AB54AB1D}" type="pres">
      <dgm:prSet presAssocID="{94629692-3753-40D1-84B6-3EA496E9B9EC}" presName="accentRepeatNode" presStyleLbl="solidFgAcc1" presStyleIdx="1" presStyleCnt="6"/>
      <dgm:spPr/>
    </dgm:pt>
    <dgm:pt modelId="{483FA7A0-8D61-4497-89C6-5127B2994448}" type="pres">
      <dgm:prSet presAssocID="{42B22BF3-0CB1-4B1A-99C9-A8DC5FC87238}" presName="text_3" presStyleLbl="node1" presStyleIdx="2" presStyleCnt="6">
        <dgm:presLayoutVars>
          <dgm:bulletEnabled val="1"/>
        </dgm:presLayoutVars>
      </dgm:prSet>
      <dgm:spPr/>
      <dgm:t>
        <a:bodyPr/>
        <a:lstStyle/>
        <a:p>
          <a:endParaRPr lang="de-DE"/>
        </a:p>
      </dgm:t>
    </dgm:pt>
    <dgm:pt modelId="{107DF1AD-012B-4E1F-983B-FADED28EE4D9}" type="pres">
      <dgm:prSet presAssocID="{42B22BF3-0CB1-4B1A-99C9-A8DC5FC87238}" presName="accent_3" presStyleCnt="0"/>
      <dgm:spPr/>
    </dgm:pt>
    <dgm:pt modelId="{85E0A2C2-6323-4E2A-98C3-DF96E74F21CE}" type="pres">
      <dgm:prSet presAssocID="{42B22BF3-0CB1-4B1A-99C9-A8DC5FC87238}" presName="accentRepeatNode" presStyleLbl="solidFgAcc1" presStyleIdx="2" presStyleCnt="6"/>
      <dgm:spPr/>
    </dgm:pt>
    <dgm:pt modelId="{57DBB052-0D42-400D-8A84-FD14989C6D36}" type="pres">
      <dgm:prSet presAssocID="{34D57E6A-D007-47AC-B1FE-9124CF771AD3}" presName="text_4" presStyleLbl="node1" presStyleIdx="3" presStyleCnt="6">
        <dgm:presLayoutVars>
          <dgm:bulletEnabled val="1"/>
        </dgm:presLayoutVars>
      </dgm:prSet>
      <dgm:spPr/>
      <dgm:t>
        <a:bodyPr/>
        <a:lstStyle/>
        <a:p>
          <a:endParaRPr lang="de-DE"/>
        </a:p>
      </dgm:t>
    </dgm:pt>
    <dgm:pt modelId="{94CAD09E-C16D-44FE-98DC-33B8F2DBC4DF}" type="pres">
      <dgm:prSet presAssocID="{34D57E6A-D007-47AC-B1FE-9124CF771AD3}" presName="accent_4" presStyleCnt="0"/>
      <dgm:spPr/>
    </dgm:pt>
    <dgm:pt modelId="{33D454DE-0AB6-46C9-B362-8DE6C783697F}" type="pres">
      <dgm:prSet presAssocID="{34D57E6A-D007-47AC-B1FE-9124CF771AD3}" presName="accentRepeatNode" presStyleLbl="solidFgAcc1" presStyleIdx="3" presStyleCnt="6"/>
      <dgm:spPr/>
    </dgm:pt>
    <dgm:pt modelId="{C763D32D-A7FF-4398-9421-BFD207C60FEB}" type="pres">
      <dgm:prSet presAssocID="{137FE4AD-599E-47B7-AAB9-D6F4517AF71D}" presName="text_5" presStyleLbl="node1" presStyleIdx="4" presStyleCnt="6">
        <dgm:presLayoutVars>
          <dgm:bulletEnabled val="1"/>
        </dgm:presLayoutVars>
      </dgm:prSet>
      <dgm:spPr/>
      <dgm:t>
        <a:bodyPr/>
        <a:lstStyle/>
        <a:p>
          <a:endParaRPr lang="de-DE"/>
        </a:p>
      </dgm:t>
    </dgm:pt>
    <dgm:pt modelId="{F19120D3-A6B9-48B2-BAF0-26BD8E6E4C92}" type="pres">
      <dgm:prSet presAssocID="{137FE4AD-599E-47B7-AAB9-D6F4517AF71D}" presName="accent_5" presStyleCnt="0"/>
      <dgm:spPr/>
    </dgm:pt>
    <dgm:pt modelId="{53959184-B322-4D53-83BA-DE912B2F9629}" type="pres">
      <dgm:prSet presAssocID="{137FE4AD-599E-47B7-AAB9-D6F4517AF71D}" presName="accentRepeatNode" presStyleLbl="solidFgAcc1" presStyleIdx="4" presStyleCnt="6"/>
      <dgm:spPr/>
    </dgm:pt>
    <dgm:pt modelId="{D193414A-4A0D-412A-8C28-6731694E9AE1}" type="pres">
      <dgm:prSet presAssocID="{10CB13F2-ED91-4CB0-8090-B80319DA126E}" presName="text_6" presStyleLbl="node1" presStyleIdx="5" presStyleCnt="6">
        <dgm:presLayoutVars>
          <dgm:bulletEnabled val="1"/>
        </dgm:presLayoutVars>
      </dgm:prSet>
      <dgm:spPr/>
      <dgm:t>
        <a:bodyPr/>
        <a:lstStyle/>
        <a:p>
          <a:endParaRPr lang="de-DE"/>
        </a:p>
      </dgm:t>
    </dgm:pt>
    <dgm:pt modelId="{0E500D7E-2DB2-403B-9913-2C1885427811}" type="pres">
      <dgm:prSet presAssocID="{10CB13F2-ED91-4CB0-8090-B80319DA126E}" presName="accent_6" presStyleCnt="0"/>
      <dgm:spPr/>
    </dgm:pt>
    <dgm:pt modelId="{81666CD5-9F26-4005-AE5B-C9F7A95F9F87}" type="pres">
      <dgm:prSet presAssocID="{10CB13F2-ED91-4CB0-8090-B80319DA126E}" presName="accentRepeatNode" presStyleLbl="solidFgAcc1" presStyleIdx="5" presStyleCnt="6"/>
      <dgm:spPr/>
    </dgm:pt>
  </dgm:ptLst>
  <dgm:cxnLst>
    <dgm:cxn modelId="{0B3CE052-B059-429A-ADC2-CC0C325C7918}" srcId="{887603D9-CE39-41C1-86BB-BB3AA98380E5}" destId="{94629692-3753-40D1-84B6-3EA496E9B9EC}" srcOrd="1" destOrd="0" parTransId="{5FF59893-ED04-4B20-9DD8-31B8F4757010}" sibTransId="{31B1A712-5CF9-4AB1-82B7-F11BC4A54F78}"/>
    <dgm:cxn modelId="{083D7FFD-9752-411E-B6A2-A6CE8A1DE207}" type="presOf" srcId="{8D3D1553-C4EE-45B0-B013-1205855F2917}" destId="{C9BAA7A7-9137-4EB8-A911-167B0E1903F8}" srcOrd="0" destOrd="0" presId="urn:microsoft.com/office/officeart/2008/layout/VerticalCurvedList"/>
    <dgm:cxn modelId="{4D9D5173-A4F2-41A2-8D54-5BC50E9AE3B7}" srcId="{887603D9-CE39-41C1-86BB-BB3AA98380E5}" destId="{10CB13F2-ED91-4CB0-8090-B80319DA126E}" srcOrd="5" destOrd="0" parTransId="{6FD555EB-3858-45EC-B8FE-BC5B302FD961}" sibTransId="{0D1B0263-0D31-4EA3-B667-4058567845D5}"/>
    <dgm:cxn modelId="{57EE22D1-8D56-4279-B5B4-0FFCA0671F7B}" type="presOf" srcId="{887603D9-CE39-41C1-86BB-BB3AA98380E5}" destId="{DE7512A4-1A97-43C4-A4CC-1C14C7B5CB97}" srcOrd="0" destOrd="0" presId="urn:microsoft.com/office/officeart/2008/layout/VerticalCurvedList"/>
    <dgm:cxn modelId="{65B39FA3-53AA-48E9-87AA-1D5DC986BE2C}" srcId="{887603D9-CE39-41C1-86BB-BB3AA98380E5}" destId="{34D57E6A-D007-47AC-B1FE-9124CF771AD3}" srcOrd="3" destOrd="0" parTransId="{00FA8B39-A667-4AE0-9C62-914D5CFE90BB}" sibTransId="{1B9E46E7-836D-42E6-9B11-B31A9BF697C5}"/>
    <dgm:cxn modelId="{B1DB1171-5536-4BFD-B08C-0BF27B8230A2}" srcId="{887603D9-CE39-41C1-86BB-BB3AA98380E5}" destId="{8D3D1553-C4EE-45B0-B013-1205855F2917}" srcOrd="0" destOrd="0" parTransId="{E6B97176-26EA-40B5-AA9E-8A541976B0D6}" sibTransId="{57FB54A3-BED1-400B-A86C-1C5F63C04D1C}"/>
    <dgm:cxn modelId="{F762D081-54DD-4128-96AD-4DD35E70BAC0}" type="presOf" srcId="{57FB54A3-BED1-400B-A86C-1C5F63C04D1C}" destId="{66835801-52A4-443F-99A3-4A2D644EE3E1}" srcOrd="0" destOrd="0" presId="urn:microsoft.com/office/officeart/2008/layout/VerticalCurvedList"/>
    <dgm:cxn modelId="{8369443C-FAE4-4228-B26E-9FBAD086C9D8}" srcId="{887603D9-CE39-41C1-86BB-BB3AA98380E5}" destId="{42B22BF3-0CB1-4B1A-99C9-A8DC5FC87238}" srcOrd="2" destOrd="0" parTransId="{DD43C8A5-F0D0-437E-B7F2-4037F9828D66}" sibTransId="{D1ED30CC-D4CB-4CD4-AF45-D59BD3EA05D0}"/>
    <dgm:cxn modelId="{D5E945D2-20B2-4CE9-91E8-A908DB3371DE}" type="presOf" srcId="{10CB13F2-ED91-4CB0-8090-B80319DA126E}" destId="{D193414A-4A0D-412A-8C28-6731694E9AE1}" srcOrd="0" destOrd="0" presId="urn:microsoft.com/office/officeart/2008/layout/VerticalCurvedList"/>
    <dgm:cxn modelId="{A4193162-3D23-4111-B09A-F6A3CD4333B7}" type="presOf" srcId="{42B22BF3-0CB1-4B1A-99C9-A8DC5FC87238}" destId="{483FA7A0-8D61-4497-89C6-5127B2994448}" srcOrd="0" destOrd="0" presId="urn:microsoft.com/office/officeart/2008/layout/VerticalCurvedList"/>
    <dgm:cxn modelId="{DA11C600-4C2A-4E6A-9E05-22E097BF49F0}" type="presOf" srcId="{94629692-3753-40D1-84B6-3EA496E9B9EC}" destId="{B4F3ADAB-DDC1-493F-859D-B74288A8153D}" srcOrd="0" destOrd="0" presId="urn:microsoft.com/office/officeart/2008/layout/VerticalCurvedList"/>
    <dgm:cxn modelId="{7E3425B7-674E-4C31-80CD-F284546A91D8}" type="presOf" srcId="{137FE4AD-599E-47B7-AAB9-D6F4517AF71D}" destId="{C763D32D-A7FF-4398-9421-BFD207C60FEB}" srcOrd="0" destOrd="0" presId="urn:microsoft.com/office/officeart/2008/layout/VerticalCurvedList"/>
    <dgm:cxn modelId="{0174DFA0-C285-45F4-9226-2628905AF4DC}" srcId="{887603D9-CE39-41C1-86BB-BB3AA98380E5}" destId="{137FE4AD-599E-47B7-AAB9-D6F4517AF71D}" srcOrd="4" destOrd="0" parTransId="{E13A100B-5A4A-4363-AF23-FA06D0FC4FB5}" sibTransId="{9E3D73A8-4971-4796-9D4E-3FBD7DA782AB}"/>
    <dgm:cxn modelId="{8153CFD2-A6E5-4DB8-A4B7-D61CE170652C}" type="presOf" srcId="{34D57E6A-D007-47AC-B1FE-9124CF771AD3}" destId="{57DBB052-0D42-400D-8A84-FD14989C6D36}" srcOrd="0" destOrd="0" presId="urn:microsoft.com/office/officeart/2008/layout/VerticalCurvedList"/>
    <dgm:cxn modelId="{5FD15802-1B84-4A8D-AF97-A1D7390F4C4F}" type="presParOf" srcId="{DE7512A4-1A97-43C4-A4CC-1C14C7B5CB97}" destId="{5FE770FC-83ED-4C80-9183-3E2B10A5BF9B}" srcOrd="0" destOrd="0" presId="urn:microsoft.com/office/officeart/2008/layout/VerticalCurvedList"/>
    <dgm:cxn modelId="{5360152B-3C02-41C2-8DC0-C626FF9EBD85}" type="presParOf" srcId="{5FE770FC-83ED-4C80-9183-3E2B10A5BF9B}" destId="{A37D6E1B-9A3B-4F49-BCC0-DC45D88108A2}" srcOrd="0" destOrd="0" presId="urn:microsoft.com/office/officeart/2008/layout/VerticalCurvedList"/>
    <dgm:cxn modelId="{CB7B6E7A-B903-42B3-95ED-41FD06E02C4B}" type="presParOf" srcId="{A37D6E1B-9A3B-4F49-BCC0-DC45D88108A2}" destId="{6D6C9DD5-C61C-4AFD-A6E5-12B7B826FBF4}" srcOrd="0" destOrd="0" presId="urn:microsoft.com/office/officeart/2008/layout/VerticalCurvedList"/>
    <dgm:cxn modelId="{580A44FC-0221-4FB0-ACE6-AE8AC82A685D}" type="presParOf" srcId="{A37D6E1B-9A3B-4F49-BCC0-DC45D88108A2}" destId="{66835801-52A4-443F-99A3-4A2D644EE3E1}" srcOrd="1" destOrd="0" presId="urn:microsoft.com/office/officeart/2008/layout/VerticalCurvedList"/>
    <dgm:cxn modelId="{ECF37A07-8209-4820-AC68-4DA735844951}" type="presParOf" srcId="{A37D6E1B-9A3B-4F49-BCC0-DC45D88108A2}" destId="{3ABFAB51-CE25-49CB-9859-A39D22329BC6}" srcOrd="2" destOrd="0" presId="urn:microsoft.com/office/officeart/2008/layout/VerticalCurvedList"/>
    <dgm:cxn modelId="{1F8A5D90-78B9-400C-A2FA-09384A14064F}" type="presParOf" srcId="{A37D6E1B-9A3B-4F49-BCC0-DC45D88108A2}" destId="{51B4AA02-E806-4E52-B15A-99C6DE6B486A}" srcOrd="3" destOrd="0" presId="urn:microsoft.com/office/officeart/2008/layout/VerticalCurvedList"/>
    <dgm:cxn modelId="{2D3CFFC9-05CE-4A92-BFBE-2C299750A3EB}" type="presParOf" srcId="{5FE770FC-83ED-4C80-9183-3E2B10A5BF9B}" destId="{C9BAA7A7-9137-4EB8-A911-167B0E1903F8}" srcOrd="1" destOrd="0" presId="urn:microsoft.com/office/officeart/2008/layout/VerticalCurvedList"/>
    <dgm:cxn modelId="{39505BBB-8D8E-42D7-9AF3-4D24B0681250}" type="presParOf" srcId="{5FE770FC-83ED-4C80-9183-3E2B10A5BF9B}" destId="{41A102D6-2904-4DF4-B807-6E96EFB71EF5}" srcOrd="2" destOrd="0" presId="urn:microsoft.com/office/officeart/2008/layout/VerticalCurvedList"/>
    <dgm:cxn modelId="{36CB125A-68AA-44F8-A333-FCF4EB758F20}" type="presParOf" srcId="{41A102D6-2904-4DF4-B807-6E96EFB71EF5}" destId="{7BC9BB39-CBFB-4336-9838-15093822D6FE}" srcOrd="0" destOrd="0" presId="urn:microsoft.com/office/officeart/2008/layout/VerticalCurvedList"/>
    <dgm:cxn modelId="{CC7AB6A2-E868-40F6-8528-481CF20C223D}" type="presParOf" srcId="{5FE770FC-83ED-4C80-9183-3E2B10A5BF9B}" destId="{B4F3ADAB-DDC1-493F-859D-B74288A8153D}" srcOrd="3" destOrd="0" presId="urn:microsoft.com/office/officeart/2008/layout/VerticalCurvedList"/>
    <dgm:cxn modelId="{C968103D-F800-44A1-8541-99359A3FB692}" type="presParOf" srcId="{5FE770FC-83ED-4C80-9183-3E2B10A5BF9B}" destId="{BCCE3E41-011B-4656-A443-C1E6DBCD7A67}" srcOrd="4" destOrd="0" presId="urn:microsoft.com/office/officeart/2008/layout/VerticalCurvedList"/>
    <dgm:cxn modelId="{F4D629BE-1411-490C-81D3-427F4835A3F8}" type="presParOf" srcId="{BCCE3E41-011B-4656-A443-C1E6DBCD7A67}" destId="{470D09E3-83EC-4889-948C-BD21AB54AB1D}" srcOrd="0" destOrd="0" presId="urn:microsoft.com/office/officeart/2008/layout/VerticalCurvedList"/>
    <dgm:cxn modelId="{25D280BE-789B-4AE7-9C61-EF8D39CA7711}" type="presParOf" srcId="{5FE770FC-83ED-4C80-9183-3E2B10A5BF9B}" destId="{483FA7A0-8D61-4497-89C6-5127B2994448}" srcOrd="5" destOrd="0" presId="urn:microsoft.com/office/officeart/2008/layout/VerticalCurvedList"/>
    <dgm:cxn modelId="{178968E0-E5AF-4CE6-BD05-22D14B3A68AF}" type="presParOf" srcId="{5FE770FC-83ED-4C80-9183-3E2B10A5BF9B}" destId="{107DF1AD-012B-4E1F-983B-FADED28EE4D9}" srcOrd="6" destOrd="0" presId="urn:microsoft.com/office/officeart/2008/layout/VerticalCurvedList"/>
    <dgm:cxn modelId="{BEDBBCC6-4719-4443-886F-8F8674CA5A33}" type="presParOf" srcId="{107DF1AD-012B-4E1F-983B-FADED28EE4D9}" destId="{85E0A2C2-6323-4E2A-98C3-DF96E74F21CE}" srcOrd="0" destOrd="0" presId="urn:microsoft.com/office/officeart/2008/layout/VerticalCurvedList"/>
    <dgm:cxn modelId="{E4FA9774-3B34-4DE4-8B81-1BC936A6FF68}" type="presParOf" srcId="{5FE770FC-83ED-4C80-9183-3E2B10A5BF9B}" destId="{57DBB052-0D42-400D-8A84-FD14989C6D36}" srcOrd="7" destOrd="0" presId="urn:microsoft.com/office/officeart/2008/layout/VerticalCurvedList"/>
    <dgm:cxn modelId="{7029036F-427B-4A68-88AF-AE0AAB600A5D}" type="presParOf" srcId="{5FE770FC-83ED-4C80-9183-3E2B10A5BF9B}" destId="{94CAD09E-C16D-44FE-98DC-33B8F2DBC4DF}" srcOrd="8" destOrd="0" presId="urn:microsoft.com/office/officeart/2008/layout/VerticalCurvedList"/>
    <dgm:cxn modelId="{282550A0-39EA-4D90-8A8D-28330E7D5DB1}" type="presParOf" srcId="{94CAD09E-C16D-44FE-98DC-33B8F2DBC4DF}" destId="{33D454DE-0AB6-46C9-B362-8DE6C783697F}" srcOrd="0" destOrd="0" presId="urn:microsoft.com/office/officeart/2008/layout/VerticalCurvedList"/>
    <dgm:cxn modelId="{519529E3-4097-4972-B11B-BBD79F735007}" type="presParOf" srcId="{5FE770FC-83ED-4C80-9183-3E2B10A5BF9B}" destId="{C763D32D-A7FF-4398-9421-BFD207C60FEB}" srcOrd="9" destOrd="0" presId="urn:microsoft.com/office/officeart/2008/layout/VerticalCurvedList"/>
    <dgm:cxn modelId="{F4065EEB-60A1-41F6-9EE4-F815D515E8FF}" type="presParOf" srcId="{5FE770FC-83ED-4C80-9183-3E2B10A5BF9B}" destId="{F19120D3-A6B9-48B2-BAF0-26BD8E6E4C92}" srcOrd="10" destOrd="0" presId="urn:microsoft.com/office/officeart/2008/layout/VerticalCurvedList"/>
    <dgm:cxn modelId="{9ABE52B0-5BF2-4A32-B09C-8E3239935A8D}" type="presParOf" srcId="{F19120D3-A6B9-48B2-BAF0-26BD8E6E4C92}" destId="{53959184-B322-4D53-83BA-DE912B2F9629}" srcOrd="0" destOrd="0" presId="urn:microsoft.com/office/officeart/2008/layout/VerticalCurvedList"/>
    <dgm:cxn modelId="{12D77CD5-2A72-45F1-A0A4-1187D9278CA4}" type="presParOf" srcId="{5FE770FC-83ED-4C80-9183-3E2B10A5BF9B}" destId="{D193414A-4A0D-412A-8C28-6731694E9AE1}" srcOrd="11" destOrd="0" presId="urn:microsoft.com/office/officeart/2008/layout/VerticalCurvedList"/>
    <dgm:cxn modelId="{36B4665E-E4DA-4A93-AA3B-8156BD5E05C9}" type="presParOf" srcId="{5FE770FC-83ED-4C80-9183-3E2B10A5BF9B}" destId="{0E500D7E-2DB2-403B-9913-2C1885427811}" srcOrd="12" destOrd="0" presId="urn:microsoft.com/office/officeart/2008/layout/VerticalCurvedList"/>
    <dgm:cxn modelId="{328403DD-FCBC-49A7-807D-15069CB134E3}" type="presParOf" srcId="{0E500D7E-2DB2-403B-9913-2C1885427811}" destId="{81666CD5-9F26-4005-AE5B-C9F7A95F9F8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7603D9-CE39-41C1-86BB-BB3AA98380E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de-DE"/>
        </a:p>
      </dgm:t>
    </dgm:pt>
    <dgm:pt modelId="{A4343D8C-8B9D-47C6-B005-05A996C30934}">
      <dgm:prSet custT="1"/>
      <dgm:spPr>
        <a:solidFill>
          <a:srgbClr val="C00000"/>
        </a:solidFill>
      </dgm:spPr>
      <dgm:t>
        <a:bodyPr/>
        <a:lstStyle/>
        <a:p>
          <a:r>
            <a:rPr lang="de-DE" sz="1800" dirty="0" smtClean="0"/>
            <a:t>Identifikation der Leistungsblöcke und deren Kosten </a:t>
          </a:r>
          <a:endParaRPr lang="de-DE" sz="1800" dirty="0"/>
        </a:p>
      </dgm:t>
    </dgm:pt>
    <dgm:pt modelId="{51CFAA54-E4CD-47E5-A97E-EA36ED39FDDF}" type="parTrans" cxnId="{DB222F12-37E3-4BDF-AC14-FBAF0AC66FDA}">
      <dgm:prSet/>
      <dgm:spPr/>
      <dgm:t>
        <a:bodyPr/>
        <a:lstStyle/>
        <a:p>
          <a:endParaRPr lang="de-DE"/>
        </a:p>
      </dgm:t>
    </dgm:pt>
    <dgm:pt modelId="{88CCB97F-B96F-48D1-99D4-7D3CFA25556B}" type="sibTrans" cxnId="{DB222F12-37E3-4BDF-AC14-FBAF0AC66FDA}">
      <dgm:prSet/>
      <dgm:spPr/>
      <dgm:t>
        <a:bodyPr/>
        <a:lstStyle/>
        <a:p>
          <a:endParaRPr lang="de-DE"/>
        </a:p>
      </dgm:t>
    </dgm:pt>
    <dgm:pt modelId="{FF9B7AFE-28BB-4263-B3C4-5B1833D55476}">
      <dgm:prSet custT="1"/>
      <dgm:spPr>
        <a:solidFill>
          <a:srgbClr val="FF0000"/>
        </a:solidFill>
      </dgm:spPr>
      <dgm:t>
        <a:bodyPr/>
        <a:lstStyle/>
        <a:p>
          <a:r>
            <a:rPr lang="de-DE" sz="1800" dirty="0" smtClean="0"/>
            <a:t>Unterstützung der Krankenhausleitung und –</a:t>
          </a:r>
          <a:r>
            <a:rPr lang="de-DE" sz="1800" dirty="0" err="1" smtClean="0"/>
            <a:t>abteilungen</a:t>
          </a:r>
          <a:r>
            <a:rPr lang="de-DE" sz="1800" dirty="0" smtClean="0"/>
            <a:t>/</a:t>
          </a:r>
          <a:r>
            <a:rPr lang="de-DE" sz="1800" dirty="0" err="1" smtClean="0"/>
            <a:t>bereiche</a:t>
          </a:r>
          <a:endParaRPr lang="de-DE" sz="1800" dirty="0"/>
        </a:p>
      </dgm:t>
    </dgm:pt>
    <dgm:pt modelId="{CE583EB2-FDB8-4EB1-BEA6-85BFB9802F68}" type="parTrans" cxnId="{0E162B35-FC5C-4FE2-B40F-489B18C44F38}">
      <dgm:prSet/>
      <dgm:spPr/>
      <dgm:t>
        <a:bodyPr/>
        <a:lstStyle/>
        <a:p>
          <a:endParaRPr lang="de-DE"/>
        </a:p>
      </dgm:t>
    </dgm:pt>
    <dgm:pt modelId="{AC48C39F-9D2F-4909-84C7-7B656D86F5CE}" type="sibTrans" cxnId="{0E162B35-FC5C-4FE2-B40F-489B18C44F38}">
      <dgm:prSet/>
      <dgm:spPr/>
      <dgm:t>
        <a:bodyPr/>
        <a:lstStyle/>
        <a:p>
          <a:endParaRPr lang="de-DE"/>
        </a:p>
      </dgm:t>
    </dgm:pt>
    <dgm:pt modelId="{D149C7A1-D6A4-4CBC-A2D0-C2EA06E400DB}">
      <dgm:prSet custT="1"/>
      <dgm:spPr>
        <a:solidFill>
          <a:srgbClr val="FFC000"/>
        </a:solidFill>
      </dgm:spPr>
      <dgm:t>
        <a:bodyPr/>
        <a:lstStyle/>
        <a:p>
          <a:r>
            <a:rPr lang="de-DE" sz="1800" b="1" dirty="0" smtClean="0"/>
            <a:t>Umsetzung der Anforderungen </a:t>
          </a:r>
          <a:r>
            <a:rPr lang="de-DE" sz="1800" dirty="0" smtClean="0"/>
            <a:t>bestimmter gesetzlicher Vorschriften </a:t>
          </a:r>
          <a:endParaRPr lang="de-DE" sz="1800" dirty="0"/>
        </a:p>
      </dgm:t>
    </dgm:pt>
    <dgm:pt modelId="{BC98C537-1B73-4D2C-B985-4F3F7735C1BB}" type="parTrans" cxnId="{D9BE1496-DE7B-4D78-8AE1-2CE03FD37A3B}">
      <dgm:prSet/>
      <dgm:spPr/>
      <dgm:t>
        <a:bodyPr/>
        <a:lstStyle/>
        <a:p>
          <a:endParaRPr lang="de-DE"/>
        </a:p>
      </dgm:t>
    </dgm:pt>
    <dgm:pt modelId="{6632EFA0-E54E-44B8-9BAD-7490CA7D71C1}" type="sibTrans" cxnId="{D9BE1496-DE7B-4D78-8AE1-2CE03FD37A3B}">
      <dgm:prSet/>
      <dgm:spPr/>
      <dgm:t>
        <a:bodyPr/>
        <a:lstStyle/>
        <a:p>
          <a:endParaRPr lang="de-DE"/>
        </a:p>
      </dgm:t>
    </dgm:pt>
    <dgm:pt modelId="{F11B7840-DADB-4068-AC96-A0CB40762934}">
      <dgm:prSet custT="1"/>
      <dgm:spPr>
        <a:solidFill>
          <a:srgbClr val="00B050"/>
        </a:solidFill>
      </dgm:spPr>
      <dgm:t>
        <a:bodyPr/>
        <a:lstStyle/>
        <a:p>
          <a:r>
            <a:rPr lang="de-DE" sz="1800" b="1" dirty="0" smtClean="0"/>
            <a:t>starker Wettbewerb </a:t>
          </a:r>
          <a:r>
            <a:rPr lang="de-DE" sz="1800" dirty="0" smtClean="0"/>
            <a:t>zwischen Krankenhäusern und Zwang zur Effizienzsteigerung</a:t>
          </a:r>
          <a:endParaRPr lang="de-DE" sz="1800" dirty="0"/>
        </a:p>
      </dgm:t>
    </dgm:pt>
    <dgm:pt modelId="{9CCAF5D0-CE74-40B5-AB2A-D296747447C1}" type="parTrans" cxnId="{40E15698-41C7-43E3-886B-CBE95FA6A4AA}">
      <dgm:prSet/>
      <dgm:spPr/>
      <dgm:t>
        <a:bodyPr/>
        <a:lstStyle/>
        <a:p>
          <a:endParaRPr lang="de-DE"/>
        </a:p>
      </dgm:t>
    </dgm:pt>
    <dgm:pt modelId="{AF93218A-F515-4BA9-A97B-FE6EF67CF938}" type="sibTrans" cxnId="{40E15698-41C7-43E3-886B-CBE95FA6A4AA}">
      <dgm:prSet/>
      <dgm:spPr/>
      <dgm:t>
        <a:bodyPr/>
        <a:lstStyle/>
        <a:p>
          <a:endParaRPr lang="de-DE"/>
        </a:p>
      </dgm:t>
    </dgm:pt>
    <dgm:pt modelId="{F4A46790-AFAA-4420-AF03-96366FDFE1C7}">
      <dgm:prSet custT="1"/>
      <dgm:spPr>
        <a:solidFill>
          <a:srgbClr val="00B0F0"/>
        </a:solidFill>
      </dgm:spPr>
      <dgm:t>
        <a:bodyPr/>
        <a:lstStyle/>
        <a:p>
          <a:r>
            <a:rPr lang="de-DE" sz="1800" dirty="0" smtClean="0"/>
            <a:t>zunehmenden </a:t>
          </a:r>
          <a:r>
            <a:rPr lang="de-DE" sz="1800" b="1" dirty="0" smtClean="0"/>
            <a:t>Rechtsformen der GmbH und AG </a:t>
          </a:r>
          <a:r>
            <a:rPr lang="de-DE" sz="1800" dirty="0" smtClean="0"/>
            <a:t>in Krankenhäusern, die zu Prüf-, Berichts- und Aufsichtspflichten führen</a:t>
          </a:r>
          <a:endParaRPr lang="de-DE" sz="1800" dirty="0"/>
        </a:p>
      </dgm:t>
    </dgm:pt>
    <dgm:pt modelId="{8BE41188-CDAF-4335-9059-B160A530D7C9}" type="parTrans" cxnId="{491E1A72-4E3E-4EA1-B674-FF301D3B84BC}">
      <dgm:prSet/>
      <dgm:spPr/>
      <dgm:t>
        <a:bodyPr/>
        <a:lstStyle/>
        <a:p>
          <a:endParaRPr lang="de-DE"/>
        </a:p>
      </dgm:t>
    </dgm:pt>
    <dgm:pt modelId="{0E6BA0EB-2E50-400C-8FAE-4ECE68D1B626}" type="sibTrans" cxnId="{491E1A72-4E3E-4EA1-B674-FF301D3B84BC}">
      <dgm:prSet/>
      <dgm:spPr/>
      <dgm:t>
        <a:bodyPr/>
        <a:lstStyle/>
        <a:p>
          <a:endParaRPr lang="de-DE"/>
        </a:p>
      </dgm:t>
    </dgm:pt>
    <dgm:pt modelId="{DE7512A4-1A97-43C4-A4CC-1C14C7B5CB97}" type="pres">
      <dgm:prSet presAssocID="{887603D9-CE39-41C1-86BB-BB3AA98380E5}" presName="Name0" presStyleCnt="0">
        <dgm:presLayoutVars>
          <dgm:chMax val="7"/>
          <dgm:chPref val="7"/>
          <dgm:dir/>
        </dgm:presLayoutVars>
      </dgm:prSet>
      <dgm:spPr/>
      <dgm:t>
        <a:bodyPr/>
        <a:lstStyle/>
        <a:p>
          <a:endParaRPr lang="de-DE"/>
        </a:p>
      </dgm:t>
    </dgm:pt>
    <dgm:pt modelId="{5FE770FC-83ED-4C80-9183-3E2B10A5BF9B}" type="pres">
      <dgm:prSet presAssocID="{887603D9-CE39-41C1-86BB-BB3AA98380E5}" presName="Name1" presStyleCnt="0"/>
      <dgm:spPr/>
    </dgm:pt>
    <dgm:pt modelId="{A37D6E1B-9A3B-4F49-BCC0-DC45D88108A2}" type="pres">
      <dgm:prSet presAssocID="{887603D9-CE39-41C1-86BB-BB3AA98380E5}" presName="cycle" presStyleCnt="0"/>
      <dgm:spPr/>
    </dgm:pt>
    <dgm:pt modelId="{6D6C9DD5-C61C-4AFD-A6E5-12B7B826FBF4}" type="pres">
      <dgm:prSet presAssocID="{887603D9-CE39-41C1-86BB-BB3AA98380E5}" presName="srcNode" presStyleLbl="node1" presStyleIdx="0" presStyleCnt="5"/>
      <dgm:spPr/>
    </dgm:pt>
    <dgm:pt modelId="{66835801-52A4-443F-99A3-4A2D644EE3E1}" type="pres">
      <dgm:prSet presAssocID="{887603D9-CE39-41C1-86BB-BB3AA98380E5}" presName="conn" presStyleLbl="parChTrans1D2" presStyleIdx="0" presStyleCnt="1"/>
      <dgm:spPr/>
      <dgm:t>
        <a:bodyPr/>
        <a:lstStyle/>
        <a:p>
          <a:endParaRPr lang="de-DE"/>
        </a:p>
      </dgm:t>
    </dgm:pt>
    <dgm:pt modelId="{3ABFAB51-CE25-49CB-9859-A39D22329BC6}" type="pres">
      <dgm:prSet presAssocID="{887603D9-CE39-41C1-86BB-BB3AA98380E5}" presName="extraNode" presStyleLbl="node1" presStyleIdx="0" presStyleCnt="5"/>
      <dgm:spPr/>
    </dgm:pt>
    <dgm:pt modelId="{51B4AA02-E806-4E52-B15A-99C6DE6B486A}" type="pres">
      <dgm:prSet presAssocID="{887603D9-CE39-41C1-86BB-BB3AA98380E5}" presName="dstNode" presStyleLbl="node1" presStyleIdx="0" presStyleCnt="5"/>
      <dgm:spPr/>
    </dgm:pt>
    <dgm:pt modelId="{0790E75D-F66F-4372-8CF5-A4528889EFD6}" type="pres">
      <dgm:prSet presAssocID="{A4343D8C-8B9D-47C6-B005-05A996C30934}" presName="text_1" presStyleLbl="node1" presStyleIdx="0" presStyleCnt="5">
        <dgm:presLayoutVars>
          <dgm:bulletEnabled val="1"/>
        </dgm:presLayoutVars>
      </dgm:prSet>
      <dgm:spPr/>
      <dgm:t>
        <a:bodyPr/>
        <a:lstStyle/>
        <a:p>
          <a:endParaRPr lang="de-DE"/>
        </a:p>
      </dgm:t>
    </dgm:pt>
    <dgm:pt modelId="{E4AAD2FC-74EE-4F1F-B689-65A04D64396E}" type="pres">
      <dgm:prSet presAssocID="{A4343D8C-8B9D-47C6-B005-05A996C30934}" presName="accent_1" presStyleCnt="0"/>
      <dgm:spPr/>
    </dgm:pt>
    <dgm:pt modelId="{2B061731-399F-4D69-82F6-61F3007C9505}" type="pres">
      <dgm:prSet presAssocID="{A4343D8C-8B9D-47C6-B005-05A996C30934}" presName="accentRepeatNode" presStyleLbl="solidFgAcc1" presStyleIdx="0" presStyleCnt="5"/>
      <dgm:spPr/>
    </dgm:pt>
    <dgm:pt modelId="{050D24D6-0685-4C41-ACA3-027AF7729B84}" type="pres">
      <dgm:prSet presAssocID="{FF9B7AFE-28BB-4263-B3C4-5B1833D55476}" presName="text_2" presStyleLbl="node1" presStyleIdx="1" presStyleCnt="5">
        <dgm:presLayoutVars>
          <dgm:bulletEnabled val="1"/>
        </dgm:presLayoutVars>
      </dgm:prSet>
      <dgm:spPr/>
      <dgm:t>
        <a:bodyPr/>
        <a:lstStyle/>
        <a:p>
          <a:endParaRPr lang="de-DE"/>
        </a:p>
      </dgm:t>
    </dgm:pt>
    <dgm:pt modelId="{2850E875-341F-4E1C-A92D-353AE4346431}" type="pres">
      <dgm:prSet presAssocID="{FF9B7AFE-28BB-4263-B3C4-5B1833D55476}" presName="accent_2" presStyleCnt="0"/>
      <dgm:spPr/>
    </dgm:pt>
    <dgm:pt modelId="{B7A41C95-60BF-40CF-B70F-A0CD807F5191}" type="pres">
      <dgm:prSet presAssocID="{FF9B7AFE-28BB-4263-B3C4-5B1833D55476}" presName="accentRepeatNode" presStyleLbl="solidFgAcc1" presStyleIdx="1" presStyleCnt="5"/>
      <dgm:spPr/>
    </dgm:pt>
    <dgm:pt modelId="{84DE4139-992D-423B-9C47-6035CE48B44F}" type="pres">
      <dgm:prSet presAssocID="{D149C7A1-D6A4-4CBC-A2D0-C2EA06E400DB}" presName="text_3" presStyleLbl="node1" presStyleIdx="2" presStyleCnt="5" custScaleY="103900">
        <dgm:presLayoutVars>
          <dgm:bulletEnabled val="1"/>
        </dgm:presLayoutVars>
      </dgm:prSet>
      <dgm:spPr/>
      <dgm:t>
        <a:bodyPr/>
        <a:lstStyle/>
        <a:p>
          <a:endParaRPr lang="de-DE"/>
        </a:p>
      </dgm:t>
    </dgm:pt>
    <dgm:pt modelId="{1A5E8E98-D1B5-4959-8F63-207F4518EE4A}" type="pres">
      <dgm:prSet presAssocID="{D149C7A1-D6A4-4CBC-A2D0-C2EA06E400DB}" presName="accent_3" presStyleCnt="0"/>
      <dgm:spPr/>
    </dgm:pt>
    <dgm:pt modelId="{AE728BA7-E159-4D2A-A2CB-EB5CA84C5FE4}" type="pres">
      <dgm:prSet presAssocID="{D149C7A1-D6A4-4CBC-A2D0-C2EA06E400DB}" presName="accentRepeatNode" presStyleLbl="solidFgAcc1" presStyleIdx="2" presStyleCnt="5" custLinFactNeighborX="7730" custLinFactNeighborY="2577"/>
      <dgm:spPr/>
    </dgm:pt>
    <dgm:pt modelId="{8FFBB9A2-F1EE-4A01-A1EC-234022D39EE6}" type="pres">
      <dgm:prSet presAssocID="{F11B7840-DADB-4068-AC96-A0CB40762934}" presName="text_4" presStyleLbl="node1" presStyleIdx="3" presStyleCnt="5">
        <dgm:presLayoutVars>
          <dgm:bulletEnabled val="1"/>
        </dgm:presLayoutVars>
      </dgm:prSet>
      <dgm:spPr/>
      <dgm:t>
        <a:bodyPr/>
        <a:lstStyle/>
        <a:p>
          <a:endParaRPr lang="de-DE"/>
        </a:p>
      </dgm:t>
    </dgm:pt>
    <dgm:pt modelId="{84C8C779-55AE-4EC8-89AA-566BD7D1EB7A}" type="pres">
      <dgm:prSet presAssocID="{F11B7840-DADB-4068-AC96-A0CB40762934}" presName="accent_4" presStyleCnt="0"/>
      <dgm:spPr/>
    </dgm:pt>
    <dgm:pt modelId="{4E4E0B11-CC0E-4CFA-A7FE-07B3EAFCD75D}" type="pres">
      <dgm:prSet presAssocID="{F11B7840-DADB-4068-AC96-A0CB40762934}" presName="accentRepeatNode" presStyleLbl="solidFgAcc1" presStyleIdx="3" presStyleCnt="5"/>
      <dgm:spPr/>
    </dgm:pt>
    <dgm:pt modelId="{ED1FBB94-D948-46D2-834E-78BD4E2384C4}" type="pres">
      <dgm:prSet presAssocID="{F4A46790-AFAA-4420-AF03-96366FDFE1C7}" presName="text_5" presStyleLbl="node1" presStyleIdx="4" presStyleCnt="5" custScaleY="154940">
        <dgm:presLayoutVars>
          <dgm:bulletEnabled val="1"/>
        </dgm:presLayoutVars>
      </dgm:prSet>
      <dgm:spPr/>
      <dgm:t>
        <a:bodyPr/>
        <a:lstStyle/>
        <a:p>
          <a:endParaRPr lang="de-DE"/>
        </a:p>
      </dgm:t>
    </dgm:pt>
    <dgm:pt modelId="{0C3DBA68-8B6E-462F-B2E4-A6AE7C887F48}" type="pres">
      <dgm:prSet presAssocID="{F4A46790-AFAA-4420-AF03-96366FDFE1C7}" presName="accent_5" presStyleCnt="0"/>
      <dgm:spPr/>
    </dgm:pt>
    <dgm:pt modelId="{1C47B975-1BDE-4BD1-9356-AC08A5D49C9C}" type="pres">
      <dgm:prSet presAssocID="{F4A46790-AFAA-4420-AF03-96366FDFE1C7}" presName="accentRepeatNode" presStyleLbl="solidFgAcc1" presStyleIdx="4" presStyleCnt="5"/>
      <dgm:spPr/>
    </dgm:pt>
  </dgm:ptLst>
  <dgm:cxnLst>
    <dgm:cxn modelId="{2F61B462-6493-4417-87D2-9D1A3E7ACEEB}" type="presOf" srcId="{F11B7840-DADB-4068-AC96-A0CB40762934}" destId="{8FFBB9A2-F1EE-4A01-A1EC-234022D39EE6}" srcOrd="0" destOrd="0" presId="urn:microsoft.com/office/officeart/2008/layout/VerticalCurvedList"/>
    <dgm:cxn modelId="{57EE22D1-8D56-4279-B5B4-0FFCA0671F7B}" type="presOf" srcId="{887603D9-CE39-41C1-86BB-BB3AA98380E5}" destId="{DE7512A4-1A97-43C4-A4CC-1C14C7B5CB97}" srcOrd="0" destOrd="0" presId="urn:microsoft.com/office/officeart/2008/layout/VerticalCurvedList"/>
    <dgm:cxn modelId="{42077089-84C9-4ECB-9CA5-DFAACDC6635C}" type="presOf" srcId="{88CCB97F-B96F-48D1-99D4-7D3CFA25556B}" destId="{66835801-52A4-443F-99A3-4A2D644EE3E1}" srcOrd="0" destOrd="0" presId="urn:microsoft.com/office/officeart/2008/layout/VerticalCurvedList"/>
    <dgm:cxn modelId="{6055B3F3-5BA2-459A-9C34-0ABC1BB196FE}" type="presOf" srcId="{FF9B7AFE-28BB-4263-B3C4-5B1833D55476}" destId="{050D24D6-0685-4C41-ACA3-027AF7729B84}" srcOrd="0" destOrd="0" presId="urn:microsoft.com/office/officeart/2008/layout/VerticalCurvedList"/>
    <dgm:cxn modelId="{40E15698-41C7-43E3-886B-CBE95FA6A4AA}" srcId="{887603D9-CE39-41C1-86BB-BB3AA98380E5}" destId="{F11B7840-DADB-4068-AC96-A0CB40762934}" srcOrd="3" destOrd="0" parTransId="{9CCAF5D0-CE74-40B5-AB2A-D296747447C1}" sibTransId="{AF93218A-F515-4BA9-A97B-FE6EF67CF938}"/>
    <dgm:cxn modelId="{491E1A72-4E3E-4EA1-B674-FF301D3B84BC}" srcId="{887603D9-CE39-41C1-86BB-BB3AA98380E5}" destId="{F4A46790-AFAA-4420-AF03-96366FDFE1C7}" srcOrd="4" destOrd="0" parTransId="{8BE41188-CDAF-4335-9059-B160A530D7C9}" sibTransId="{0E6BA0EB-2E50-400C-8FAE-4ECE68D1B626}"/>
    <dgm:cxn modelId="{DB222F12-37E3-4BDF-AC14-FBAF0AC66FDA}" srcId="{887603D9-CE39-41C1-86BB-BB3AA98380E5}" destId="{A4343D8C-8B9D-47C6-B005-05A996C30934}" srcOrd="0" destOrd="0" parTransId="{51CFAA54-E4CD-47E5-A97E-EA36ED39FDDF}" sibTransId="{88CCB97F-B96F-48D1-99D4-7D3CFA25556B}"/>
    <dgm:cxn modelId="{0E162B35-FC5C-4FE2-B40F-489B18C44F38}" srcId="{887603D9-CE39-41C1-86BB-BB3AA98380E5}" destId="{FF9B7AFE-28BB-4263-B3C4-5B1833D55476}" srcOrd="1" destOrd="0" parTransId="{CE583EB2-FDB8-4EB1-BEA6-85BFB9802F68}" sibTransId="{AC48C39F-9D2F-4909-84C7-7B656D86F5CE}"/>
    <dgm:cxn modelId="{5DEA8089-14F3-4AE3-B0C2-91CCD2A20B51}" type="presOf" srcId="{A4343D8C-8B9D-47C6-B005-05A996C30934}" destId="{0790E75D-F66F-4372-8CF5-A4528889EFD6}" srcOrd="0" destOrd="0" presId="urn:microsoft.com/office/officeart/2008/layout/VerticalCurvedList"/>
    <dgm:cxn modelId="{8285D4E9-2FA8-4BD5-9D89-98B96320E54F}" type="presOf" srcId="{D149C7A1-D6A4-4CBC-A2D0-C2EA06E400DB}" destId="{84DE4139-992D-423B-9C47-6035CE48B44F}" srcOrd="0" destOrd="0" presId="urn:microsoft.com/office/officeart/2008/layout/VerticalCurvedList"/>
    <dgm:cxn modelId="{CBC21A49-A210-4924-B26C-15671B8AD1FB}" type="presOf" srcId="{F4A46790-AFAA-4420-AF03-96366FDFE1C7}" destId="{ED1FBB94-D948-46D2-834E-78BD4E2384C4}" srcOrd="0" destOrd="0" presId="urn:microsoft.com/office/officeart/2008/layout/VerticalCurvedList"/>
    <dgm:cxn modelId="{D9BE1496-DE7B-4D78-8AE1-2CE03FD37A3B}" srcId="{887603D9-CE39-41C1-86BB-BB3AA98380E5}" destId="{D149C7A1-D6A4-4CBC-A2D0-C2EA06E400DB}" srcOrd="2" destOrd="0" parTransId="{BC98C537-1B73-4D2C-B985-4F3F7735C1BB}" sibTransId="{6632EFA0-E54E-44B8-9BAD-7490CA7D71C1}"/>
    <dgm:cxn modelId="{5FD15802-1B84-4A8D-AF97-A1D7390F4C4F}" type="presParOf" srcId="{DE7512A4-1A97-43C4-A4CC-1C14C7B5CB97}" destId="{5FE770FC-83ED-4C80-9183-3E2B10A5BF9B}" srcOrd="0" destOrd="0" presId="urn:microsoft.com/office/officeart/2008/layout/VerticalCurvedList"/>
    <dgm:cxn modelId="{5360152B-3C02-41C2-8DC0-C626FF9EBD85}" type="presParOf" srcId="{5FE770FC-83ED-4C80-9183-3E2B10A5BF9B}" destId="{A37D6E1B-9A3B-4F49-BCC0-DC45D88108A2}" srcOrd="0" destOrd="0" presId="urn:microsoft.com/office/officeart/2008/layout/VerticalCurvedList"/>
    <dgm:cxn modelId="{CB7B6E7A-B903-42B3-95ED-41FD06E02C4B}" type="presParOf" srcId="{A37D6E1B-9A3B-4F49-BCC0-DC45D88108A2}" destId="{6D6C9DD5-C61C-4AFD-A6E5-12B7B826FBF4}" srcOrd="0" destOrd="0" presId="urn:microsoft.com/office/officeart/2008/layout/VerticalCurvedList"/>
    <dgm:cxn modelId="{580A44FC-0221-4FB0-ACE6-AE8AC82A685D}" type="presParOf" srcId="{A37D6E1B-9A3B-4F49-BCC0-DC45D88108A2}" destId="{66835801-52A4-443F-99A3-4A2D644EE3E1}" srcOrd="1" destOrd="0" presId="urn:microsoft.com/office/officeart/2008/layout/VerticalCurvedList"/>
    <dgm:cxn modelId="{ECF37A07-8209-4820-AC68-4DA735844951}" type="presParOf" srcId="{A37D6E1B-9A3B-4F49-BCC0-DC45D88108A2}" destId="{3ABFAB51-CE25-49CB-9859-A39D22329BC6}" srcOrd="2" destOrd="0" presId="urn:microsoft.com/office/officeart/2008/layout/VerticalCurvedList"/>
    <dgm:cxn modelId="{1F8A5D90-78B9-400C-A2FA-09384A14064F}" type="presParOf" srcId="{A37D6E1B-9A3B-4F49-BCC0-DC45D88108A2}" destId="{51B4AA02-E806-4E52-B15A-99C6DE6B486A}" srcOrd="3" destOrd="0" presId="urn:microsoft.com/office/officeart/2008/layout/VerticalCurvedList"/>
    <dgm:cxn modelId="{99C436FA-29D7-4C9A-B87A-06B73936A3B5}" type="presParOf" srcId="{5FE770FC-83ED-4C80-9183-3E2B10A5BF9B}" destId="{0790E75D-F66F-4372-8CF5-A4528889EFD6}" srcOrd="1" destOrd="0" presId="urn:microsoft.com/office/officeart/2008/layout/VerticalCurvedList"/>
    <dgm:cxn modelId="{95D78623-6477-4086-9D65-887A912518E8}" type="presParOf" srcId="{5FE770FC-83ED-4C80-9183-3E2B10A5BF9B}" destId="{E4AAD2FC-74EE-4F1F-B689-65A04D64396E}" srcOrd="2" destOrd="0" presId="urn:microsoft.com/office/officeart/2008/layout/VerticalCurvedList"/>
    <dgm:cxn modelId="{EC492395-5C6A-4D66-AD26-D9ED7C602BCB}" type="presParOf" srcId="{E4AAD2FC-74EE-4F1F-B689-65A04D64396E}" destId="{2B061731-399F-4D69-82F6-61F3007C9505}" srcOrd="0" destOrd="0" presId="urn:microsoft.com/office/officeart/2008/layout/VerticalCurvedList"/>
    <dgm:cxn modelId="{6E4C9004-888A-46A4-904A-83C485F4D73C}" type="presParOf" srcId="{5FE770FC-83ED-4C80-9183-3E2B10A5BF9B}" destId="{050D24D6-0685-4C41-ACA3-027AF7729B84}" srcOrd="3" destOrd="0" presId="urn:microsoft.com/office/officeart/2008/layout/VerticalCurvedList"/>
    <dgm:cxn modelId="{98043FFE-1DAF-4C7D-86CA-20D88DECC8D4}" type="presParOf" srcId="{5FE770FC-83ED-4C80-9183-3E2B10A5BF9B}" destId="{2850E875-341F-4E1C-A92D-353AE4346431}" srcOrd="4" destOrd="0" presId="urn:microsoft.com/office/officeart/2008/layout/VerticalCurvedList"/>
    <dgm:cxn modelId="{DB9865EC-07ED-43D8-AB86-743760528627}" type="presParOf" srcId="{2850E875-341F-4E1C-A92D-353AE4346431}" destId="{B7A41C95-60BF-40CF-B70F-A0CD807F5191}" srcOrd="0" destOrd="0" presId="urn:microsoft.com/office/officeart/2008/layout/VerticalCurvedList"/>
    <dgm:cxn modelId="{94A520D8-6FFF-4B74-A4FC-E05AF7D48939}" type="presParOf" srcId="{5FE770FC-83ED-4C80-9183-3E2B10A5BF9B}" destId="{84DE4139-992D-423B-9C47-6035CE48B44F}" srcOrd="5" destOrd="0" presId="urn:microsoft.com/office/officeart/2008/layout/VerticalCurvedList"/>
    <dgm:cxn modelId="{F90D29B0-F917-4813-86FD-85CD0330B6AA}" type="presParOf" srcId="{5FE770FC-83ED-4C80-9183-3E2B10A5BF9B}" destId="{1A5E8E98-D1B5-4959-8F63-207F4518EE4A}" srcOrd="6" destOrd="0" presId="urn:microsoft.com/office/officeart/2008/layout/VerticalCurvedList"/>
    <dgm:cxn modelId="{A748D950-597D-4CF7-B4F2-71EB0EF17993}" type="presParOf" srcId="{1A5E8E98-D1B5-4959-8F63-207F4518EE4A}" destId="{AE728BA7-E159-4D2A-A2CB-EB5CA84C5FE4}" srcOrd="0" destOrd="0" presId="urn:microsoft.com/office/officeart/2008/layout/VerticalCurvedList"/>
    <dgm:cxn modelId="{F6D559C2-50FE-43F4-86EE-DDCA28D38245}" type="presParOf" srcId="{5FE770FC-83ED-4C80-9183-3E2B10A5BF9B}" destId="{8FFBB9A2-F1EE-4A01-A1EC-234022D39EE6}" srcOrd="7" destOrd="0" presId="urn:microsoft.com/office/officeart/2008/layout/VerticalCurvedList"/>
    <dgm:cxn modelId="{29E6C45C-6D18-4587-AA5D-452F93D78540}" type="presParOf" srcId="{5FE770FC-83ED-4C80-9183-3E2B10A5BF9B}" destId="{84C8C779-55AE-4EC8-89AA-566BD7D1EB7A}" srcOrd="8" destOrd="0" presId="urn:microsoft.com/office/officeart/2008/layout/VerticalCurvedList"/>
    <dgm:cxn modelId="{BA965D57-521D-490E-B8B2-B665EBDB2C38}" type="presParOf" srcId="{84C8C779-55AE-4EC8-89AA-566BD7D1EB7A}" destId="{4E4E0B11-CC0E-4CFA-A7FE-07B3EAFCD75D}" srcOrd="0" destOrd="0" presId="urn:microsoft.com/office/officeart/2008/layout/VerticalCurvedList"/>
    <dgm:cxn modelId="{0EDD1238-A131-46FC-B444-14F79D04A1BF}" type="presParOf" srcId="{5FE770FC-83ED-4C80-9183-3E2B10A5BF9B}" destId="{ED1FBB94-D948-46D2-834E-78BD4E2384C4}" srcOrd="9" destOrd="0" presId="urn:microsoft.com/office/officeart/2008/layout/VerticalCurvedList"/>
    <dgm:cxn modelId="{63B6A511-82A2-4531-AC85-B5D73E6E9819}" type="presParOf" srcId="{5FE770FC-83ED-4C80-9183-3E2B10A5BF9B}" destId="{0C3DBA68-8B6E-462F-B2E4-A6AE7C887F48}" srcOrd="10" destOrd="0" presId="urn:microsoft.com/office/officeart/2008/layout/VerticalCurvedList"/>
    <dgm:cxn modelId="{E2503A6D-A15F-4019-AA23-53A120082159}" type="presParOf" srcId="{0C3DBA68-8B6E-462F-B2E4-A6AE7C887F48}" destId="{1C47B975-1BDE-4BD1-9356-AC08A5D49C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437ADC-5545-4450-928A-9CFDF235836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BFD9F160-9EBC-4B84-A3A5-F207213ADBF4}">
      <dgm:prSet custT="1"/>
      <dgm:spPr>
        <a:solidFill>
          <a:srgbClr val="00B0F0"/>
        </a:solidFill>
      </dgm:spPr>
      <dgm:t>
        <a:bodyPr/>
        <a:lstStyle/>
        <a:p>
          <a:r>
            <a:rPr lang="de-DE" sz="1800" dirty="0" smtClean="0"/>
            <a:t>Erfüllung der gesetzlichen Anforderungen </a:t>
          </a:r>
          <a:endParaRPr lang="de-DE" sz="1800" dirty="0"/>
        </a:p>
      </dgm:t>
    </dgm:pt>
    <dgm:pt modelId="{5D63B6E5-E7BD-4CE3-BE8B-3079DA09F174}" type="parTrans" cxnId="{49EA17A3-7100-40B3-974C-CB97C4B4018F}">
      <dgm:prSet/>
      <dgm:spPr/>
      <dgm:t>
        <a:bodyPr/>
        <a:lstStyle/>
        <a:p>
          <a:endParaRPr lang="de-DE"/>
        </a:p>
      </dgm:t>
    </dgm:pt>
    <dgm:pt modelId="{06BA478C-6B2B-477E-9464-B549AABD6139}" type="sibTrans" cxnId="{49EA17A3-7100-40B3-974C-CB97C4B4018F}">
      <dgm:prSet/>
      <dgm:spPr/>
      <dgm:t>
        <a:bodyPr/>
        <a:lstStyle/>
        <a:p>
          <a:endParaRPr lang="de-DE"/>
        </a:p>
      </dgm:t>
    </dgm:pt>
    <dgm:pt modelId="{7F1D1607-0783-4041-BA40-68204CF74BFF}">
      <dgm:prSet custT="1"/>
      <dgm:spPr>
        <a:solidFill>
          <a:srgbClr val="0070C0"/>
        </a:solidFill>
      </dgm:spPr>
      <dgm:t>
        <a:bodyPr/>
        <a:lstStyle/>
        <a:p>
          <a:r>
            <a:rPr lang="de-DE" sz="1800" dirty="0" smtClean="0"/>
            <a:t>Sicherstellung eines wirtschaftlichen Arbeitens des Krankenhauses</a:t>
          </a:r>
          <a:endParaRPr lang="de-DE" sz="1800" dirty="0"/>
        </a:p>
      </dgm:t>
    </dgm:pt>
    <dgm:pt modelId="{00260AE4-3AB4-4CBC-8C9B-C38560942D10}" type="parTrans" cxnId="{31A40C1E-AB31-4652-A639-F94A65D07274}">
      <dgm:prSet/>
      <dgm:spPr/>
      <dgm:t>
        <a:bodyPr/>
        <a:lstStyle/>
        <a:p>
          <a:endParaRPr lang="de-DE"/>
        </a:p>
      </dgm:t>
    </dgm:pt>
    <dgm:pt modelId="{E6D5DB75-6F05-4962-B65E-78CCD4A2A834}" type="sibTrans" cxnId="{31A40C1E-AB31-4652-A639-F94A65D07274}">
      <dgm:prSet/>
      <dgm:spPr/>
      <dgm:t>
        <a:bodyPr/>
        <a:lstStyle/>
        <a:p>
          <a:endParaRPr lang="de-DE"/>
        </a:p>
      </dgm:t>
    </dgm:pt>
    <dgm:pt modelId="{ACFC1EAD-813E-4EA3-A2E7-1E7AB487F475}">
      <dgm:prSet custT="1"/>
      <dgm:spPr>
        <a:solidFill>
          <a:srgbClr val="002060"/>
        </a:solidFill>
      </dgm:spPr>
      <dgm:t>
        <a:bodyPr/>
        <a:lstStyle/>
        <a:p>
          <a:r>
            <a:rPr lang="de-DE" sz="1800" dirty="0" smtClean="0"/>
            <a:t>Befriedigung öffentlicher Interessen</a:t>
          </a:r>
          <a:endParaRPr lang="de-DE" sz="1800" dirty="0"/>
        </a:p>
      </dgm:t>
    </dgm:pt>
    <dgm:pt modelId="{CBDEBE0B-E1E7-4E70-8D91-DAADC073AE3C}" type="parTrans" cxnId="{A586A176-B965-40A9-8074-041700C73C8D}">
      <dgm:prSet/>
      <dgm:spPr/>
      <dgm:t>
        <a:bodyPr/>
        <a:lstStyle/>
        <a:p>
          <a:endParaRPr lang="de-DE"/>
        </a:p>
      </dgm:t>
    </dgm:pt>
    <dgm:pt modelId="{65304707-3ADC-4965-8DC8-B6E404200130}" type="sibTrans" cxnId="{A586A176-B965-40A9-8074-041700C73C8D}">
      <dgm:prSet/>
      <dgm:spPr/>
      <dgm:t>
        <a:bodyPr/>
        <a:lstStyle/>
        <a:p>
          <a:endParaRPr lang="de-DE"/>
        </a:p>
      </dgm:t>
    </dgm:pt>
    <dgm:pt modelId="{13AC141D-F0C6-4E4B-B61E-25541449738C}">
      <dgm:prSet custT="1"/>
      <dgm:spPr>
        <a:solidFill>
          <a:srgbClr val="7030A0"/>
        </a:solidFill>
      </dgm:spPr>
      <dgm:t>
        <a:bodyPr/>
        <a:lstStyle/>
        <a:p>
          <a:r>
            <a:rPr lang="de-DE" sz="1800" dirty="0" smtClean="0"/>
            <a:t>Ermöglichung, Durchführen und Abschließen von Pflegesatzverhandlungen auf Basis eigener Daten </a:t>
          </a:r>
          <a:endParaRPr lang="de-DE" sz="1800" dirty="0"/>
        </a:p>
      </dgm:t>
    </dgm:pt>
    <dgm:pt modelId="{712E6573-EDC9-4341-B9E7-E89461F37EDD}" type="parTrans" cxnId="{F4F7603C-81F3-4122-95A5-9626C8971F7A}">
      <dgm:prSet/>
      <dgm:spPr/>
      <dgm:t>
        <a:bodyPr/>
        <a:lstStyle/>
        <a:p>
          <a:endParaRPr lang="de-DE"/>
        </a:p>
      </dgm:t>
    </dgm:pt>
    <dgm:pt modelId="{321A81D3-D1FE-4A2E-9EF9-BF9DE54F6279}" type="sibTrans" cxnId="{F4F7603C-81F3-4122-95A5-9626C8971F7A}">
      <dgm:prSet/>
      <dgm:spPr/>
      <dgm:t>
        <a:bodyPr/>
        <a:lstStyle/>
        <a:p>
          <a:endParaRPr lang="de-DE"/>
        </a:p>
      </dgm:t>
    </dgm:pt>
    <dgm:pt modelId="{7BC496BC-C007-4F20-8FA4-6D91DB854ACD}" type="pres">
      <dgm:prSet presAssocID="{89437ADC-5545-4450-928A-9CFDF2358369}" presName="linear" presStyleCnt="0">
        <dgm:presLayoutVars>
          <dgm:dir/>
          <dgm:animLvl val="lvl"/>
          <dgm:resizeHandles val="exact"/>
        </dgm:presLayoutVars>
      </dgm:prSet>
      <dgm:spPr/>
      <dgm:t>
        <a:bodyPr/>
        <a:lstStyle/>
        <a:p>
          <a:endParaRPr lang="de-DE"/>
        </a:p>
      </dgm:t>
    </dgm:pt>
    <dgm:pt modelId="{952934A1-CF00-48E5-89B1-40C1D78123D9}" type="pres">
      <dgm:prSet presAssocID="{BFD9F160-9EBC-4B84-A3A5-F207213ADBF4}" presName="parentLin" presStyleCnt="0"/>
      <dgm:spPr/>
    </dgm:pt>
    <dgm:pt modelId="{A06098F1-4FA0-47B8-BE32-881566773B53}" type="pres">
      <dgm:prSet presAssocID="{BFD9F160-9EBC-4B84-A3A5-F207213ADBF4}" presName="parentLeftMargin" presStyleLbl="node1" presStyleIdx="0" presStyleCnt="4"/>
      <dgm:spPr/>
      <dgm:t>
        <a:bodyPr/>
        <a:lstStyle/>
        <a:p>
          <a:endParaRPr lang="de-DE"/>
        </a:p>
      </dgm:t>
    </dgm:pt>
    <dgm:pt modelId="{5019FF8B-91C9-4D9F-B651-2F18D433359C}" type="pres">
      <dgm:prSet presAssocID="{BFD9F160-9EBC-4B84-A3A5-F207213ADBF4}" presName="parentText" presStyleLbl="node1" presStyleIdx="0" presStyleCnt="4" custScaleX="132068">
        <dgm:presLayoutVars>
          <dgm:chMax val="0"/>
          <dgm:bulletEnabled val="1"/>
        </dgm:presLayoutVars>
      </dgm:prSet>
      <dgm:spPr/>
      <dgm:t>
        <a:bodyPr/>
        <a:lstStyle/>
        <a:p>
          <a:endParaRPr lang="de-DE"/>
        </a:p>
      </dgm:t>
    </dgm:pt>
    <dgm:pt modelId="{370121A8-702F-4E20-8C88-B9A6DE202216}" type="pres">
      <dgm:prSet presAssocID="{BFD9F160-9EBC-4B84-A3A5-F207213ADBF4}" presName="negativeSpace" presStyleCnt="0"/>
      <dgm:spPr/>
    </dgm:pt>
    <dgm:pt modelId="{35FB3189-7F30-477E-879A-20117E9E7B6A}" type="pres">
      <dgm:prSet presAssocID="{BFD9F160-9EBC-4B84-A3A5-F207213ADBF4}" presName="childText" presStyleLbl="conFgAcc1" presStyleIdx="0" presStyleCnt="4">
        <dgm:presLayoutVars>
          <dgm:bulletEnabled val="1"/>
        </dgm:presLayoutVars>
      </dgm:prSet>
      <dgm:spPr/>
      <dgm:t>
        <a:bodyPr/>
        <a:lstStyle/>
        <a:p>
          <a:endParaRPr lang="de-DE"/>
        </a:p>
      </dgm:t>
    </dgm:pt>
    <dgm:pt modelId="{CE403012-E1DE-471C-BD0D-D1F584BA152A}" type="pres">
      <dgm:prSet presAssocID="{06BA478C-6B2B-477E-9464-B549AABD6139}" presName="spaceBetweenRectangles" presStyleCnt="0"/>
      <dgm:spPr/>
    </dgm:pt>
    <dgm:pt modelId="{766AA2F9-5C39-4501-953C-F4613201323B}" type="pres">
      <dgm:prSet presAssocID="{7F1D1607-0783-4041-BA40-68204CF74BFF}" presName="parentLin" presStyleCnt="0"/>
      <dgm:spPr/>
    </dgm:pt>
    <dgm:pt modelId="{5CC43C48-D462-42ED-8960-D3EE2A22639E}" type="pres">
      <dgm:prSet presAssocID="{7F1D1607-0783-4041-BA40-68204CF74BFF}" presName="parentLeftMargin" presStyleLbl="node1" presStyleIdx="0" presStyleCnt="4"/>
      <dgm:spPr/>
      <dgm:t>
        <a:bodyPr/>
        <a:lstStyle/>
        <a:p>
          <a:endParaRPr lang="de-DE"/>
        </a:p>
      </dgm:t>
    </dgm:pt>
    <dgm:pt modelId="{C760495A-1855-4FEB-BA0D-8C038856AFB9}" type="pres">
      <dgm:prSet presAssocID="{7F1D1607-0783-4041-BA40-68204CF74BFF}" presName="parentText" presStyleLbl="node1" presStyleIdx="1" presStyleCnt="4" custScaleX="132068">
        <dgm:presLayoutVars>
          <dgm:chMax val="0"/>
          <dgm:bulletEnabled val="1"/>
        </dgm:presLayoutVars>
      </dgm:prSet>
      <dgm:spPr/>
      <dgm:t>
        <a:bodyPr/>
        <a:lstStyle/>
        <a:p>
          <a:endParaRPr lang="de-DE"/>
        </a:p>
      </dgm:t>
    </dgm:pt>
    <dgm:pt modelId="{A7627279-4F49-41C1-8CAF-E431E5C3E715}" type="pres">
      <dgm:prSet presAssocID="{7F1D1607-0783-4041-BA40-68204CF74BFF}" presName="negativeSpace" presStyleCnt="0"/>
      <dgm:spPr/>
    </dgm:pt>
    <dgm:pt modelId="{4204687F-54A2-48A1-AB7D-4E4897407605}" type="pres">
      <dgm:prSet presAssocID="{7F1D1607-0783-4041-BA40-68204CF74BFF}" presName="childText" presStyleLbl="conFgAcc1" presStyleIdx="1" presStyleCnt="4">
        <dgm:presLayoutVars>
          <dgm:bulletEnabled val="1"/>
        </dgm:presLayoutVars>
      </dgm:prSet>
      <dgm:spPr/>
      <dgm:t>
        <a:bodyPr/>
        <a:lstStyle/>
        <a:p>
          <a:endParaRPr lang="de-DE"/>
        </a:p>
      </dgm:t>
    </dgm:pt>
    <dgm:pt modelId="{E7AE942B-A185-4BD9-86C1-B63DF101546C}" type="pres">
      <dgm:prSet presAssocID="{E6D5DB75-6F05-4962-B65E-78CCD4A2A834}" presName="spaceBetweenRectangles" presStyleCnt="0"/>
      <dgm:spPr/>
    </dgm:pt>
    <dgm:pt modelId="{B2FDAEF0-7141-4F2D-80EC-0B5BDC28731E}" type="pres">
      <dgm:prSet presAssocID="{ACFC1EAD-813E-4EA3-A2E7-1E7AB487F475}" presName="parentLin" presStyleCnt="0"/>
      <dgm:spPr/>
    </dgm:pt>
    <dgm:pt modelId="{FE9A51F1-9326-4D5E-BFB6-6F46A89BD116}" type="pres">
      <dgm:prSet presAssocID="{ACFC1EAD-813E-4EA3-A2E7-1E7AB487F475}" presName="parentLeftMargin" presStyleLbl="node1" presStyleIdx="1" presStyleCnt="4"/>
      <dgm:spPr/>
      <dgm:t>
        <a:bodyPr/>
        <a:lstStyle/>
        <a:p>
          <a:endParaRPr lang="de-DE"/>
        </a:p>
      </dgm:t>
    </dgm:pt>
    <dgm:pt modelId="{EC5DBEEB-81D5-4DF2-97CD-D67BA0332511}" type="pres">
      <dgm:prSet presAssocID="{ACFC1EAD-813E-4EA3-A2E7-1E7AB487F475}" presName="parentText" presStyleLbl="node1" presStyleIdx="2" presStyleCnt="4" custScaleX="132068">
        <dgm:presLayoutVars>
          <dgm:chMax val="0"/>
          <dgm:bulletEnabled val="1"/>
        </dgm:presLayoutVars>
      </dgm:prSet>
      <dgm:spPr/>
      <dgm:t>
        <a:bodyPr/>
        <a:lstStyle/>
        <a:p>
          <a:endParaRPr lang="de-DE"/>
        </a:p>
      </dgm:t>
    </dgm:pt>
    <dgm:pt modelId="{4CED0D8E-09DF-4CBC-9C33-E082ACA52219}" type="pres">
      <dgm:prSet presAssocID="{ACFC1EAD-813E-4EA3-A2E7-1E7AB487F475}" presName="negativeSpace" presStyleCnt="0"/>
      <dgm:spPr/>
    </dgm:pt>
    <dgm:pt modelId="{B0B87CF2-48D8-46B3-8A09-2BCC1AFED0F2}" type="pres">
      <dgm:prSet presAssocID="{ACFC1EAD-813E-4EA3-A2E7-1E7AB487F475}" presName="childText" presStyleLbl="conFgAcc1" presStyleIdx="2" presStyleCnt="4">
        <dgm:presLayoutVars>
          <dgm:bulletEnabled val="1"/>
        </dgm:presLayoutVars>
      </dgm:prSet>
      <dgm:spPr/>
      <dgm:t>
        <a:bodyPr/>
        <a:lstStyle/>
        <a:p>
          <a:endParaRPr lang="de-DE"/>
        </a:p>
      </dgm:t>
    </dgm:pt>
    <dgm:pt modelId="{A2669D8C-31F4-4C3F-B351-AEA249ECAF03}" type="pres">
      <dgm:prSet presAssocID="{65304707-3ADC-4965-8DC8-B6E404200130}" presName="spaceBetweenRectangles" presStyleCnt="0"/>
      <dgm:spPr/>
    </dgm:pt>
    <dgm:pt modelId="{55B04C9C-939F-45CD-9B7C-24CB38570C46}" type="pres">
      <dgm:prSet presAssocID="{13AC141D-F0C6-4E4B-B61E-25541449738C}" presName="parentLin" presStyleCnt="0"/>
      <dgm:spPr/>
    </dgm:pt>
    <dgm:pt modelId="{ECAAE219-8898-4F6C-9F5D-7CB9B27B784B}" type="pres">
      <dgm:prSet presAssocID="{13AC141D-F0C6-4E4B-B61E-25541449738C}" presName="parentLeftMargin" presStyleLbl="node1" presStyleIdx="2" presStyleCnt="4"/>
      <dgm:spPr/>
      <dgm:t>
        <a:bodyPr/>
        <a:lstStyle/>
        <a:p>
          <a:endParaRPr lang="de-DE"/>
        </a:p>
      </dgm:t>
    </dgm:pt>
    <dgm:pt modelId="{132FDBF8-40C5-4E99-9717-10FEEB97A52B}" type="pres">
      <dgm:prSet presAssocID="{13AC141D-F0C6-4E4B-B61E-25541449738C}" presName="parentText" presStyleLbl="node1" presStyleIdx="3" presStyleCnt="4" custScaleX="132068">
        <dgm:presLayoutVars>
          <dgm:chMax val="0"/>
          <dgm:bulletEnabled val="1"/>
        </dgm:presLayoutVars>
      </dgm:prSet>
      <dgm:spPr/>
      <dgm:t>
        <a:bodyPr/>
        <a:lstStyle/>
        <a:p>
          <a:endParaRPr lang="de-DE"/>
        </a:p>
      </dgm:t>
    </dgm:pt>
    <dgm:pt modelId="{A94C5C54-3B0F-4834-AC4D-B9205AB10E32}" type="pres">
      <dgm:prSet presAssocID="{13AC141D-F0C6-4E4B-B61E-25541449738C}" presName="negativeSpace" presStyleCnt="0"/>
      <dgm:spPr/>
    </dgm:pt>
    <dgm:pt modelId="{3BBE076D-6B71-42D8-B37B-F75357594D68}" type="pres">
      <dgm:prSet presAssocID="{13AC141D-F0C6-4E4B-B61E-25541449738C}" presName="childText" presStyleLbl="conFgAcc1" presStyleIdx="3" presStyleCnt="4">
        <dgm:presLayoutVars>
          <dgm:bulletEnabled val="1"/>
        </dgm:presLayoutVars>
      </dgm:prSet>
      <dgm:spPr/>
    </dgm:pt>
  </dgm:ptLst>
  <dgm:cxnLst>
    <dgm:cxn modelId="{A586A176-B965-40A9-8074-041700C73C8D}" srcId="{89437ADC-5545-4450-928A-9CFDF2358369}" destId="{ACFC1EAD-813E-4EA3-A2E7-1E7AB487F475}" srcOrd="2" destOrd="0" parTransId="{CBDEBE0B-E1E7-4E70-8D91-DAADC073AE3C}" sibTransId="{65304707-3ADC-4965-8DC8-B6E404200130}"/>
    <dgm:cxn modelId="{04C3B307-36FA-4330-AD6E-1CF811A93A76}" type="presOf" srcId="{13AC141D-F0C6-4E4B-B61E-25541449738C}" destId="{ECAAE219-8898-4F6C-9F5D-7CB9B27B784B}" srcOrd="0" destOrd="0" presId="urn:microsoft.com/office/officeart/2005/8/layout/list1"/>
    <dgm:cxn modelId="{79EF0577-C7B3-43C6-851B-D152D06D017D}" type="presOf" srcId="{BFD9F160-9EBC-4B84-A3A5-F207213ADBF4}" destId="{A06098F1-4FA0-47B8-BE32-881566773B53}" srcOrd="0" destOrd="0" presId="urn:microsoft.com/office/officeart/2005/8/layout/list1"/>
    <dgm:cxn modelId="{31A40C1E-AB31-4652-A639-F94A65D07274}" srcId="{89437ADC-5545-4450-928A-9CFDF2358369}" destId="{7F1D1607-0783-4041-BA40-68204CF74BFF}" srcOrd="1" destOrd="0" parTransId="{00260AE4-3AB4-4CBC-8C9B-C38560942D10}" sibTransId="{E6D5DB75-6F05-4962-B65E-78CCD4A2A834}"/>
    <dgm:cxn modelId="{9086116D-FB82-4DF8-9EBA-932D73F5C8D8}" type="presOf" srcId="{7F1D1607-0783-4041-BA40-68204CF74BFF}" destId="{5CC43C48-D462-42ED-8960-D3EE2A22639E}" srcOrd="0" destOrd="0" presId="urn:microsoft.com/office/officeart/2005/8/layout/list1"/>
    <dgm:cxn modelId="{4349425F-EFA5-4BA2-8397-7A2087989DFF}" type="presOf" srcId="{7F1D1607-0783-4041-BA40-68204CF74BFF}" destId="{C760495A-1855-4FEB-BA0D-8C038856AFB9}" srcOrd="1" destOrd="0" presId="urn:microsoft.com/office/officeart/2005/8/layout/list1"/>
    <dgm:cxn modelId="{F4F7603C-81F3-4122-95A5-9626C8971F7A}" srcId="{89437ADC-5545-4450-928A-9CFDF2358369}" destId="{13AC141D-F0C6-4E4B-B61E-25541449738C}" srcOrd="3" destOrd="0" parTransId="{712E6573-EDC9-4341-B9E7-E89461F37EDD}" sibTransId="{321A81D3-D1FE-4A2E-9EF9-BF9DE54F6279}"/>
    <dgm:cxn modelId="{CE98A337-9641-4C3C-8B17-67D48E9413B4}" type="presOf" srcId="{89437ADC-5545-4450-928A-9CFDF2358369}" destId="{7BC496BC-C007-4F20-8FA4-6D91DB854ACD}" srcOrd="0" destOrd="0" presId="urn:microsoft.com/office/officeart/2005/8/layout/list1"/>
    <dgm:cxn modelId="{95F92980-1D91-45CF-A1C7-201DD071E2BA}" type="presOf" srcId="{13AC141D-F0C6-4E4B-B61E-25541449738C}" destId="{132FDBF8-40C5-4E99-9717-10FEEB97A52B}" srcOrd="1" destOrd="0" presId="urn:microsoft.com/office/officeart/2005/8/layout/list1"/>
    <dgm:cxn modelId="{23C82E21-45BF-4061-A57D-997E21B76778}" type="presOf" srcId="{ACFC1EAD-813E-4EA3-A2E7-1E7AB487F475}" destId="{EC5DBEEB-81D5-4DF2-97CD-D67BA0332511}" srcOrd="1" destOrd="0" presId="urn:microsoft.com/office/officeart/2005/8/layout/list1"/>
    <dgm:cxn modelId="{540C6784-3A55-47DA-95B3-222CE45686D3}" type="presOf" srcId="{ACFC1EAD-813E-4EA3-A2E7-1E7AB487F475}" destId="{FE9A51F1-9326-4D5E-BFB6-6F46A89BD116}" srcOrd="0" destOrd="0" presId="urn:microsoft.com/office/officeart/2005/8/layout/list1"/>
    <dgm:cxn modelId="{A9F5DB49-80F0-4BE5-AC0C-430379ADE872}" type="presOf" srcId="{BFD9F160-9EBC-4B84-A3A5-F207213ADBF4}" destId="{5019FF8B-91C9-4D9F-B651-2F18D433359C}" srcOrd="1" destOrd="0" presId="urn:microsoft.com/office/officeart/2005/8/layout/list1"/>
    <dgm:cxn modelId="{49EA17A3-7100-40B3-974C-CB97C4B4018F}" srcId="{89437ADC-5545-4450-928A-9CFDF2358369}" destId="{BFD9F160-9EBC-4B84-A3A5-F207213ADBF4}" srcOrd="0" destOrd="0" parTransId="{5D63B6E5-E7BD-4CE3-BE8B-3079DA09F174}" sibTransId="{06BA478C-6B2B-477E-9464-B549AABD6139}"/>
    <dgm:cxn modelId="{6504F7D8-04E8-43F3-BDC3-9EB13800B09F}" type="presParOf" srcId="{7BC496BC-C007-4F20-8FA4-6D91DB854ACD}" destId="{952934A1-CF00-48E5-89B1-40C1D78123D9}" srcOrd="0" destOrd="0" presId="urn:microsoft.com/office/officeart/2005/8/layout/list1"/>
    <dgm:cxn modelId="{94839FF8-7EFB-43A8-A89E-42619532022B}" type="presParOf" srcId="{952934A1-CF00-48E5-89B1-40C1D78123D9}" destId="{A06098F1-4FA0-47B8-BE32-881566773B53}" srcOrd="0" destOrd="0" presId="urn:microsoft.com/office/officeart/2005/8/layout/list1"/>
    <dgm:cxn modelId="{7026081F-5456-4F0A-BCC2-7E9D6B1CA462}" type="presParOf" srcId="{952934A1-CF00-48E5-89B1-40C1D78123D9}" destId="{5019FF8B-91C9-4D9F-B651-2F18D433359C}" srcOrd="1" destOrd="0" presId="urn:microsoft.com/office/officeart/2005/8/layout/list1"/>
    <dgm:cxn modelId="{733B3A72-470D-4D43-9AFD-1242CC609B9D}" type="presParOf" srcId="{7BC496BC-C007-4F20-8FA4-6D91DB854ACD}" destId="{370121A8-702F-4E20-8C88-B9A6DE202216}" srcOrd="1" destOrd="0" presId="urn:microsoft.com/office/officeart/2005/8/layout/list1"/>
    <dgm:cxn modelId="{E453B61F-7699-4652-8368-9B0058F0ECE9}" type="presParOf" srcId="{7BC496BC-C007-4F20-8FA4-6D91DB854ACD}" destId="{35FB3189-7F30-477E-879A-20117E9E7B6A}" srcOrd="2" destOrd="0" presId="urn:microsoft.com/office/officeart/2005/8/layout/list1"/>
    <dgm:cxn modelId="{89E0F0D0-174E-4E28-A97C-9E61741348F3}" type="presParOf" srcId="{7BC496BC-C007-4F20-8FA4-6D91DB854ACD}" destId="{CE403012-E1DE-471C-BD0D-D1F584BA152A}" srcOrd="3" destOrd="0" presId="urn:microsoft.com/office/officeart/2005/8/layout/list1"/>
    <dgm:cxn modelId="{8E3242C7-4475-4F0E-BEBA-CE0CC2C710D1}" type="presParOf" srcId="{7BC496BC-C007-4F20-8FA4-6D91DB854ACD}" destId="{766AA2F9-5C39-4501-953C-F4613201323B}" srcOrd="4" destOrd="0" presId="urn:microsoft.com/office/officeart/2005/8/layout/list1"/>
    <dgm:cxn modelId="{3FD86F10-B89A-46CC-AD29-6BC0A7435444}" type="presParOf" srcId="{766AA2F9-5C39-4501-953C-F4613201323B}" destId="{5CC43C48-D462-42ED-8960-D3EE2A22639E}" srcOrd="0" destOrd="0" presId="urn:microsoft.com/office/officeart/2005/8/layout/list1"/>
    <dgm:cxn modelId="{9A683BF9-093B-4C64-B298-29250599EA7C}" type="presParOf" srcId="{766AA2F9-5C39-4501-953C-F4613201323B}" destId="{C760495A-1855-4FEB-BA0D-8C038856AFB9}" srcOrd="1" destOrd="0" presId="urn:microsoft.com/office/officeart/2005/8/layout/list1"/>
    <dgm:cxn modelId="{F3151F55-20B7-479D-8D85-7905067D1CA8}" type="presParOf" srcId="{7BC496BC-C007-4F20-8FA4-6D91DB854ACD}" destId="{A7627279-4F49-41C1-8CAF-E431E5C3E715}" srcOrd="5" destOrd="0" presId="urn:microsoft.com/office/officeart/2005/8/layout/list1"/>
    <dgm:cxn modelId="{4D3823F6-7591-4689-8F8F-8FCBDE40E544}" type="presParOf" srcId="{7BC496BC-C007-4F20-8FA4-6D91DB854ACD}" destId="{4204687F-54A2-48A1-AB7D-4E4897407605}" srcOrd="6" destOrd="0" presId="urn:microsoft.com/office/officeart/2005/8/layout/list1"/>
    <dgm:cxn modelId="{40762CB4-1ACF-4635-8E01-1F9D4C393AED}" type="presParOf" srcId="{7BC496BC-C007-4F20-8FA4-6D91DB854ACD}" destId="{E7AE942B-A185-4BD9-86C1-B63DF101546C}" srcOrd="7" destOrd="0" presId="urn:microsoft.com/office/officeart/2005/8/layout/list1"/>
    <dgm:cxn modelId="{157C878F-207F-476A-8767-51818BA8273E}" type="presParOf" srcId="{7BC496BC-C007-4F20-8FA4-6D91DB854ACD}" destId="{B2FDAEF0-7141-4F2D-80EC-0B5BDC28731E}" srcOrd="8" destOrd="0" presId="urn:microsoft.com/office/officeart/2005/8/layout/list1"/>
    <dgm:cxn modelId="{7A7E374A-704B-4CF8-8B66-E1A69EE7B9C8}" type="presParOf" srcId="{B2FDAEF0-7141-4F2D-80EC-0B5BDC28731E}" destId="{FE9A51F1-9326-4D5E-BFB6-6F46A89BD116}" srcOrd="0" destOrd="0" presId="urn:microsoft.com/office/officeart/2005/8/layout/list1"/>
    <dgm:cxn modelId="{018CF706-D8C0-47B7-85ED-4E512485CCE9}" type="presParOf" srcId="{B2FDAEF0-7141-4F2D-80EC-0B5BDC28731E}" destId="{EC5DBEEB-81D5-4DF2-97CD-D67BA0332511}" srcOrd="1" destOrd="0" presId="urn:microsoft.com/office/officeart/2005/8/layout/list1"/>
    <dgm:cxn modelId="{DEB6C416-95D2-482D-8AF7-09C87585ADDF}" type="presParOf" srcId="{7BC496BC-C007-4F20-8FA4-6D91DB854ACD}" destId="{4CED0D8E-09DF-4CBC-9C33-E082ACA52219}" srcOrd="9" destOrd="0" presId="urn:microsoft.com/office/officeart/2005/8/layout/list1"/>
    <dgm:cxn modelId="{F63AADDD-DD9C-4433-907F-255BAD59D5C8}" type="presParOf" srcId="{7BC496BC-C007-4F20-8FA4-6D91DB854ACD}" destId="{B0B87CF2-48D8-46B3-8A09-2BCC1AFED0F2}" srcOrd="10" destOrd="0" presId="urn:microsoft.com/office/officeart/2005/8/layout/list1"/>
    <dgm:cxn modelId="{F68370F5-6BD4-4C6C-B8BA-D705CF0ABC91}" type="presParOf" srcId="{7BC496BC-C007-4F20-8FA4-6D91DB854ACD}" destId="{A2669D8C-31F4-4C3F-B351-AEA249ECAF03}" srcOrd="11" destOrd="0" presId="urn:microsoft.com/office/officeart/2005/8/layout/list1"/>
    <dgm:cxn modelId="{622EC177-B2A8-4DE0-9521-76A1BDE0CA3A}" type="presParOf" srcId="{7BC496BC-C007-4F20-8FA4-6D91DB854ACD}" destId="{55B04C9C-939F-45CD-9B7C-24CB38570C46}" srcOrd="12" destOrd="0" presId="urn:microsoft.com/office/officeart/2005/8/layout/list1"/>
    <dgm:cxn modelId="{1F7F6C23-64F2-4F0B-A5E5-E665121EAA05}" type="presParOf" srcId="{55B04C9C-939F-45CD-9B7C-24CB38570C46}" destId="{ECAAE219-8898-4F6C-9F5D-7CB9B27B784B}" srcOrd="0" destOrd="0" presId="urn:microsoft.com/office/officeart/2005/8/layout/list1"/>
    <dgm:cxn modelId="{87CFD5D1-E5F4-4B27-91D4-EBF0B5D9A59D}" type="presParOf" srcId="{55B04C9C-939F-45CD-9B7C-24CB38570C46}" destId="{132FDBF8-40C5-4E99-9717-10FEEB97A52B}" srcOrd="1" destOrd="0" presId="urn:microsoft.com/office/officeart/2005/8/layout/list1"/>
    <dgm:cxn modelId="{2BBDC5CE-D076-4298-839A-061E69F4C897}" type="presParOf" srcId="{7BC496BC-C007-4F20-8FA4-6D91DB854ACD}" destId="{A94C5C54-3B0F-4834-AC4D-B9205AB10E32}" srcOrd="13" destOrd="0" presId="urn:microsoft.com/office/officeart/2005/8/layout/list1"/>
    <dgm:cxn modelId="{DCFBF009-6BF0-4FE6-8231-BFA2FBDEAD8D}" type="presParOf" srcId="{7BC496BC-C007-4F20-8FA4-6D91DB854ACD}" destId="{3BBE076D-6B71-42D8-B37B-F75357594D6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437ADC-5545-4450-928A-9CFDF235836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44394239-A6B3-4AEB-AB04-B32651F4AAF8}">
      <dgm:prSet custT="1"/>
      <dgm:spPr>
        <a:solidFill>
          <a:srgbClr val="C00000"/>
        </a:solidFill>
      </dgm:spPr>
      <dgm:t>
        <a:bodyPr/>
        <a:lstStyle/>
        <a:p>
          <a:r>
            <a:rPr lang="de-DE" sz="2000" dirty="0" smtClean="0"/>
            <a:t>Rechnungswesen</a:t>
          </a:r>
          <a:endParaRPr lang="de-DE" sz="2000" dirty="0"/>
        </a:p>
      </dgm:t>
    </dgm:pt>
    <dgm:pt modelId="{FED28624-2C04-4C1D-BEBF-5CAB8F5652D3}" type="parTrans" cxnId="{7C8C3C9F-20CD-427C-8CFB-308B31761967}">
      <dgm:prSet/>
      <dgm:spPr/>
      <dgm:t>
        <a:bodyPr/>
        <a:lstStyle/>
        <a:p>
          <a:endParaRPr lang="de-DE"/>
        </a:p>
      </dgm:t>
    </dgm:pt>
    <dgm:pt modelId="{320C193C-7670-4B4F-A519-23FB1AC0FE65}" type="sibTrans" cxnId="{7C8C3C9F-20CD-427C-8CFB-308B31761967}">
      <dgm:prSet/>
      <dgm:spPr/>
      <dgm:t>
        <a:bodyPr/>
        <a:lstStyle/>
        <a:p>
          <a:endParaRPr lang="de-DE"/>
        </a:p>
      </dgm:t>
    </dgm:pt>
    <dgm:pt modelId="{D2254D27-2D4D-4308-8424-56C7F0F6D483}">
      <dgm:prSet custT="1"/>
      <dgm:spPr>
        <a:solidFill>
          <a:srgbClr val="FF0000"/>
        </a:solidFill>
      </dgm:spPr>
      <dgm:t>
        <a:bodyPr/>
        <a:lstStyle/>
        <a:p>
          <a:r>
            <a:rPr lang="de-DE" sz="2000" dirty="0" smtClean="0"/>
            <a:t>Budgetkalkulation</a:t>
          </a:r>
          <a:endParaRPr lang="de-DE" sz="2000" dirty="0"/>
        </a:p>
      </dgm:t>
    </dgm:pt>
    <dgm:pt modelId="{7FBFDCD5-652B-4CFA-9C68-5B8E3C6C60EB}" type="parTrans" cxnId="{E11A2069-7F9A-4CB4-8302-9346C4999003}">
      <dgm:prSet/>
      <dgm:spPr/>
      <dgm:t>
        <a:bodyPr/>
        <a:lstStyle/>
        <a:p>
          <a:endParaRPr lang="de-DE"/>
        </a:p>
      </dgm:t>
    </dgm:pt>
    <dgm:pt modelId="{6F761335-192D-4F0C-BF30-695A267E0E3B}" type="sibTrans" cxnId="{E11A2069-7F9A-4CB4-8302-9346C4999003}">
      <dgm:prSet/>
      <dgm:spPr/>
      <dgm:t>
        <a:bodyPr/>
        <a:lstStyle/>
        <a:p>
          <a:endParaRPr lang="de-DE"/>
        </a:p>
      </dgm:t>
    </dgm:pt>
    <dgm:pt modelId="{E0ED77D1-3730-4E9F-B10B-9FEC0A8A46ED}">
      <dgm:prSet custT="1"/>
      <dgm:spPr>
        <a:solidFill>
          <a:srgbClr val="FFC000"/>
        </a:solidFill>
      </dgm:spPr>
      <dgm:t>
        <a:bodyPr/>
        <a:lstStyle/>
        <a:p>
          <a:r>
            <a:rPr lang="de-DE" sz="2000" dirty="0" smtClean="0"/>
            <a:t>Controlling</a:t>
          </a:r>
          <a:endParaRPr lang="de-DE" sz="2000" dirty="0"/>
        </a:p>
      </dgm:t>
    </dgm:pt>
    <dgm:pt modelId="{3163D49F-4F95-4E29-A0FA-E11999B310AE}" type="parTrans" cxnId="{7D212B06-F47F-4930-B69D-246C748F65B9}">
      <dgm:prSet/>
      <dgm:spPr/>
      <dgm:t>
        <a:bodyPr/>
        <a:lstStyle/>
        <a:p>
          <a:endParaRPr lang="de-DE"/>
        </a:p>
      </dgm:t>
    </dgm:pt>
    <dgm:pt modelId="{42E9EE60-2983-4EA8-9BDA-C3665393915C}" type="sibTrans" cxnId="{7D212B06-F47F-4930-B69D-246C748F65B9}">
      <dgm:prSet/>
      <dgm:spPr/>
      <dgm:t>
        <a:bodyPr/>
        <a:lstStyle/>
        <a:p>
          <a:endParaRPr lang="de-DE"/>
        </a:p>
      </dgm:t>
    </dgm:pt>
    <dgm:pt modelId="{3388BBBD-8DA3-4EF6-A52F-917429B8BC7B}">
      <dgm:prSet custT="1"/>
      <dgm:spPr>
        <a:solidFill>
          <a:srgbClr val="92D050"/>
        </a:solidFill>
      </dgm:spPr>
      <dgm:t>
        <a:bodyPr/>
        <a:lstStyle/>
        <a:p>
          <a:r>
            <a:rPr lang="de-DE" sz="2000" dirty="0" smtClean="0"/>
            <a:t>Wirtschaftlichkeitsprüfung </a:t>
          </a:r>
          <a:endParaRPr lang="de-DE" sz="2000" dirty="0"/>
        </a:p>
      </dgm:t>
    </dgm:pt>
    <dgm:pt modelId="{AFE5F24C-DBF9-45CC-B958-E5B411ED67CB}" type="parTrans" cxnId="{99EECD98-1745-4DB9-84ED-519B7C73BCE6}">
      <dgm:prSet/>
      <dgm:spPr/>
      <dgm:t>
        <a:bodyPr/>
        <a:lstStyle/>
        <a:p>
          <a:endParaRPr lang="de-DE"/>
        </a:p>
      </dgm:t>
    </dgm:pt>
    <dgm:pt modelId="{353C5BB3-6A02-4E5B-A60A-2A70E6270F26}" type="sibTrans" cxnId="{99EECD98-1745-4DB9-84ED-519B7C73BCE6}">
      <dgm:prSet/>
      <dgm:spPr/>
      <dgm:t>
        <a:bodyPr/>
        <a:lstStyle/>
        <a:p>
          <a:endParaRPr lang="de-DE"/>
        </a:p>
      </dgm:t>
    </dgm:pt>
    <dgm:pt modelId="{7BC496BC-C007-4F20-8FA4-6D91DB854ACD}" type="pres">
      <dgm:prSet presAssocID="{89437ADC-5545-4450-928A-9CFDF2358369}" presName="linear" presStyleCnt="0">
        <dgm:presLayoutVars>
          <dgm:dir/>
          <dgm:animLvl val="lvl"/>
          <dgm:resizeHandles val="exact"/>
        </dgm:presLayoutVars>
      </dgm:prSet>
      <dgm:spPr/>
      <dgm:t>
        <a:bodyPr/>
        <a:lstStyle/>
        <a:p>
          <a:endParaRPr lang="de-DE"/>
        </a:p>
      </dgm:t>
    </dgm:pt>
    <dgm:pt modelId="{D4FAE988-9E6E-42CA-B54D-D96EB4781312}" type="pres">
      <dgm:prSet presAssocID="{44394239-A6B3-4AEB-AB04-B32651F4AAF8}" presName="parentLin" presStyleCnt="0"/>
      <dgm:spPr/>
    </dgm:pt>
    <dgm:pt modelId="{9CFE8A4C-5061-4079-A98E-C6623A015FF5}" type="pres">
      <dgm:prSet presAssocID="{44394239-A6B3-4AEB-AB04-B32651F4AAF8}" presName="parentLeftMargin" presStyleLbl="node1" presStyleIdx="0" presStyleCnt="4"/>
      <dgm:spPr/>
      <dgm:t>
        <a:bodyPr/>
        <a:lstStyle/>
        <a:p>
          <a:endParaRPr lang="de-DE"/>
        </a:p>
      </dgm:t>
    </dgm:pt>
    <dgm:pt modelId="{F96C04C3-22D4-4158-B048-4C39363FE416}" type="pres">
      <dgm:prSet presAssocID="{44394239-A6B3-4AEB-AB04-B32651F4AAF8}" presName="parentText" presStyleLbl="node1" presStyleIdx="0" presStyleCnt="4">
        <dgm:presLayoutVars>
          <dgm:chMax val="0"/>
          <dgm:bulletEnabled val="1"/>
        </dgm:presLayoutVars>
      </dgm:prSet>
      <dgm:spPr/>
      <dgm:t>
        <a:bodyPr/>
        <a:lstStyle/>
        <a:p>
          <a:endParaRPr lang="de-DE"/>
        </a:p>
      </dgm:t>
    </dgm:pt>
    <dgm:pt modelId="{CC6343C0-399C-4517-96A7-B9E4356C8D94}" type="pres">
      <dgm:prSet presAssocID="{44394239-A6B3-4AEB-AB04-B32651F4AAF8}" presName="negativeSpace" presStyleCnt="0"/>
      <dgm:spPr/>
    </dgm:pt>
    <dgm:pt modelId="{783CACEE-E037-4A77-B210-E0F2BC8CF46D}" type="pres">
      <dgm:prSet presAssocID="{44394239-A6B3-4AEB-AB04-B32651F4AAF8}" presName="childText" presStyleLbl="conFgAcc1" presStyleIdx="0" presStyleCnt="4">
        <dgm:presLayoutVars>
          <dgm:bulletEnabled val="1"/>
        </dgm:presLayoutVars>
      </dgm:prSet>
      <dgm:spPr/>
      <dgm:t>
        <a:bodyPr/>
        <a:lstStyle/>
        <a:p>
          <a:endParaRPr lang="de-DE"/>
        </a:p>
      </dgm:t>
    </dgm:pt>
    <dgm:pt modelId="{70B86269-B710-4655-B668-F23469DD299E}" type="pres">
      <dgm:prSet presAssocID="{320C193C-7670-4B4F-A519-23FB1AC0FE65}" presName="spaceBetweenRectangles" presStyleCnt="0"/>
      <dgm:spPr/>
    </dgm:pt>
    <dgm:pt modelId="{F28311EF-E95A-48EB-A43E-C5ECC38CD907}" type="pres">
      <dgm:prSet presAssocID="{D2254D27-2D4D-4308-8424-56C7F0F6D483}" presName="parentLin" presStyleCnt="0"/>
      <dgm:spPr/>
    </dgm:pt>
    <dgm:pt modelId="{FECBF062-6B0D-42D9-8940-6A1EAC5C769A}" type="pres">
      <dgm:prSet presAssocID="{D2254D27-2D4D-4308-8424-56C7F0F6D483}" presName="parentLeftMargin" presStyleLbl="node1" presStyleIdx="0" presStyleCnt="4"/>
      <dgm:spPr/>
      <dgm:t>
        <a:bodyPr/>
        <a:lstStyle/>
        <a:p>
          <a:endParaRPr lang="de-DE"/>
        </a:p>
      </dgm:t>
    </dgm:pt>
    <dgm:pt modelId="{D742BECA-1AE9-4D53-8EB1-6FA0DCCFA025}" type="pres">
      <dgm:prSet presAssocID="{D2254D27-2D4D-4308-8424-56C7F0F6D483}" presName="parentText" presStyleLbl="node1" presStyleIdx="1" presStyleCnt="4">
        <dgm:presLayoutVars>
          <dgm:chMax val="0"/>
          <dgm:bulletEnabled val="1"/>
        </dgm:presLayoutVars>
      </dgm:prSet>
      <dgm:spPr/>
      <dgm:t>
        <a:bodyPr/>
        <a:lstStyle/>
        <a:p>
          <a:endParaRPr lang="de-DE"/>
        </a:p>
      </dgm:t>
    </dgm:pt>
    <dgm:pt modelId="{899FAD8C-27B9-4926-B6BA-DAA64B2D6459}" type="pres">
      <dgm:prSet presAssocID="{D2254D27-2D4D-4308-8424-56C7F0F6D483}" presName="negativeSpace" presStyleCnt="0"/>
      <dgm:spPr/>
    </dgm:pt>
    <dgm:pt modelId="{85154320-5B60-4689-8648-080201D5423B}" type="pres">
      <dgm:prSet presAssocID="{D2254D27-2D4D-4308-8424-56C7F0F6D483}" presName="childText" presStyleLbl="conFgAcc1" presStyleIdx="1" presStyleCnt="4">
        <dgm:presLayoutVars>
          <dgm:bulletEnabled val="1"/>
        </dgm:presLayoutVars>
      </dgm:prSet>
      <dgm:spPr/>
      <dgm:t>
        <a:bodyPr/>
        <a:lstStyle/>
        <a:p>
          <a:endParaRPr lang="de-DE"/>
        </a:p>
      </dgm:t>
    </dgm:pt>
    <dgm:pt modelId="{8ACC7CF1-00C0-4F94-A8E7-C4937C4C11A0}" type="pres">
      <dgm:prSet presAssocID="{6F761335-192D-4F0C-BF30-695A267E0E3B}" presName="spaceBetweenRectangles" presStyleCnt="0"/>
      <dgm:spPr/>
    </dgm:pt>
    <dgm:pt modelId="{7C30CED5-3A38-4B8E-9EF6-835B820A33C1}" type="pres">
      <dgm:prSet presAssocID="{E0ED77D1-3730-4E9F-B10B-9FEC0A8A46ED}" presName="parentLin" presStyleCnt="0"/>
      <dgm:spPr/>
    </dgm:pt>
    <dgm:pt modelId="{8D13AC5E-8DAA-4BF8-8F09-A99AC30C6BAF}" type="pres">
      <dgm:prSet presAssocID="{E0ED77D1-3730-4E9F-B10B-9FEC0A8A46ED}" presName="parentLeftMargin" presStyleLbl="node1" presStyleIdx="1" presStyleCnt="4"/>
      <dgm:spPr/>
      <dgm:t>
        <a:bodyPr/>
        <a:lstStyle/>
        <a:p>
          <a:endParaRPr lang="de-DE"/>
        </a:p>
      </dgm:t>
    </dgm:pt>
    <dgm:pt modelId="{3F854831-4BD7-4D8C-8708-5F85FFE2B530}" type="pres">
      <dgm:prSet presAssocID="{E0ED77D1-3730-4E9F-B10B-9FEC0A8A46ED}" presName="parentText" presStyleLbl="node1" presStyleIdx="2" presStyleCnt="4">
        <dgm:presLayoutVars>
          <dgm:chMax val="0"/>
          <dgm:bulletEnabled val="1"/>
        </dgm:presLayoutVars>
      </dgm:prSet>
      <dgm:spPr/>
      <dgm:t>
        <a:bodyPr/>
        <a:lstStyle/>
        <a:p>
          <a:endParaRPr lang="de-DE"/>
        </a:p>
      </dgm:t>
    </dgm:pt>
    <dgm:pt modelId="{C74B6AB7-0F82-4ED9-8CE3-8A0A58366EB1}" type="pres">
      <dgm:prSet presAssocID="{E0ED77D1-3730-4E9F-B10B-9FEC0A8A46ED}" presName="negativeSpace" presStyleCnt="0"/>
      <dgm:spPr/>
    </dgm:pt>
    <dgm:pt modelId="{99D63198-EC56-469D-8C78-DDF8366CE2AC}" type="pres">
      <dgm:prSet presAssocID="{E0ED77D1-3730-4E9F-B10B-9FEC0A8A46ED}" presName="childText" presStyleLbl="conFgAcc1" presStyleIdx="2" presStyleCnt="4">
        <dgm:presLayoutVars>
          <dgm:bulletEnabled val="1"/>
        </dgm:presLayoutVars>
      </dgm:prSet>
      <dgm:spPr/>
      <dgm:t>
        <a:bodyPr/>
        <a:lstStyle/>
        <a:p>
          <a:endParaRPr lang="de-DE"/>
        </a:p>
      </dgm:t>
    </dgm:pt>
    <dgm:pt modelId="{1DAEE123-32B7-4C65-A10A-4234C343E314}" type="pres">
      <dgm:prSet presAssocID="{42E9EE60-2983-4EA8-9BDA-C3665393915C}" presName="spaceBetweenRectangles" presStyleCnt="0"/>
      <dgm:spPr/>
    </dgm:pt>
    <dgm:pt modelId="{B5512128-9E18-44B1-8D19-5DC4AF2967CE}" type="pres">
      <dgm:prSet presAssocID="{3388BBBD-8DA3-4EF6-A52F-917429B8BC7B}" presName="parentLin" presStyleCnt="0"/>
      <dgm:spPr/>
    </dgm:pt>
    <dgm:pt modelId="{33B1C40F-FCF4-47E5-BF93-E204AF385621}" type="pres">
      <dgm:prSet presAssocID="{3388BBBD-8DA3-4EF6-A52F-917429B8BC7B}" presName="parentLeftMargin" presStyleLbl="node1" presStyleIdx="2" presStyleCnt="4"/>
      <dgm:spPr/>
      <dgm:t>
        <a:bodyPr/>
        <a:lstStyle/>
        <a:p>
          <a:endParaRPr lang="de-DE"/>
        </a:p>
      </dgm:t>
    </dgm:pt>
    <dgm:pt modelId="{0CDC1774-207F-4959-B5D8-5694004A9750}" type="pres">
      <dgm:prSet presAssocID="{3388BBBD-8DA3-4EF6-A52F-917429B8BC7B}" presName="parentText" presStyleLbl="node1" presStyleIdx="3" presStyleCnt="4">
        <dgm:presLayoutVars>
          <dgm:chMax val="0"/>
          <dgm:bulletEnabled val="1"/>
        </dgm:presLayoutVars>
      </dgm:prSet>
      <dgm:spPr/>
      <dgm:t>
        <a:bodyPr/>
        <a:lstStyle/>
        <a:p>
          <a:endParaRPr lang="de-DE"/>
        </a:p>
      </dgm:t>
    </dgm:pt>
    <dgm:pt modelId="{D4EDE84D-2217-4DDA-9673-6E9DCEF630A6}" type="pres">
      <dgm:prSet presAssocID="{3388BBBD-8DA3-4EF6-A52F-917429B8BC7B}" presName="negativeSpace" presStyleCnt="0"/>
      <dgm:spPr/>
    </dgm:pt>
    <dgm:pt modelId="{E82C0462-CFDE-495A-9EB1-9AE375414AF3}" type="pres">
      <dgm:prSet presAssocID="{3388BBBD-8DA3-4EF6-A52F-917429B8BC7B}" presName="childText" presStyleLbl="conFgAcc1" presStyleIdx="3" presStyleCnt="4">
        <dgm:presLayoutVars>
          <dgm:bulletEnabled val="1"/>
        </dgm:presLayoutVars>
      </dgm:prSet>
      <dgm:spPr/>
    </dgm:pt>
  </dgm:ptLst>
  <dgm:cxnLst>
    <dgm:cxn modelId="{181A68D3-FB4B-486C-8457-6BD433961A60}" type="presOf" srcId="{3388BBBD-8DA3-4EF6-A52F-917429B8BC7B}" destId="{33B1C40F-FCF4-47E5-BF93-E204AF385621}" srcOrd="0" destOrd="0" presId="urn:microsoft.com/office/officeart/2005/8/layout/list1"/>
    <dgm:cxn modelId="{68F0357E-81B7-4A3E-884E-A12FE196D115}" type="presOf" srcId="{44394239-A6B3-4AEB-AB04-B32651F4AAF8}" destId="{F96C04C3-22D4-4158-B048-4C39363FE416}" srcOrd="1" destOrd="0" presId="urn:microsoft.com/office/officeart/2005/8/layout/list1"/>
    <dgm:cxn modelId="{BE38BE95-46E9-4F46-AC81-107406C0C738}" type="presOf" srcId="{44394239-A6B3-4AEB-AB04-B32651F4AAF8}" destId="{9CFE8A4C-5061-4079-A98E-C6623A015FF5}" srcOrd="0" destOrd="0" presId="urn:microsoft.com/office/officeart/2005/8/layout/list1"/>
    <dgm:cxn modelId="{E11A2069-7F9A-4CB4-8302-9346C4999003}" srcId="{89437ADC-5545-4450-928A-9CFDF2358369}" destId="{D2254D27-2D4D-4308-8424-56C7F0F6D483}" srcOrd="1" destOrd="0" parTransId="{7FBFDCD5-652B-4CFA-9C68-5B8E3C6C60EB}" sibTransId="{6F761335-192D-4F0C-BF30-695A267E0E3B}"/>
    <dgm:cxn modelId="{CE98A337-9641-4C3C-8B17-67D48E9413B4}" type="presOf" srcId="{89437ADC-5545-4450-928A-9CFDF2358369}" destId="{7BC496BC-C007-4F20-8FA4-6D91DB854ACD}" srcOrd="0" destOrd="0" presId="urn:microsoft.com/office/officeart/2005/8/layout/list1"/>
    <dgm:cxn modelId="{3FADF4ED-079F-4522-9B2B-E63890E6E9D0}" type="presOf" srcId="{3388BBBD-8DA3-4EF6-A52F-917429B8BC7B}" destId="{0CDC1774-207F-4959-B5D8-5694004A9750}" srcOrd="1" destOrd="0" presId="urn:microsoft.com/office/officeart/2005/8/layout/list1"/>
    <dgm:cxn modelId="{F6C4F542-88E8-428D-B9AF-FA83F1BF119A}" type="presOf" srcId="{D2254D27-2D4D-4308-8424-56C7F0F6D483}" destId="{FECBF062-6B0D-42D9-8940-6A1EAC5C769A}" srcOrd="0" destOrd="0" presId="urn:microsoft.com/office/officeart/2005/8/layout/list1"/>
    <dgm:cxn modelId="{99EECD98-1745-4DB9-84ED-519B7C73BCE6}" srcId="{89437ADC-5545-4450-928A-9CFDF2358369}" destId="{3388BBBD-8DA3-4EF6-A52F-917429B8BC7B}" srcOrd="3" destOrd="0" parTransId="{AFE5F24C-DBF9-45CC-B958-E5B411ED67CB}" sibTransId="{353C5BB3-6A02-4E5B-A60A-2A70E6270F26}"/>
    <dgm:cxn modelId="{074038CA-D8B3-4E55-A34E-311F78515B14}" type="presOf" srcId="{D2254D27-2D4D-4308-8424-56C7F0F6D483}" destId="{D742BECA-1AE9-4D53-8EB1-6FA0DCCFA025}" srcOrd="1" destOrd="0" presId="urn:microsoft.com/office/officeart/2005/8/layout/list1"/>
    <dgm:cxn modelId="{7CCDF93C-8C41-4C89-9922-8286F906ED2B}" type="presOf" srcId="{E0ED77D1-3730-4E9F-B10B-9FEC0A8A46ED}" destId="{8D13AC5E-8DAA-4BF8-8F09-A99AC30C6BAF}" srcOrd="0" destOrd="0" presId="urn:microsoft.com/office/officeart/2005/8/layout/list1"/>
    <dgm:cxn modelId="{7C8C3C9F-20CD-427C-8CFB-308B31761967}" srcId="{89437ADC-5545-4450-928A-9CFDF2358369}" destId="{44394239-A6B3-4AEB-AB04-B32651F4AAF8}" srcOrd="0" destOrd="0" parTransId="{FED28624-2C04-4C1D-BEBF-5CAB8F5652D3}" sibTransId="{320C193C-7670-4B4F-A519-23FB1AC0FE65}"/>
    <dgm:cxn modelId="{642E07C6-E19B-4A2A-ADA4-20C6D943675D}" type="presOf" srcId="{E0ED77D1-3730-4E9F-B10B-9FEC0A8A46ED}" destId="{3F854831-4BD7-4D8C-8708-5F85FFE2B530}" srcOrd="1" destOrd="0" presId="urn:microsoft.com/office/officeart/2005/8/layout/list1"/>
    <dgm:cxn modelId="{7D212B06-F47F-4930-B69D-246C748F65B9}" srcId="{89437ADC-5545-4450-928A-9CFDF2358369}" destId="{E0ED77D1-3730-4E9F-B10B-9FEC0A8A46ED}" srcOrd="2" destOrd="0" parTransId="{3163D49F-4F95-4E29-A0FA-E11999B310AE}" sibTransId="{42E9EE60-2983-4EA8-9BDA-C3665393915C}"/>
    <dgm:cxn modelId="{7C2950E4-4F99-4895-945E-D33E4FACC9E6}" type="presParOf" srcId="{7BC496BC-C007-4F20-8FA4-6D91DB854ACD}" destId="{D4FAE988-9E6E-42CA-B54D-D96EB4781312}" srcOrd="0" destOrd="0" presId="urn:microsoft.com/office/officeart/2005/8/layout/list1"/>
    <dgm:cxn modelId="{FA569017-ED93-4E83-9554-241DFB3D1108}" type="presParOf" srcId="{D4FAE988-9E6E-42CA-B54D-D96EB4781312}" destId="{9CFE8A4C-5061-4079-A98E-C6623A015FF5}" srcOrd="0" destOrd="0" presId="urn:microsoft.com/office/officeart/2005/8/layout/list1"/>
    <dgm:cxn modelId="{ED2C5309-07C5-4407-AC7D-B064DEA2E40F}" type="presParOf" srcId="{D4FAE988-9E6E-42CA-B54D-D96EB4781312}" destId="{F96C04C3-22D4-4158-B048-4C39363FE416}" srcOrd="1" destOrd="0" presId="urn:microsoft.com/office/officeart/2005/8/layout/list1"/>
    <dgm:cxn modelId="{DA92BC4D-A127-4209-93DC-391D6974CD98}" type="presParOf" srcId="{7BC496BC-C007-4F20-8FA4-6D91DB854ACD}" destId="{CC6343C0-399C-4517-96A7-B9E4356C8D94}" srcOrd="1" destOrd="0" presId="urn:microsoft.com/office/officeart/2005/8/layout/list1"/>
    <dgm:cxn modelId="{F3573F3E-0E06-4A28-97B1-79FE4A737B54}" type="presParOf" srcId="{7BC496BC-C007-4F20-8FA4-6D91DB854ACD}" destId="{783CACEE-E037-4A77-B210-E0F2BC8CF46D}" srcOrd="2" destOrd="0" presId="urn:microsoft.com/office/officeart/2005/8/layout/list1"/>
    <dgm:cxn modelId="{A87A5C85-B97A-4BF0-9E8F-C57DA43AD141}" type="presParOf" srcId="{7BC496BC-C007-4F20-8FA4-6D91DB854ACD}" destId="{70B86269-B710-4655-B668-F23469DD299E}" srcOrd="3" destOrd="0" presId="urn:microsoft.com/office/officeart/2005/8/layout/list1"/>
    <dgm:cxn modelId="{39D6889C-D9E6-4515-86B4-89546983D571}" type="presParOf" srcId="{7BC496BC-C007-4F20-8FA4-6D91DB854ACD}" destId="{F28311EF-E95A-48EB-A43E-C5ECC38CD907}" srcOrd="4" destOrd="0" presId="urn:microsoft.com/office/officeart/2005/8/layout/list1"/>
    <dgm:cxn modelId="{5A76DB8C-4881-4D52-A541-7F61F99E941F}" type="presParOf" srcId="{F28311EF-E95A-48EB-A43E-C5ECC38CD907}" destId="{FECBF062-6B0D-42D9-8940-6A1EAC5C769A}" srcOrd="0" destOrd="0" presId="urn:microsoft.com/office/officeart/2005/8/layout/list1"/>
    <dgm:cxn modelId="{BCB0D511-A66C-4B3B-B4B3-4097577D48B6}" type="presParOf" srcId="{F28311EF-E95A-48EB-A43E-C5ECC38CD907}" destId="{D742BECA-1AE9-4D53-8EB1-6FA0DCCFA025}" srcOrd="1" destOrd="0" presId="urn:microsoft.com/office/officeart/2005/8/layout/list1"/>
    <dgm:cxn modelId="{7F1D8CE7-DDDE-431E-ADD0-8AC9C03D702F}" type="presParOf" srcId="{7BC496BC-C007-4F20-8FA4-6D91DB854ACD}" destId="{899FAD8C-27B9-4926-B6BA-DAA64B2D6459}" srcOrd="5" destOrd="0" presId="urn:microsoft.com/office/officeart/2005/8/layout/list1"/>
    <dgm:cxn modelId="{04714B8B-EF16-45B5-BBB0-9F4B2B6F8F9F}" type="presParOf" srcId="{7BC496BC-C007-4F20-8FA4-6D91DB854ACD}" destId="{85154320-5B60-4689-8648-080201D5423B}" srcOrd="6" destOrd="0" presId="urn:microsoft.com/office/officeart/2005/8/layout/list1"/>
    <dgm:cxn modelId="{9D9675EF-0F6A-4E44-BCED-BD1C078E5549}" type="presParOf" srcId="{7BC496BC-C007-4F20-8FA4-6D91DB854ACD}" destId="{8ACC7CF1-00C0-4F94-A8E7-C4937C4C11A0}" srcOrd="7" destOrd="0" presId="urn:microsoft.com/office/officeart/2005/8/layout/list1"/>
    <dgm:cxn modelId="{E443EADC-D251-44E0-8E80-90FD322D6651}" type="presParOf" srcId="{7BC496BC-C007-4F20-8FA4-6D91DB854ACD}" destId="{7C30CED5-3A38-4B8E-9EF6-835B820A33C1}" srcOrd="8" destOrd="0" presId="urn:microsoft.com/office/officeart/2005/8/layout/list1"/>
    <dgm:cxn modelId="{0B4D906E-53DA-458D-99E1-332C02CEB5E5}" type="presParOf" srcId="{7C30CED5-3A38-4B8E-9EF6-835B820A33C1}" destId="{8D13AC5E-8DAA-4BF8-8F09-A99AC30C6BAF}" srcOrd="0" destOrd="0" presId="urn:microsoft.com/office/officeart/2005/8/layout/list1"/>
    <dgm:cxn modelId="{EA9F3E36-58DB-4567-8462-E4F1338EF7A8}" type="presParOf" srcId="{7C30CED5-3A38-4B8E-9EF6-835B820A33C1}" destId="{3F854831-4BD7-4D8C-8708-5F85FFE2B530}" srcOrd="1" destOrd="0" presId="urn:microsoft.com/office/officeart/2005/8/layout/list1"/>
    <dgm:cxn modelId="{F765BC1E-52EC-41F0-8F58-FACD8E82E803}" type="presParOf" srcId="{7BC496BC-C007-4F20-8FA4-6D91DB854ACD}" destId="{C74B6AB7-0F82-4ED9-8CE3-8A0A58366EB1}" srcOrd="9" destOrd="0" presId="urn:microsoft.com/office/officeart/2005/8/layout/list1"/>
    <dgm:cxn modelId="{1954ACE7-4117-44AA-9F92-8CCF182B37B2}" type="presParOf" srcId="{7BC496BC-C007-4F20-8FA4-6D91DB854ACD}" destId="{99D63198-EC56-469D-8C78-DDF8366CE2AC}" srcOrd="10" destOrd="0" presId="urn:microsoft.com/office/officeart/2005/8/layout/list1"/>
    <dgm:cxn modelId="{248A3E23-A1E0-4D97-8845-1BEEC2CA71AC}" type="presParOf" srcId="{7BC496BC-C007-4F20-8FA4-6D91DB854ACD}" destId="{1DAEE123-32B7-4C65-A10A-4234C343E314}" srcOrd="11" destOrd="0" presId="urn:microsoft.com/office/officeart/2005/8/layout/list1"/>
    <dgm:cxn modelId="{8D463A9A-41E4-4AE9-8764-49390FFE4AB0}" type="presParOf" srcId="{7BC496BC-C007-4F20-8FA4-6D91DB854ACD}" destId="{B5512128-9E18-44B1-8D19-5DC4AF2967CE}" srcOrd="12" destOrd="0" presId="urn:microsoft.com/office/officeart/2005/8/layout/list1"/>
    <dgm:cxn modelId="{3114455A-48C2-44DF-8956-2C91DB18BE61}" type="presParOf" srcId="{B5512128-9E18-44B1-8D19-5DC4AF2967CE}" destId="{33B1C40F-FCF4-47E5-BF93-E204AF385621}" srcOrd="0" destOrd="0" presId="urn:microsoft.com/office/officeart/2005/8/layout/list1"/>
    <dgm:cxn modelId="{A5A4B479-C358-4716-8707-87000F2A76F9}" type="presParOf" srcId="{B5512128-9E18-44B1-8D19-5DC4AF2967CE}" destId="{0CDC1774-207F-4959-B5D8-5694004A9750}" srcOrd="1" destOrd="0" presId="urn:microsoft.com/office/officeart/2005/8/layout/list1"/>
    <dgm:cxn modelId="{CB9866FE-F7EA-490D-B2DC-BA5A38252253}" type="presParOf" srcId="{7BC496BC-C007-4F20-8FA4-6D91DB854ACD}" destId="{D4EDE84D-2217-4DDA-9673-6E9DCEF630A6}" srcOrd="13" destOrd="0" presId="urn:microsoft.com/office/officeart/2005/8/layout/list1"/>
    <dgm:cxn modelId="{6FEE91CE-D6A7-4EA6-8C11-C6C167B4FF59}" type="presParOf" srcId="{7BC496BC-C007-4F20-8FA4-6D91DB854ACD}" destId="{E82C0462-CFDE-495A-9EB1-9AE375414AF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62B594-8ECE-4168-BBD6-92E0ACC682E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de-DE"/>
        </a:p>
      </dgm:t>
    </dgm:pt>
    <dgm:pt modelId="{ABF60B04-E69E-4A60-B6E1-EE9F3D151EEC}">
      <dgm:prSet phldrT="[Text]"/>
      <dgm:spPr>
        <a:solidFill>
          <a:srgbClr val="FF0000"/>
        </a:solidFill>
      </dgm:spPr>
      <dgm:t>
        <a:bodyPr/>
        <a:lstStyle/>
        <a:p>
          <a:r>
            <a:rPr lang="de-DE" dirty="0" smtClean="0"/>
            <a:t>Kostenarten</a:t>
          </a:r>
          <a:endParaRPr lang="de-DE" dirty="0"/>
        </a:p>
      </dgm:t>
    </dgm:pt>
    <dgm:pt modelId="{AD864767-B3F5-43E4-A1CB-1D127A28B5D1}" type="parTrans" cxnId="{A792DCD7-0762-4A4E-B7AC-C5BDDC6A1606}">
      <dgm:prSet/>
      <dgm:spPr/>
      <dgm:t>
        <a:bodyPr/>
        <a:lstStyle/>
        <a:p>
          <a:endParaRPr lang="de-DE"/>
        </a:p>
      </dgm:t>
    </dgm:pt>
    <dgm:pt modelId="{DE589B70-29B4-4BCA-8845-2F358EFC04FD}" type="sibTrans" cxnId="{A792DCD7-0762-4A4E-B7AC-C5BDDC6A1606}">
      <dgm:prSet/>
      <dgm:spPr/>
      <dgm:t>
        <a:bodyPr/>
        <a:lstStyle/>
        <a:p>
          <a:endParaRPr lang="de-DE"/>
        </a:p>
      </dgm:t>
    </dgm:pt>
    <dgm:pt modelId="{BA73B99E-FD86-44C5-9750-B00ECFE7C2B0}">
      <dgm:prSet phldrT="[Text]"/>
      <dgm:spPr/>
      <dgm:t>
        <a:bodyPr/>
        <a:lstStyle/>
        <a:p>
          <a:r>
            <a:rPr lang="de-DE" dirty="0" smtClean="0"/>
            <a:t>Personalkosten (Gehälter, Sozialabgaben, Beihilfe…)</a:t>
          </a:r>
          <a:endParaRPr lang="de-DE" dirty="0"/>
        </a:p>
      </dgm:t>
    </dgm:pt>
    <dgm:pt modelId="{B9AAD938-167C-4267-89F4-A45C1A1C81E2}" type="parTrans" cxnId="{30B281ED-B5B2-4525-B48A-7C5E8C18381D}">
      <dgm:prSet/>
      <dgm:spPr/>
      <dgm:t>
        <a:bodyPr/>
        <a:lstStyle/>
        <a:p>
          <a:endParaRPr lang="de-DE"/>
        </a:p>
      </dgm:t>
    </dgm:pt>
    <dgm:pt modelId="{FEA22952-3206-4654-9A7D-2C9BDA8A5028}" type="sibTrans" cxnId="{30B281ED-B5B2-4525-B48A-7C5E8C18381D}">
      <dgm:prSet/>
      <dgm:spPr/>
      <dgm:t>
        <a:bodyPr/>
        <a:lstStyle/>
        <a:p>
          <a:endParaRPr lang="de-DE"/>
        </a:p>
      </dgm:t>
    </dgm:pt>
    <dgm:pt modelId="{3AB071A3-738E-4961-8B9D-33A38EA25DEB}">
      <dgm:prSet phldrT="[Text]"/>
      <dgm:spPr>
        <a:solidFill>
          <a:srgbClr val="00B0F0"/>
        </a:solidFill>
      </dgm:spPr>
      <dgm:t>
        <a:bodyPr/>
        <a:lstStyle/>
        <a:p>
          <a:r>
            <a:rPr lang="de-DE" dirty="0" smtClean="0"/>
            <a:t>Kostenstellen</a:t>
          </a:r>
          <a:endParaRPr lang="de-DE" dirty="0"/>
        </a:p>
      </dgm:t>
    </dgm:pt>
    <dgm:pt modelId="{6B85F087-2F00-4E14-BD0C-A97C097A7E13}" type="parTrans" cxnId="{71EAEC60-5BF8-4C80-B297-9F2FC92881D1}">
      <dgm:prSet/>
      <dgm:spPr/>
      <dgm:t>
        <a:bodyPr/>
        <a:lstStyle/>
        <a:p>
          <a:endParaRPr lang="de-DE"/>
        </a:p>
      </dgm:t>
    </dgm:pt>
    <dgm:pt modelId="{3AACBEE1-5A57-4AC2-B25C-B28C0E308E05}" type="sibTrans" cxnId="{71EAEC60-5BF8-4C80-B297-9F2FC92881D1}">
      <dgm:prSet/>
      <dgm:spPr/>
      <dgm:t>
        <a:bodyPr/>
        <a:lstStyle/>
        <a:p>
          <a:endParaRPr lang="de-DE"/>
        </a:p>
      </dgm:t>
    </dgm:pt>
    <dgm:pt modelId="{BBFD7BFB-B188-43A6-88B7-3C869F4363E5}">
      <dgm:prSet phldrT="[Text]"/>
      <dgm:spPr/>
      <dgm:t>
        <a:bodyPr/>
        <a:lstStyle/>
        <a:p>
          <a:r>
            <a:rPr lang="de-DE" dirty="0" smtClean="0"/>
            <a:t>OP, Labor, Küche, Technik, Pflege, QM…..</a:t>
          </a:r>
          <a:endParaRPr lang="de-DE" dirty="0"/>
        </a:p>
      </dgm:t>
    </dgm:pt>
    <dgm:pt modelId="{C001BB9F-7BCB-43A0-A13F-654361A6EF66}" type="parTrans" cxnId="{2BDC0EFF-1E3D-4E52-B156-72B48983EFA7}">
      <dgm:prSet/>
      <dgm:spPr/>
      <dgm:t>
        <a:bodyPr/>
        <a:lstStyle/>
        <a:p>
          <a:endParaRPr lang="de-DE"/>
        </a:p>
      </dgm:t>
    </dgm:pt>
    <dgm:pt modelId="{8D15932E-24FB-436F-860F-CC13C528B133}" type="sibTrans" cxnId="{2BDC0EFF-1E3D-4E52-B156-72B48983EFA7}">
      <dgm:prSet/>
      <dgm:spPr/>
      <dgm:t>
        <a:bodyPr/>
        <a:lstStyle/>
        <a:p>
          <a:endParaRPr lang="de-DE"/>
        </a:p>
      </dgm:t>
    </dgm:pt>
    <dgm:pt modelId="{1994695D-A724-4FB5-B474-9737C0FFFEFE}">
      <dgm:prSet phldrT="[Text]"/>
      <dgm:spPr>
        <a:solidFill>
          <a:srgbClr val="FFFF00"/>
        </a:solidFill>
      </dgm:spPr>
      <dgm:t>
        <a:bodyPr/>
        <a:lstStyle/>
        <a:p>
          <a:r>
            <a:rPr lang="de-DE" dirty="0" smtClean="0"/>
            <a:t>Kostenträger</a:t>
          </a:r>
          <a:endParaRPr lang="de-DE" dirty="0"/>
        </a:p>
      </dgm:t>
    </dgm:pt>
    <dgm:pt modelId="{CD6E67D2-9763-4AF8-A718-7F20EEE49190}" type="parTrans" cxnId="{3A2D5291-1F47-4008-A6CB-24C67CAF795F}">
      <dgm:prSet/>
      <dgm:spPr/>
      <dgm:t>
        <a:bodyPr/>
        <a:lstStyle/>
        <a:p>
          <a:endParaRPr lang="de-DE"/>
        </a:p>
      </dgm:t>
    </dgm:pt>
    <dgm:pt modelId="{DCBF562E-622B-4C01-9CF7-1D6D18B0F50A}" type="sibTrans" cxnId="{3A2D5291-1F47-4008-A6CB-24C67CAF795F}">
      <dgm:prSet/>
      <dgm:spPr/>
      <dgm:t>
        <a:bodyPr/>
        <a:lstStyle/>
        <a:p>
          <a:endParaRPr lang="de-DE"/>
        </a:p>
      </dgm:t>
    </dgm:pt>
    <dgm:pt modelId="{C058A048-AFF5-4B07-BE2F-2EE094EEEFC2}">
      <dgm:prSet phldrT="[Text]"/>
      <dgm:spPr/>
      <dgm:t>
        <a:bodyPr/>
        <a:lstStyle/>
        <a:p>
          <a:r>
            <a:rPr lang="de-DE" dirty="0" smtClean="0"/>
            <a:t>Patienten</a:t>
          </a:r>
          <a:endParaRPr lang="de-DE" dirty="0"/>
        </a:p>
      </dgm:t>
    </dgm:pt>
    <dgm:pt modelId="{927C483F-D9EA-4B37-81D2-588DDBF30E49}" type="parTrans" cxnId="{BBB52D36-9027-4BDE-88C2-EFD287BCE9C3}">
      <dgm:prSet/>
      <dgm:spPr/>
      <dgm:t>
        <a:bodyPr/>
        <a:lstStyle/>
        <a:p>
          <a:endParaRPr lang="de-DE"/>
        </a:p>
      </dgm:t>
    </dgm:pt>
    <dgm:pt modelId="{990C4C49-8FA1-4B2B-96D1-F5D7D1A3517A}" type="sibTrans" cxnId="{BBB52D36-9027-4BDE-88C2-EFD287BCE9C3}">
      <dgm:prSet/>
      <dgm:spPr/>
      <dgm:t>
        <a:bodyPr/>
        <a:lstStyle/>
        <a:p>
          <a:endParaRPr lang="de-DE"/>
        </a:p>
      </dgm:t>
    </dgm:pt>
    <dgm:pt modelId="{80A2EB4E-5BFB-4B75-BC9F-710F0E2B1C5D}">
      <dgm:prSet phldrT="[Text]"/>
      <dgm:spPr/>
      <dgm:t>
        <a:bodyPr/>
        <a:lstStyle/>
        <a:p>
          <a:r>
            <a:rPr lang="de-DE" dirty="0" smtClean="0"/>
            <a:t>Sachkosten (Material, Abschreibungen, Versicherungen, Zinsen…)</a:t>
          </a:r>
          <a:endParaRPr lang="de-DE" dirty="0"/>
        </a:p>
      </dgm:t>
    </dgm:pt>
    <dgm:pt modelId="{030053B9-296A-4555-A45C-FCE5178773E3}" type="parTrans" cxnId="{D175958E-C1F5-416C-ADE0-D807CE04BD13}">
      <dgm:prSet/>
      <dgm:spPr/>
      <dgm:t>
        <a:bodyPr/>
        <a:lstStyle/>
        <a:p>
          <a:endParaRPr lang="de-DE"/>
        </a:p>
      </dgm:t>
    </dgm:pt>
    <dgm:pt modelId="{49C15424-219D-4D04-B1D5-B239A5C49CDD}" type="sibTrans" cxnId="{D175958E-C1F5-416C-ADE0-D807CE04BD13}">
      <dgm:prSet/>
      <dgm:spPr/>
      <dgm:t>
        <a:bodyPr/>
        <a:lstStyle/>
        <a:p>
          <a:endParaRPr lang="de-DE"/>
        </a:p>
      </dgm:t>
    </dgm:pt>
    <dgm:pt modelId="{6215E9F6-B318-479A-9276-D03B49890ADE}" type="pres">
      <dgm:prSet presAssocID="{AB62B594-8ECE-4168-BBD6-92E0ACC682E3}" presName="Name0" presStyleCnt="0">
        <dgm:presLayoutVars>
          <dgm:dir/>
          <dgm:animLvl val="lvl"/>
          <dgm:resizeHandles val="exact"/>
        </dgm:presLayoutVars>
      </dgm:prSet>
      <dgm:spPr/>
      <dgm:t>
        <a:bodyPr/>
        <a:lstStyle/>
        <a:p>
          <a:endParaRPr lang="de-DE"/>
        </a:p>
      </dgm:t>
    </dgm:pt>
    <dgm:pt modelId="{A3C7EB45-7A65-47CB-81DD-84089519C574}" type="pres">
      <dgm:prSet presAssocID="{ABF60B04-E69E-4A60-B6E1-EE9F3D151EEC}" presName="linNode" presStyleCnt="0"/>
      <dgm:spPr/>
    </dgm:pt>
    <dgm:pt modelId="{F42E18A6-530B-4F32-8ECB-5040CC4D03F3}" type="pres">
      <dgm:prSet presAssocID="{ABF60B04-E69E-4A60-B6E1-EE9F3D151EEC}" presName="parentText" presStyleLbl="node1" presStyleIdx="0" presStyleCnt="3">
        <dgm:presLayoutVars>
          <dgm:chMax val="1"/>
          <dgm:bulletEnabled val="1"/>
        </dgm:presLayoutVars>
      </dgm:prSet>
      <dgm:spPr/>
      <dgm:t>
        <a:bodyPr/>
        <a:lstStyle/>
        <a:p>
          <a:endParaRPr lang="de-DE"/>
        </a:p>
      </dgm:t>
    </dgm:pt>
    <dgm:pt modelId="{6E283811-E480-45B0-A2E7-7346AE5D152A}" type="pres">
      <dgm:prSet presAssocID="{ABF60B04-E69E-4A60-B6E1-EE9F3D151EEC}" presName="descendantText" presStyleLbl="alignAccFollowNode1" presStyleIdx="0" presStyleCnt="3">
        <dgm:presLayoutVars>
          <dgm:bulletEnabled val="1"/>
        </dgm:presLayoutVars>
      </dgm:prSet>
      <dgm:spPr/>
      <dgm:t>
        <a:bodyPr/>
        <a:lstStyle/>
        <a:p>
          <a:endParaRPr lang="de-DE"/>
        </a:p>
      </dgm:t>
    </dgm:pt>
    <dgm:pt modelId="{FBE67105-5B38-4162-931E-F48F3BDE8551}" type="pres">
      <dgm:prSet presAssocID="{DE589B70-29B4-4BCA-8845-2F358EFC04FD}" presName="sp" presStyleCnt="0"/>
      <dgm:spPr/>
    </dgm:pt>
    <dgm:pt modelId="{BFC813BF-252B-4642-9A38-33A1513D7260}" type="pres">
      <dgm:prSet presAssocID="{3AB071A3-738E-4961-8B9D-33A38EA25DEB}" presName="linNode" presStyleCnt="0"/>
      <dgm:spPr/>
    </dgm:pt>
    <dgm:pt modelId="{CF5FF19A-B96E-4EB8-ACFD-1E27E2ECC4C8}" type="pres">
      <dgm:prSet presAssocID="{3AB071A3-738E-4961-8B9D-33A38EA25DEB}" presName="parentText" presStyleLbl="node1" presStyleIdx="1" presStyleCnt="3">
        <dgm:presLayoutVars>
          <dgm:chMax val="1"/>
          <dgm:bulletEnabled val="1"/>
        </dgm:presLayoutVars>
      </dgm:prSet>
      <dgm:spPr/>
      <dgm:t>
        <a:bodyPr/>
        <a:lstStyle/>
        <a:p>
          <a:endParaRPr lang="de-DE"/>
        </a:p>
      </dgm:t>
    </dgm:pt>
    <dgm:pt modelId="{85E8C84F-B7BE-49E9-B7FD-00A59BC75DC8}" type="pres">
      <dgm:prSet presAssocID="{3AB071A3-738E-4961-8B9D-33A38EA25DEB}" presName="descendantText" presStyleLbl="alignAccFollowNode1" presStyleIdx="1" presStyleCnt="3">
        <dgm:presLayoutVars>
          <dgm:bulletEnabled val="1"/>
        </dgm:presLayoutVars>
      </dgm:prSet>
      <dgm:spPr/>
      <dgm:t>
        <a:bodyPr/>
        <a:lstStyle/>
        <a:p>
          <a:endParaRPr lang="de-DE"/>
        </a:p>
      </dgm:t>
    </dgm:pt>
    <dgm:pt modelId="{3FAEAAA1-5933-42AB-BD8C-BAC3CB9B7741}" type="pres">
      <dgm:prSet presAssocID="{3AACBEE1-5A57-4AC2-B25C-B28C0E308E05}" presName="sp" presStyleCnt="0"/>
      <dgm:spPr/>
    </dgm:pt>
    <dgm:pt modelId="{B6A3CFB5-57B8-4985-9F67-7FCC59AAF0EB}" type="pres">
      <dgm:prSet presAssocID="{1994695D-A724-4FB5-B474-9737C0FFFEFE}" presName="linNode" presStyleCnt="0"/>
      <dgm:spPr/>
    </dgm:pt>
    <dgm:pt modelId="{C2920DC4-52C1-4341-8BA5-8189DA8DFE9F}" type="pres">
      <dgm:prSet presAssocID="{1994695D-A724-4FB5-B474-9737C0FFFEFE}" presName="parentText" presStyleLbl="node1" presStyleIdx="2" presStyleCnt="3">
        <dgm:presLayoutVars>
          <dgm:chMax val="1"/>
          <dgm:bulletEnabled val="1"/>
        </dgm:presLayoutVars>
      </dgm:prSet>
      <dgm:spPr/>
      <dgm:t>
        <a:bodyPr/>
        <a:lstStyle/>
        <a:p>
          <a:endParaRPr lang="de-DE"/>
        </a:p>
      </dgm:t>
    </dgm:pt>
    <dgm:pt modelId="{D39C3D47-3F9D-4CED-9AC9-7127F14094C9}" type="pres">
      <dgm:prSet presAssocID="{1994695D-A724-4FB5-B474-9737C0FFFEFE}" presName="descendantText" presStyleLbl="alignAccFollowNode1" presStyleIdx="2" presStyleCnt="3">
        <dgm:presLayoutVars>
          <dgm:bulletEnabled val="1"/>
        </dgm:presLayoutVars>
      </dgm:prSet>
      <dgm:spPr/>
      <dgm:t>
        <a:bodyPr/>
        <a:lstStyle/>
        <a:p>
          <a:endParaRPr lang="de-DE"/>
        </a:p>
      </dgm:t>
    </dgm:pt>
  </dgm:ptLst>
  <dgm:cxnLst>
    <dgm:cxn modelId="{71EAEC60-5BF8-4C80-B297-9F2FC92881D1}" srcId="{AB62B594-8ECE-4168-BBD6-92E0ACC682E3}" destId="{3AB071A3-738E-4961-8B9D-33A38EA25DEB}" srcOrd="1" destOrd="0" parTransId="{6B85F087-2F00-4E14-BD0C-A97C097A7E13}" sibTransId="{3AACBEE1-5A57-4AC2-B25C-B28C0E308E05}"/>
    <dgm:cxn modelId="{A5233CBC-0947-4535-9C8A-B483C21E5A15}" type="presOf" srcId="{BBFD7BFB-B188-43A6-88B7-3C869F4363E5}" destId="{85E8C84F-B7BE-49E9-B7FD-00A59BC75DC8}" srcOrd="0" destOrd="0" presId="urn:microsoft.com/office/officeart/2005/8/layout/vList5"/>
    <dgm:cxn modelId="{30B281ED-B5B2-4525-B48A-7C5E8C18381D}" srcId="{ABF60B04-E69E-4A60-B6E1-EE9F3D151EEC}" destId="{BA73B99E-FD86-44C5-9750-B00ECFE7C2B0}" srcOrd="0" destOrd="0" parTransId="{B9AAD938-167C-4267-89F4-A45C1A1C81E2}" sibTransId="{FEA22952-3206-4654-9A7D-2C9BDA8A5028}"/>
    <dgm:cxn modelId="{E7506E4E-BB0D-48AF-B86F-4781D626C35A}" type="presOf" srcId="{ABF60B04-E69E-4A60-B6E1-EE9F3D151EEC}" destId="{F42E18A6-530B-4F32-8ECB-5040CC4D03F3}" srcOrd="0" destOrd="0" presId="urn:microsoft.com/office/officeart/2005/8/layout/vList5"/>
    <dgm:cxn modelId="{4290562E-50A0-40F2-8D41-57F63F07F035}" type="presOf" srcId="{1994695D-A724-4FB5-B474-9737C0FFFEFE}" destId="{C2920DC4-52C1-4341-8BA5-8189DA8DFE9F}" srcOrd="0" destOrd="0" presId="urn:microsoft.com/office/officeart/2005/8/layout/vList5"/>
    <dgm:cxn modelId="{BBB52D36-9027-4BDE-88C2-EFD287BCE9C3}" srcId="{1994695D-A724-4FB5-B474-9737C0FFFEFE}" destId="{C058A048-AFF5-4B07-BE2F-2EE094EEEFC2}" srcOrd="0" destOrd="0" parTransId="{927C483F-D9EA-4B37-81D2-588DDBF30E49}" sibTransId="{990C4C49-8FA1-4B2B-96D1-F5D7D1A3517A}"/>
    <dgm:cxn modelId="{CF8A3796-34EF-4624-9BD1-423E0C425EB0}" type="presOf" srcId="{C058A048-AFF5-4B07-BE2F-2EE094EEEFC2}" destId="{D39C3D47-3F9D-4CED-9AC9-7127F14094C9}" srcOrd="0" destOrd="0" presId="urn:microsoft.com/office/officeart/2005/8/layout/vList5"/>
    <dgm:cxn modelId="{A792DCD7-0762-4A4E-B7AC-C5BDDC6A1606}" srcId="{AB62B594-8ECE-4168-BBD6-92E0ACC682E3}" destId="{ABF60B04-E69E-4A60-B6E1-EE9F3D151EEC}" srcOrd="0" destOrd="0" parTransId="{AD864767-B3F5-43E4-A1CB-1D127A28B5D1}" sibTransId="{DE589B70-29B4-4BCA-8845-2F358EFC04FD}"/>
    <dgm:cxn modelId="{D175958E-C1F5-416C-ADE0-D807CE04BD13}" srcId="{ABF60B04-E69E-4A60-B6E1-EE9F3D151EEC}" destId="{80A2EB4E-5BFB-4B75-BC9F-710F0E2B1C5D}" srcOrd="1" destOrd="0" parTransId="{030053B9-296A-4555-A45C-FCE5178773E3}" sibTransId="{49C15424-219D-4D04-B1D5-B239A5C49CDD}"/>
    <dgm:cxn modelId="{6988AF44-6449-4BED-8F8C-449FF63DE99C}" type="presOf" srcId="{AB62B594-8ECE-4168-BBD6-92E0ACC682E3}" destId="{6215E9F6-B318-479A-9276-D03B49890ADE}" srcOrd="0" destOrd="0" presId="urn:microsoft.com/office/officeart/2005/8/layout/vList5"/>
    <dgm:cxn modelId="{2BDC0EFF-1E3D-4E52-B156-72B48983EFA7}" srcId="{3AB071A3-738E-4961-8B9D-33A38EA25DEB}" destId="{BBFD7BFB-B188-43A6-88B7-3C869F4363E5}" srcOrd="0" destOrd="0" parTransId="{C001BB9F-7BCB-43A0-A13F-654361A6EF66}" sibTransId="{8D15932E-24FB-436F-860F-CC13C528B133}"/>
    <dgm:cxn modelId="{790989D1-916F-4439-875F-32E1A59B72AC}" type="presOf" srcId="{80A2EB4E-5BFB-4B75-BC9F-710F0E2B1C5D}" destId="{6E283811-E480-45B0-A2E7-7346AE5D152A}" srcOrd="0" destOrd="1" presId="urn:microsoft.com/office/officeart/2005/8/layout/vList5"/>
    <dgm:cxn modelId="{C75A49FE-EFE4-4D2F-96C0-CB96F9C0A88C}" type="presOf" srcId="{3AB071A3-738E-4961-8B9D-33A38EA25DEB}" destId="{CF5FF19A-B96E-4EB8-ACFD-1E27E2ECC4C8}" srcOrd="0" destOrd="0" presId="urn:microsoft.com/office/officeart/2005/8/layout/vList5"/>
    <dgm:cxn modelId="{3A2D5291-1F47-4008-A6CB-24C67CAF795F}" srcId="{AB62B594-8ECE-4168-BBD6-92E0ACC682E3}" destId="{1994695D-A724-4FB5-B474-9737C0FFFEFE}" srcOrd="2" destOrd="0" parTransId="{CD6E67D2-9763-4AF8-A718-7F20EEE49190}" sibTransId="{DCBF562E-622B-4C01-9CF7-1D6D18B0F50A}"/>
    <dgm:cxn modelId="{1F224C5B-FEE2-4137-9F70-86EC27DF67B9}" type="presOf" srcId="{BA73B99E-FD86-44C5-9750-B00ECFE7C2B0}" destId="{6E283811-E480-45B0-A2E7-7346AE5D152A}" srcOrd="0" destOrd="0" presId="urn:microsoft.com/office/officeart/2005/8/layout/vList5"/>
    <dgm:cxn modelId="{8328962C-9A34-4FE0-8C33-FDD102C712FB}" type="presParOf" srcId="{6215E9F6-B318-479A-9276-D03B49890ADE}" destId="{A3C7EB45-7A65-47CB-81DD-84089519C574}" srcOrd="0" destOrd="0" presId="urn:microsoft.com/office/officeart/2005/8/layout/vList5"/>
    <dgm:cxn modelId="{5C8CC7E8-6D90-410F-A013-029FE96250AA}" type="presParOf" srcId="{A3C7EB45-7A65-47CB-81DD-84089519C574}" destId="{F42E18A6-530B-4F32-8ECB-5040CC4D03F3}" srcOrd="0" destOrd="0" presId="urn:microsoft.com/office/officeart/2005/8/layout/vList5"/>
    <dgm:cxn modelId="{DDC85D3F-C003-48FF-9222-F7EB999AEA05}" type="presParOf" srcId="{A3C7EB45-7A65-47CB-81DD-84089519C574}" destId="{6E283811-E480-45B0-A2E7-7346AE5D152A}" srcOrd="1" destOrd="0" presId="urn:microsoft.com/office/officeart/2005/8/layout/vList5"/>
    <dgm:cxn modelId="{4881FBC8-2989-42AD-8E87-88ECE370DD27}" type="presParOf" srcId="{6215E9F6-B318-479A-9276-D03B49890ADE}" destId="{FBE67105-5B38-4162-931E-F48F3BDE8551}" srcOrd="1" destOrd="0" presId="urn:microsoft.com/office/officeart/2005/8/layout/vList5"/>
    <dgm:cxn modelId="{A9C39BDA-550B-407C-B63C-065CFA34F846}" type="presParOf" srcId="{6215E9F6-B318-479A-9276-D03B49890ADE}" destId="{BFC813BF-252B-4642-9A38-33A1513D7260}" srcOrd="2" destOrd="0" presId="urn:microsoft.com/office/officeart/2005/8/layout/vList5"/>
    <dgm:cxn modelId="{30CB7858-4A87-48F6-8FDC-6FB0E9CDCB36}" type="presParOf" srcId="{BFC813BF-252B-4642-9A38-33A1513D7260}" destId="{CF5FF19A-B96E-4EB8-ACFD-1E27E2ECC4C8}" srcOrd="0" destOrd="0" presId="urn:microsoft.com/office/officeart/2005/8/layout/vList5"/>
    <dgm:cxn modelId="{636A82E9-CA33-4FCD-8D98-8BEF020192BE}" type="presParOf" srcId="{BFC813BF-252B-4642-9A38-33A1513D7260}" destId="{85E8C84F-B7BE-49E9-B7FD-00A59BC75DC8}" srcOrd="1" destOrd="0" presId="urn:microsoft.com/office/officeart/2005/8/layout/vList5"/>
    <dgm:cxn modelId="{15CCE962-098F-4979-97FB-8694E0C75378}" type="presParOf" srcId="{6215E9F6-B318-479A-9276-D03B49890ADE}" destId="{3FAEAAA1-5933-42AB-BD8C-BAC3CB9B7741}" srcOrd="3" destOrd="0" presId="urn:microsoft.com/office/officeart/2005/8/layout/vList5"/>
    <dgm:cxn modelId="{EF4FDEF7-E23A-4BED-825E-D3AFEE0498E3}" type="presParOf" srcId="{6215E9F6-B318-479A-9276-D03B49890ADE}" destId="{B6A3CFB5-57B8-4985-9F67-7FCC59AAF0EB}" srcOrd="4" destOrd="0" presId="urn:microsoft.com/office/officeart/2005/8/layout/vList5"/>
    <dgm:cxn modelId="{E0CABE77-8792-4C01-B7D4-E0B97F8B40F0}" type="presParOf" srcId="{B6A3CFB5-57B8-4985-9F67-7FCC59AAF0EB}" destId="{C2920DC4-52C1-4341-8BA5-8189DA8DFE9F}" srcOrd="0" destOrd="0" presId="urn:microsoft.com/office/officeart/2005/8/layout/vList5"/>
    <dgm:cxn modelId="{46C53F95-B082-4A20-8F74-C26264EBD310}" type="presParOf" srcId="{B6A3CFB5-57B8-4985-9F67-7FCC59AAF0EB}" destId="{D39C3D47-3F9D-4CED-9AC9-7127F14094C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520FE3-FCC3-4941-8F4C-078196E12D8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de-DE"/>
        </a:p>
      </dgm:t>
    </dgm:pt>
    <dgm:pt modelId="{B5978CF0-4CD1-495D-B8EB-DDEE92C2AFD1}">
      <dgm:prSet phldrT="[Text]"/>
      <dgm:spPr>
        <a:solidFill>
          <a:srgbClr val="92D050"/>
        </a:solidFill>
      </dgm:spPr>
      <dgm:t>
        <a:bodyPr/>
        <a:lstStyle/>
        <a:p>
          <a:r>
            <a:rPr lang="de-DE" dirty="0" smtClean="0"/>
            <a:t>Finanzielle Perspektive</a:t>
          </a:r>
          <a:endParaRPr lang="de-DE" dirty="0"/>
        </a:p>
      </dgm:t>
    </dgm:pt>
    <dgm:pt modelId="{C03D2A16-88B0-4436-9A0F-26B89A035FFC}" type="parTrans" cxnId="{C1F4CD07-2B63-4B6F-9F12-4D779264A173}">
      <dgm:prSet/>
      <dgm:spPr/>
      <dgm:t>
        <a:bodyPr/>
        <a:lstStyle/>
        <a:p>
          <a:endParaRPr lang="de-DE"/>
        </a:p>
      </dgm:t>
    </dgm:pt>
    <dgm:pt modelId="{F59F8269-DE14-4192-BE9C-09483906B0CF}" type="sibTrans" cxnId="{C1F4CD07-2B63-4B6F-9F12-4D779264A173}">
      <dgm:prSet/>
      <dgm:spPr/>
      <dgm:t>
        <a:bodyPr/>
        <a:lstStyle/>
        <a:p>
          <a:endParaRPr lang="de-DE"/>
        </a:p>
      </dgm:t>
    </dgm:pt>
    <dgm:pt modelId="{A4F01E93-7A2E-4570-BA78-3911CAD0DC55}">
      <dgm:prSet phldrT="[Text]" custT="1"/>
      <dgm:spPr/>
      <dgm:t>
        <a:bodyPr/>
        <a:lstStyle/>
        <a:p>
          <a:r>
            <a:rPr lang="de-DE" sz="1400" dirty="0" smtClean="0"/>
            <a:t>Wachstum: Stationäre Fälle/CMI</a:t>
          </a:r>
          <a:endParaRPr lang="de-DE" sz="1400" dirty="0"/>
        </a:p>
      </dgm:t>
    </dgm:pt>
    <dgm:pt modelId="{52A86A83-7471-41CC-A70A-75C1EFE23170}" type="parTrans" cxnId="{7FE2FD9F-A9D4-4806-948C-0BAA1056B7A9}">
      <dgm:prSet/>
      <dgm:spPr/>
      <dgm:t>
        <a:bodyPr/>
        <a:lstStyle/>
        <a:p>
          <a:endParaRPr lang="de-DE"/>
        </a:p>
      </dgm:t>
    </dgm:pt>
    <dgm:pt modelId="{84DE1E08-623E-4D67-8F92-639B2A5DB1B7}" type="sibTrans" cxnId="{7FE2FD9F-A9D4-4806-948C-0BAA1056B7A9}">
      <dgm:prSet/>
      <dgm:spPr/>
      <dgm:t>
        <a:bodyPr/>
        <a:lstStyle/>
        <a:p>
          <a:endParaRPr lang="de-DE"/>
        </a:p>
      </dgm:t>
    </dgm:pt>
    <dgm:pt modelId="{7132C22A-CE1A-49A8-83BC-B72EB9DBAF35}">
      <dgm:prSet phldrT="[Text]"/>
      <dgm:spPr>
        <a:solidFill>
          <a:srgbClr val="00B0F0"/>
        </a:solidFill>
      </dgm:spPr>
      <dgm:t>
        <a:bodyPr/>
        <a:lstStyle/>
        <a:p>
          <a:r>
            <a:rPr lang="de-DE" dirty="0" smtClean="0"/>
            <a:t>Kundenperspektive</a:t>
          </a:r>
          <a:endParaRPr lang="de-DE" dirty="0"/>
        </a:p>
      </dgm:t>
    </dgm:pt>
    <dgm:pt modelId="{4A11BEF0-94AC-46CF-A37A-465A912634F6}" type="parTrans" cxnId="{4B9C4BD4-58A1-43B4-AA0E-7BEC827D88BC}">
      <dgm:prSet/>
      <dgm:spPr/>
      <dgm:t>
        <a:bodyPr/>
        <a:lstStyle/>
        <a:p>
          <a:endParaRPr lang="de-DE"/>
        </a:p>
      </dgm:t>
    </dgm:pt>
    <dgm:pt modelId="{7D412EDE-5922-4E9C-AC98-F6F57CF5E79D}" type="sibTrans" cxnId="{4B9C4BD4-58A1-43B4-AA0E-7BEC827D88BC}">
      <dgm:prSet/>
      <dgm:spPr/>
      <dgm:t>
        <a:bodyPr/>
        <a:lstStyle/>
        <a:p>
          <a:endParaRPr lang="de-DE"/>
        </a:p>
      </dgm:t>
    </dgm:pt>
    <dgm:pt modelId="{25C8A622-86A2-4C3D-936B-AEC4CE90E176}">
      <dgm:prSet phldrT="[Text]" custT="1"/>
      <dgm:spPr/>
      <dgm:t>
        <a:bodyPr/>
        <a:lstStyle/>
        <a:p>
          <a:r>
            <a:rPr lang="de-DE" sz="1400" dirty="0" smtClean="0"/>
            <a:t>Mitarbeiterproduktivität: CM-Punkte pro VK-Arzt</a:t>
          </a:r>
          <a:endParaRPr lang="de-DE" sz="1400" dirty="0"/>
        </a:p>
      </dgm:t>
    </dgm:pt>
    <dgm:pt modelId="{60B8C9BD-4AF3-4D1D-8419-946CC6E215FF}" type="parTrans" cxnId="{1CA7FECB-3D2A-4AD4-8F0A-280D7B035DE4}">
      <dgm:prSet/>
      <dgm:spPr/>
      <dgm:t>
        <a:bodyPr/>
        <a:lstStyle/>
        <a:p>
          <a:endParaRPr lang="de-DE"/>
        </a:p>
      </dgm:t>
    </dgm:pt>
    <dgm:pt modelId="{B937EF6F-B317-42B5-AF17-8466EFCFD2B5}" type="sibTrans" cxnId="{1CA7FECB-3D2A-4AD4-8F0A-280D7B035DE4}">
      <dgm:prSet/>
      <dgm:spPr/>
      <dgm:t>
        <a:bodyPr/>
        <a:lstStyle/>
        <a:p>
          <a:endParaRPr lang="de-DE"/>
        </a:p>
      </dgm:t>
    </dgm:pt>
    <dgm:pt modelId="{F1643A63-01E0-4B64-8826-6098F69C48AF}">
      <dgm:prSet phldrT="[Text]" custT="1"/>
      <dgm:spPr/>
      <dgm:t>
        <a:bodyPr/>
        <a:lstStyle/>
        <a:p>
          <a:r>
            <a:rPr lang="de-DE" sz="1400" dirty="0" smtClean="0"/>
            <a:t>Produktivität: CM-Punkte pro Belegungstag</a:t>
          </a:r>
          <a:endParaRPr lang="de-DE" sz="1400" dirty="0"/>
        </a:p>
      </dgm:t>
    </dgm:pt>
    <dgm:pt modelId="{E0AC2227-EFC1-448D-9CDF-E00061A191B0}" type="parTrans" cxnId="{290A5A30-A86F-47EF-903C-D09E3D40FE01}">
      <dgm:prSet/>
      <dgm:spPr/>
      <dgm:t>
        <a:bodyPr/>
        <a:lstStyle/>
        <a:p>
          <a:endParaRPr lang="de-DE"/>
        </a:p>
      </dgm:t>
    </dgm:pt>
    <dgm:pt modelId="{B99BD531-8240-4370-A1AC-429A2A7E12E8}" type="sibTrans" cxnId="{290A5A30-A86F-47EF-903C-D09E3D40FE01}">
      <dgm:prSet/>
      <dgm:spPr/>
      <dgm:t>
        <a:bodyPr/>
        <a:lstStyle/>
        <a:p>
          <a:endParaRPr lang="de-DE"/>
        </a:p>
      </dgm:t>
    </dgm:pt>
    <dgm:pt modelId="{9F86E82E-566F-4ABD-B7A8-42423A1CEE82}">
      <dgm:prSet phldrT="[Text]" custT="1"/>
      <dgm:spPr/>
      <dgm:t>
        <a:bodyPr/>
        <a:lstStyle/>
        <a:p>
          <a:r>
            <a:rPr lang="de-DE" sz="1400" dirty="0" smtClean="0"/>
            <a:t>Rentabilität</a:t>
          </a:r>
          <a:endParaRPr lang="de-DE" sz="1400" dirty="0"/>
        </a:p>
      </dgm:t>
    </dgm:pt>
    <dgm:pt modelId="{4B346E5D-9790-43B4-A276-AE4C859617DF}" type="parTrans" cxnId="{CB4329EF-5DD7-45F1-AC27-89E85E909317}">
      <dgm:prSet/>
      <dgm:spPr/>
      <dgm:t>
        <a:bodyPr/>
        <a:lstStyle/>
        <a:p>
          <a:endParaRPr lang="de-DE"/>
        </a:p>
      </dgm:t>
    </dgm:pt>
    <dgm:pt modelId="{DDA088BE-C23C-4658-9850-6834964D7E4F}" type="sibTrans" cxnId="{CB4329EF-5DD7-45F1-AC27-89E85E909317}">
      <dgm:prSet/>
      <dgm:spPr/>
      <dgm:t>
        <a:bodyPr/>
        <a:lstStyle/>
        <a:p>
          <a:endParaRPr lang="de-DE"/>
        </a:p>
      </dgm:t>
    </dgm:pt>
    <dgm:pt modelId="{CCF8AAA0-208C-4ED2-B419-101C74CE1587}">
      <dgm:prSet phldrT="[Text]" custT="1"/>
      <dgm:spPr/>
      <dgm:t>
        <a:bodyPr/>
        <a:lstStyle/>
        <a:p>
          <a:r>
            <a:rPr lang="de-DE" sz="1400" dirty="0" smtClean="0"/>
            <a:t>Liquidität</a:t>
          </a:r>
          <a:endParaRPr lang="de-DE" sz="1400" dirty="0"/>
        </a:p>
      </dgm:t>
    </dgm:pt>
    <dgm:pt modelId="{54332B21-A8CE-4758-8278-409FE64CD264}" type="parTrans" cxnId="{F290DC44-BF8C-4E88-9923-DE6F327BD257}">
      <dgm:prSet/>
      <dgm:spPr/>
      <dgm:t>
        <a:bodyPr/>
        <a:lstStyle/>
        <a:p>
          <a:endParaRPr lang="de-DE"/>
        </a:p>
      </dgm:t>
    </dgm:pt>
    <dgm:pt modelId="{795C690E-4ADE-45AE-AAA3-DE9DB8293102}" type="sibTrans" cxnId="{F290DC44-BF8C-4E88-9923-DE6F327BD257}">
      <dgm:prSet/>
      <dgm:spPr/>
      <dgm:t>
        <a:bodyPr/>
        <a:lstStyle/>
        <a:p>
          <a:endParaRPr lang="de-DE"/>
        </a:p>
      </dgm:t>
    </dgm:pt>
    <dgm:pt modelId="{8080C30E-7906-46F0-A2B8-F8A79369400F}">
      <dgm:prSet phldrT="[Text]"/>
      <dgm:spPr>
        <a:solidFill>
          <a:srgbClr val="0070C0"/>
        </a:solidFill>
      </dgm:spPr>
      <dgm:t>
        <a:bodyPr/>
        <a:lstStyle/>
        <a:p>
          <a:r>
            <a:rPr lang="de-DE" dirty="0" smtClean="0"/>
            <a:t>Prozessperspektive</a:t>
          </a:r>
          <a:endParaRPr lang="de-DE" dirty="0"/>
        </a:p>
      </dgm:t>
    </dgm:pt>
    <dgm:pt modelId="{30DCFBAA-C1CD-49B7-96F8-E944FC7A311F}" type="parTrans" cxnId="{5D821542-F92F-4422-A58E-138180EBFC4C}">
      <dgm:prSet/>
      <dgm:spPr/>
      <dgm:t>
        <a:bodyPr/>
        <a:lstStyle/>
        <a:p>
          <a:endParaRPr lang="de-DE"/>
        </a:p>
      </dgm:t>
    </dgm:pt>
    <dgm:pt modelId="{C040CEC1-6233-48F5-91D8-61143767EFF5}" type="sibTrans" cxnId="{5D821542-F92F-4422-A58E-138180EBFC4C}">
      <dgm:prSet/>
      <dgm:spPr/>
      <dgm:t>
        <a:bodyPr/>
        <a:lstStyle/>
        <a:p>
          <a:endParaRPr lang="de-DE"/>
        </a:p>
      </dgm:t>
    </dgm:pt>
    <dgm:pt modelId="{49195026-B43E-498C-910A-6D503B4A0700}">
      <dgm:prSet phldrT="[Text]"/>
      <dgm:spPr>
        <a:solidFill>
          <a:srgbClr val="7030A0"/>
        </a:solidFill>
      </dgm:spPr>
      <dgm:t>
        <a:bodyPr/>
        <a:lstStyle/>
        <a:p>
          <a:r>
            <a:rPr lang="de-DE" dirty="0" smtClean="0"/>
            <a:t>Potenzialperspektive</a:t>
          </a:r>
          <a:endParaRPr lang="de-DE" dirty="0"/>
        </a:p>
      </dgm:t>
    </dgm:pt>
    <dgm:pt modelId="{A79CD9F0-EEC4-4BA4-BD39-786D7426DF0B}" type="parTrans" cxnId="{83076578-DEE5-4079-B53B-D530295C2A7E}">
      <dgm:prSet/>
      <dgm:spPr/>
      <dgm:t>
        <a:bodyPr/>
        <a:lstStyle/>
        <a:p>
          <a:endParaRPr lang="de-DE"/>
        </a:p>
      </dgm:t>
    </dgm:pt>
    <dgm:pt modelId="{1A4EE9CD-AA7D-45DA-B371-50EC45222CAE}" type="sibTrans" cxnId="{83076578-DEE5-4079-B53B-D530295C2A7E}">
      <dgm:prSet/>
      <dgm:spPr/>
      <dgm:t>
        <a:bodyPr/>
        <a:lstStyle/>
        <a:p>
          <a:endParaRPr lang="de-DE"/>
        </a:p>
      </dgm:t>
    </dgm:pt>
    <dgm:pt modelId="{6BB96462-A1ED-4E8E-AD8E-D8BEADE4A47F}">
      <dgm:prSet phldrT="[Text]" custT="1"/>
      <dgm:spPr/>
      <dgm:t>
        <a:bodyPr/>
        <a:lstStyle/>
        <a:p>
          <a:r>
            <a:rPr lang="de-DE" sz="1400" dirty="0" smtClean="0"/>
            <a:t>Patientenzufriedenheit: Anzahl Beschwerden/Haftpflichtfälle</a:t>
          </a:r>
          <a:endParaRPr lang="de-DE" sz="1400" dirty="0"/>
        </a:p>
      </dgm:t>
    </dgm:pt>
    <dgm:pt modelId="{633DFC52-C2D2-4D0C-A56E-E54B681E753F}" type="parTrans" cxnId="{3DA423D4-F7EC-4B05-9459-FE6241AE6EBF}">
      <dgm:prSet/>
      <dgm:spPr/>
      <dgm:t>
        <a:bodyPr/>
        <a:lstStyle/>
        <a:p>
          <a:endParaRPr lang="de-DE"/>
        </a:p>
      </dgm:t>
    </dgm:pt>
    <dgm:pt modelId="{0D19AF3A-3B02-4630-84C5-B56CD489D5DF}" type="sibTrans" cxnId="{3DA423D4-F7EC-4B05-9459-FE6241AE6EBF}">
      <dgm:prSet/>
      <dgm:spPr/>
      <dgm:t>
        <a:bodyPr/>
        <a:lstStyle/>
        <a:p>
          <a:endParaRPr lang="de-DE"/>
        </a:p>
      </dgm:t>
    </dgm:pt>
    <dgm:pt modelId="{77CD97B8-67D7-495D-91E3-6E1C9A3FFA52}">
      <dgm:prSet phldrT="[Text]" custT="1"/>
      <dgm:spPr/>
      <dgm:t>
        <a:bodyPr/>
        <a:lstStyle/>
        <a:p>
          <a:r>
            <a:rPr lang="de-DE" sz="1400" dirty="0" err="1" smtClean="0"/>
            <a:t>Zuweiserzufriedenheit</a:t>
          </a:r>
          <a:r>
            <a:rPr lang="de-DE" sz="1400" dirty="0" smtClean="0"/>
            <a:t>: Schulnote in </a:t>
          </a:r>
          <a:r>
            <a:rPr lang="de-DE" sz="1400" dirty="0" err="1" smtClean="0"/>
            <a:t>Zuweiser</a:t>
          </a:r>
          <a:r>
            <a:rPr lang="de-DE" sz="1400" dirty="0" smtClean="0"/>
            <a:t>-Befragung</a:t>
          </a:r>
          <a:endParaRPr lang="de-DE" sz="1400" dirty="0"/>
        </a:p>
      </dgm:t>
    </dgm:pt>
    <dgm:pt modelId="{374AB83F-BE47-47DB-A801-F898C86E3880}" type="parTrans" cxnId="{DD24024E-934E-49DA-AE7B-7341F71DA98A}">
      <dgm:prSet/>
      <dgm:spPr/>
      <dgm:t>
        <a:bodyPr/>
        <a:lstStyle/>
        <a:p>
          <a:endParaRPr lang="de-DE"/>
        </a:p>
      </dgm:t>
    </dgm:pt>
    <dgm:pt modelId="{04D435FB-915E-4499-A601-360AA1846C19}" type="sibTrans" cxnId="{DD24024E-934E-49DA-AE7B-7341F71DA98A}">
      <dgm:prSet/>
      <dgm:spPr/>
      <dgm:t>
        <a:bodyPr/>
        <a:lstStyle/>
        <a:p>
          <a:endParaRPr lang="de-DE"/>
        </a:p>
      </dgm:t>
    </dgm:pt>
    <dgm:pt modelId="{4F0E25BA-F9E2-4C11-B794-D00BD195CE12}">
      <dgm:prSet phldrT="[Text]" custT="1"/>
      <dgm:spPr/>
      <dgm:t>
        <a:bodyPr/>
        <a:lstStyle/>
        <a:p>
          <a:r>
            <a:rPr lang="de-DE" sz="1400" dirty="0" smtClean="0"/>
            <a:t>Durchlaufzeiten: Verweildauer/Wartezeiten</a:t>
          </a:r>
          <a:endParaRPr lang="de-DE" sz="1400" dirty="0"/>
        </a:p>
      </dgm:t>
    </dgm:pt>
    <dgm:pt modelId="{D74428BF-51B7-4864-B747-26113851103F}" type="parTrans" cxnId="{820861C0-51D3-4BF5-A38E-6755D271F912}">
      <dgm:prSet/>
      <dgm:spPr/>
      <dgm:t>
        <a:bodyPr/>
        <a:lstStyle/>
        <a:p>
          <a:endParaRPr lang="de-DE"/>
        </a:p>
      </dgm:t>
    </dgm:pt>
    <dgm:pt modelId="{A83792FD-E475-4084-AC0E-A9CC19B2648F}" type="sibTrans" cxnId="{820861C0-51D3-4BF5-A38E-6755D271F912}">
      <dgm:prSet/>
      <dgm:spPr/>
      <dgm:t>
        <a:bodyPr/>
        <a:lstStyle/>
        <a:p>
          <a:endParaRPr lang="de-DE"/>
        </a:p>
      </dgm:t>
    </dgm:pt>
    <dgm:pt modelId="{CD525656-5383-4652-906A-17B4D22D4C90}">
      <dgm:prSet phldrT="[Text]" custT="1"/>
      <dgm:spPr/>
      <dgm:t>
        <a:bodyPr/>
        <a:lstStyle/>
        <a:p>
          <a:r>
            <a:rPr lang="de-DE" sz="1400" dirty="0" smtClean="0"/>
            <a:t>Marktposition: Marktanteil </a:t>
          </a:r>
          <a:r>
            <a:rPr lang="de-DE" sz="1400" dirty="0" err="1" smtClean="0"/>
            <a:t>Zuweiser</a:t>
          </a:r>
          <a:r>
            <a:rPr lang="de-DE" sz="1400" dirty="0" smtClean="0"/>
            <a:t>/Marktanteil Patienten</a:t>
          </a:r>
          <a:endParaRPr lang="de-DE" sz="1400" dirty="0"/>
        </a:p>
      </dgm:t>
    </dgm:pt>
    <dgm:pt modelId="{D601A083-6FCF-4671-A760-04F40BA999C3}" type="parTrans" cxnId="{F5573C31-DD63-4FD2-B0B4-3F1EAA2FC095}">
      <dgm:prSet/>
      <dgm:spPr/>
      <dgm:t>
        <a:bodyPr/>
        <a:lstStyle/>
        <a:p>
          <a:endParaRPr lang="de-DE"/>
        </a:p>
      </dgm:t>
    </dgm:pt>
    <dgm:pt modelId="{117CB394-1314-40D0-8A1B-BB52DDC923A7}" type="sibTrans" cxnId="{F5573C31-DD63-4FD2-B0B4-3F1EAA2FC095}">
      <dgm:prSet/>
      <dgm:spPr/>
      <dgm:t>
        <a:bodyPr/>
        <a:lstStyle/>
        <a:p>
          <a:endParaRPr lang="de-DE"/>
        </a:p>
      </dgm:t>
    </dgm:pt>
    <dgm:pt modelId="{4FEFBACE-BC02-4CE0-AD87-962552B4CEB4}">
      <dgm:prSet phldrT="[Text]" custT="1"/>
      <dgm:spPr/>
      <dgm:t>
        <a:bodyPr/>
        <a:lstStyle/>
        <a:p>
          <a:r>
            <a:rPr lang="de-DE" sz="1400" dirty="0" smtClean="0"/>
            <a:t>Prozessqualität: OP-Wechselzeiten/%Arztbriefe bei Entlassung</a:t>
          </a:r>
          <a:endParaRPr lang="de-DE" sz="1400" dirty="0"/>
        </a:p>
      </dgm:t>
    </dgm:pt>
    <dgm:pt modelId="{8A66C38D-B677-4FCE-91A5-3FDEE2A89620}" type="parTrans" cxnId="{16011749-703D-402A-BA7D-DE5408BB1CC2}">
      <dgm:prSet/>
      <dgm:spPr/>
      <dgm:t>
        <a:bodyPr/>
        <a:lstStyle/>
        <a:p>
          <a:endParaRPr lang="de-DE"/>
        </a:p>
      </dgm:t>
    </dgm:pt>
    <dgm:pt modelId="{49F59E10-2353-43C0-9D1E-1F694A2FDD0B}" type="sibTrans" cxnId="{16011749-703D-402A-BA7D-DE5408BB1CC2}">
      <dgm:prSet/>
      <dgm:spPr/>
      <dgm:t>
        <a:bodyPr/>
        <a:lstStyle/>
        <a:p>
          <a:endParaRPr lang="de-DE"/>
        </a:p>
      </dgm:t>
    </dgm:pt>
    <dgm:pt modelId="{274EF31C-15BE-421C-B758-2D6AD9F207A0}">
      <dgm:prSet phldrT="[Text]" custT="1"/>
      <dgm:spPr/>
      <dgm:t>
        <a:bodyPr/>
        <a:lstStyle/>
        <a:p>
          <a:r>
            <a:rPr lang="de-DE" sz="1400" dirty="0" smtClean="0"/>
            <a:t>Kapazitätsplanung: Bettenauslastung/OP-Saalauslastung</a:t>
          </a:r>
          <a:endParaRPr lang="de-DE" sz="1400" dirty="0"/>
        </a:p>
      </dgm:t>
    </dgm:pt>
    <dgm:pt modelId="{E7A245F1-6C69-4D57-A391-FDECDC7ED9BD}" type="parTrans" cxnId="{ACC7CE50-8D3C-43C5-AB11-B50D546FE779}">
      <dgm:prSet/>
      <dgm:spPr/>
      <dgm:t>
        <a:bodyPr/>
        <a:lstStyle/>
        <a:p>
          <a:endParaRPr lang="de-DE"/>
        </a:p>
      </dgm:t>
    </dgm:pt>
    <dgm:pt modelId="{67788F77-F947-4DC8-A92F-D754897D688A}" type="sibTrans" cxnId="{ACC7CE50-8D3C-43C5-AB11-B50D546FE779}">
      <dgm:prSet/>
      <dgm:spPr/>
      <dgm:t>
        <a:bodyPr/>
        <a:lstStyle/>
        <a:p>
          <a:endParaRPr lang="de-DE"/>
        </a:p>
      </dgm:t>
    </dgm:pt>
    <dgm:pt modelId="{9CE7ACC6-AB7E-4FDE-98D8-6E74E4C09A40}">
      <dgm:prSet phldrT="[Text]" custT="1"/>
      <dgm:spPr/>
      <dgm:t>
        <a:bodyPr/>
        <a:lstStyle/>
        <a:p>
          <a:r>
            <a:rPr lang="de-DE" sz="1400" dirty="0" smtClean="0"/>
            <a:t>Mitarbeiterzufriedenheit: Schulnote MA-Befragung</a:t>
          </a:r>
          <a:endParaRPr lang="de-DE" sz="1400" dirty="0"/>
        </a:p>
      </dgm:t>
    </dgm:pt>
    <dgm:pt modelId="{C54224F4-5A10-4D43-ABDA-0EC8D95A91CE}" type="parTrans" cxnId="{C51A92EF-41B4-4B79-9443-34AA671C166F}">
      <dgm:prSet/>
      <dgm:spPr/>
      <dgm:t>
        <a:bodyPr/>
        <a:lstStyle/>
        <a:p>
          <a:endParaRPr lang="de-DE"/>
        </a:p>
      </dgm:t>
    </dgm:pt>
    <dgm:pt modelId="{D69EEA67-5CBC-4D9B-80B7-C3849E78BB62}" type="sibTrans" cxnId="{C51A92EF-41B4-4B79-9443-34AA671C166F}">
      <dgm:prSet/>
      <dgm:spPr/>
      <dgm:t>
        <a:bodyPr/>
        <a:lstStyle/>
        <a:p>
          <a:endParaRPr lang="de-DE"/>
        </a:p>
      </dgm:t>
    </dgm:pt>
    <dgm:pt modelId="{DF7281B8-D9EB-4722-8232-8E074CD9464A}">
      <dgm:prSet phldrT="[Text]"/>
      <dgm:spPr/>
      <dgm:t>
        <a:bodyPr/>
        <a:lstStyle/>
        <a:p>
          <a:endParaRPr lang="de-DE" sz="900" dirty="0"/>
        </a:p>
      </dgm:t>
    </dgm:pt>
    <dgm:pt modelId="{D33CD250-38E2-4F33-A62E-1E5A66631182}" type="parTrans" cxnId="{C0ECD062-B645-440E-AC69-15366A1A655F}">
      <dgm:prSet/>
      <dgm:spPr/>
      <dgm:t>
        <a:bodyPr/>
        <a:lstStyle/>
        <a:p>
          <a:endParaRPr lang="de-DE"/>
        </a:p>
      </dgm:t>
    </dgm:pt>
    <dgm:pt modelId="{82909A16-BAF2-4215-BA96-7366C4CDD634}" type="sibTrans" cxnId="{C0ECD062-B645-440E-AC69-15366A1A655F}">
      <dgm:prSet/>
      <dgm:spPr/>
      <dgm:t>
        <a:bodyPr/>
        <a:lstStyle/>
        <a:p>
          <a:endParaRPr lang="de-DE"/>
        </a:p>
      </dgm:t>
    </dgm:pt>
    <dgm:pt modelId="{06C8B0B6-49A7-4222-BC5F-C6EA21E231D4}">
      <dgm:prSet phldrT="[Text]" custT="1"/>
      <dgm:spPr/>
      <dgm:t>
        <a:bodyPr/>
        <a:lstStyle/>
        <a:p>
          <a:r>
            <a:rPr lang="de-DE" sz="1400" dirty="0" smtClean="0"/>
            <a:t>Qualifizierung: Anzahl Schulungen/Fortbildungen</a:t>
          </a:r>
          <a:endParaRPr lang="de-DE" sz="1400" dirty="0"/>
        </a:p>
      </dgm:t>
    </dgm:pt>
    <dgm:pt modelId="{8795F889-E54E-4125-A525-7FE60F49D794}" type="parTrans" cxnId="{6C4664DD-A219-43A3-B0D5-BC0E1307B021}">
      <dgm:prSet/>
      <dgm:spPr/>
      <dgm:t>
        <a:bodyPr/>
        <a:lstStyle/>
        <a:p>
          <a:endParaRPr lang="de-DE"/>
        </a:p>
      </dgm:t>
    </dgm:pt>
    <dgm:pt modelId="{73365D06-EAF0-4293-B493-42B2EF5D5697}" type="sibTrans" cxnId="{6C4664DD-A219-43A3-B0D5-BC0E1307B021}">
      <dgm:prSet/>
      <dgm:spPr/>
      <dgm:t>
        <a:bodyPr/>
        <a:lstStyle/>
        <a:p>
          <a:endParaRPr lang="de-DE"/>
        </a:p>
      </dgm:t>
    </dgm:pt>
    <dgm:pt modelId="{E84A69AC-6CF1-491B-B522-1AE4403C0E1A}">
      <dgm:prSet phldrT="[Text]" custT="1"/>
      <dgm:spPr/>
      <dgm:t>
        <a:bodyPr/>
        <a:lstStyle/>
        <a:p>
          <a:r>
            <a:rPr lang="de-DE" sz="1400" dirty="0" smtClean="0"/>
            <a:t>Innovation: Vorschlagswesen</a:t>
          </a:r>
          <a:endParaRPr lang="de-DE" sz="1400" dirty="0"/>
        </a:p>
      </dgm:t>
    </dgm:pt>
    <dgm:pt modelId="{4D040992-4A83-4418-93AA-D1C484FE1AF2}" type="parTrans" cxnId="{8BA8DEEA-A13D-43EF-8FBD-CF51DC59FE58}">
      <dgm:prSet/>
      <dgm:spPr/>
      <dgm:t>
        <a:bodyPr/>
        <a:lstStyle/>
        <a:p>
          <a:endParaRPr lang="de-DE"/>
        </a:p>
      </dgm:t>
    </dgm:pt>
    <dgm:pt modelId="{3A184758-0774-4A99-9585-BABE7FC2F57F}" type="sibTrans" cxnId="{8BA8DEEA-A13D-43EF-8FBD-CF51DC59FE58}">
      <dgm:prSet/>
      <dgm:spPr/>
      <dgm:t>
        <a:bodyPr/>
        <a:lstStyle/>
        <a:p>
          <a:endParaRPr lang="de-DE"/>
        </a:p>
      </dgm:t>
    </dgm:pt>
    <dgm:pt modelId="{23434AF3-0CCB-44A7-8463-29A64E223883}" type="pres">
      <dgm:prSet presAssocID="{D9520FE3-FCC3-4941-8F4C-078196E12D84}" presName="Name0" presStyleCnt="0">
        <dgm:presLayoutVars>
          <dgm:dir/>
          <dgm:animLvl val="lvl"/>
          <dgm:resizeHandles val="exact"/>
        </dgm:presLayoutVars>
      </dgm:prSet>
      <dgm:spPr/>
      <dgm:t>
        <a:bodyPr/>
        <a:lstStyle/>
        <a:p>
          <a:endParaRPr lang="de-DE"/>
        </a:p>
      </dgm:t>
    </dgm:pt>
    <dgm:pt modelId="{6B9D0D0F-08BC-4DB8-A4E3-4FC3C25BE5B0}" type="pres">
      <dgm:prSet presAssocID="{B5978CF0-4CD1-495D-B8EB-DDEE92C2AFD1}" presName="linNode" presStyleCnt="0"/>
      <dgm:spPr/>
    </dgm:pt>
    <dgm:pt modelId="{3B3551D8-5AAB-4C55-8D8E-4C9EBDD3E637}" type="pres">
      <dgm:prSet presAssocID="{B5978CF0-4CD1-495D-B8EB-DDEE92C2AFD1}" presName="parentText" presStyleLbl="node1" presStyleIdx="0" presStyleCnt="4">
        <dgm:presLayoutVars>
          <dgm:chMax val="1"/>
          <dgm:bulletEnabled val="1"/>
        </dgm:presLayoutVars>
      </dgm:prSet>
      <dgm:spPr/>
      <dgm:t>
        <a:bodyPr/>
        <a:lstStyle/>
        <a:p>
          <a:endParaRPr lang="de-DE"/>
        </a:p>
      </dgm:t>
    </dgm:pt>
    <dgm:pt modelId="{7306494C-525C-488C-9ABF-7CDD0C560767}" type="pres">
      <dgm:prSet presAssocID="{B5978CF0-4CD1-495D-B8EB-DDEE92C2AFD1}" presName="descendantText" presStyleLbl="alignAccFollowNode1" presStyleIdx="0" presStyleCnt="4">
        <dgm:presLayoutVars>
          <dgm:bulletEnabled val="1"/>
        </dgm:presLayoutVars>
      </dgm:prSet>
      <dgm:spPr/>
      <dgm:t>
        <a:bodyPr/>
        <a:lstStyle/>
        <a:p>
          <a:endParaRPr lang="de-DE"/>
        </a:p>
      </dgm:t>
    </dgm:pt>
    <dgm:pt modelId="{6ABBCAD7-3779-4598-8BBD-212638E6EB52}" type="pres">
      <dgm:prSet presAssocID="{F59F8269-DE14-4192-BE9C-09483906B0CF}" presName="sp" presStyleCnt="0"/>
      <dgm:spPr/>
    </dgm:pt>
    <dgm:pt modelId="{935A1A72-9FA2-4E81-AA4D-98EC7693CD35}" type="pres">
      <dgm:prSet presAssocID="{7132C22A-CE1A-49A8-83BC-B72EB9DBAF35}" presName="linNode" presStyleCnt="0"/>
      <dgm:spPr/>
    </dgm:pt>
    <dgm:pt modelId="{415E719E-01AD-4961-9225-E4C429C1DB77}" type="pres">
      <dgm:prSet presAssocID="{7132C22A-CE1A-49A8-83BC-B72EB9DBAF35}" presName="parentText" presStyleLbl="node1" presStyleIdx="1" presStyleCnt="4">
        <dgm:presLayoutVars>
          <dgm:chMax val="1"/>
          <dgm:bulletEnabled val="1"/>
        </dgm:presLayoutVars>
      </dgm:prSet>
      <dgm:spPr/>
      <dgm:t>
        <a:bodyPr/>
        <a:lstStyle/>
        <a:p>
          <a:endParaRPr lang="de-DE"/>
        </a:p>
      </dgm:t>
    </dgm:pt>
    <dgm:pt modelId="{1AC3AD26-36E6-4E9D-97FF-74D24D5D1529}" type="pres">
      <dgm:prSet presAssocID="{7132C22A-CE1A-49A8-83BC-B72EB9DBAF35}" presName="descendantText" presStyleLbl="alignAccFollowNode1" presStyleIdx="1" presStyleCnt="4">
        <dgm:presLayoutVars>
          <dgm:bulletEnabled val="1"/>
        </dgm:presLayoutVars>
      </dgm:prSet>
      <dgm:spPr/>
      <dgm:t>
        <a:bodyPr/>
        <a:lstStyle/>
        <a:p>
          <a:endParaRPr lang="de-DE"/>
        </a:p>
      </dgm:t>
    </dgm:pt>
    <dgm:pt modelId="{D7B2B992-A9F4-4BFA-ADC0-D31B8F2D0D79}" type="pres">
      <dgm:prSet presAssocID="{7D412EDE-5922-4E9C-AC98-F6F57CF5E79D}" presName="sp" presStyleCnt="0"/>
      <dgm:spPr/>
    </dgm:pt>
    <dgm:pt modelId="{2EB9033E-2A96-41AA-B74B-8D86AF468297}" type="pres">
      <dgm:prSet presAssocID="{8080C30E-7906-46F0-A2B8-F8A79369400F}" presName="linNode" presStyleCnt="0"/>
      <dgm:spPr/>
    </dgm:pt>
    <dgm:pt modelId="{DD8C3E58-6DD5-4118-9BAA-7BAB8C37621B}" type="pres">
      <dgm:prSet presAssocID="{8080C30E-7906-46F0-A2B8-F8A79369400F}" presName="parentText" presStyleLbl="node1" presStyleIdx="2" presStyleCnt="4">
        <dgm:presLayoutVars>
          <dgm:chMax val="1"/>
          <dgm:bulletEnabled val="1"/>
        </dgm:presLayoutVars>
      </dgm:prSet>
      <dgm:spPr/>
      <dgm:t>
        <a:bodyPr/>
        <a:lstStyle/>
        <a:p>
          <a:endParaRPr lang="de-DE"/>
        </a:p>
      </dgm:t>
    </dgm:pt>
    <dgm:pt modelId="{9F11DBA2-D0AB-4CFE-8424-55D45895E14C}" type="pres">
      <dgm:prSet presAssocID="{8080C30E-7906-46F0-A2B8-F8A79369400F}" presName="descendantText" presStyleLbl="alignAccFollowNode1" presStyleIdx="2" presStyleCnt="4">
        <dgm:presLayoutVars>
          <dgm:bulletEnabled val="1"/>
        </dgm:presLayoutVars>
      </dgm:prSet>
      <dgm:spPr/>
      <dgm:t>
        <a:bodyPr/>
        <a:lstStyle/>
        <a:p>
          <a:endParaRPr lang="de-DE"/>
        </a:p>
      </dgm:t>
    </dgm:pt>
    <dgm:pt modelId="{2DF00017-A78A-4901-9369-3109430D2753}" type="pres">
      <dgm:prSet presAssocID="{C040CEC1-6233-48F5-91D8-61143767EFF5}" presName="sp" presStyleCnt="0"/>
      <dgm:spPr/>
    </dgm:pt>
    <dgm:pt modelId="{4BC61066-959E-4D34-8CDE-3BBBEAC8A367}" type="pres">
      <dgm:prSet presAssocID="{49195026-B43E-498C-910A-6D503B4A0700}" presName="linNode" presStyleCnt="0"/>
      <dgm:spPr/>
    </dgm:pt>
    <dgm:pt modelId="{00F80394-09AE-4C24-B466-E075F01BA9B1}" type="pres">
      <dgm:prSet presAssocID="{49195026-B43E-498C-910A-6D503B4A0700}" presName="parentText" presStyleLbl="node1" presStyleIdx="3" presStyleCnt="4">
        <dgm:presLayoutVars>
          <dgm:chMax val="1"/>
          <dgm:bulletEnabled val="1"/>
        </dgm:presLayoutVars>
      </dgm:prSet>
      <dgm:spPr/>
      <dgm:t>
        <a:bodyPr/>
        <a:lstStyle/>
        <a:p>
          <a:endParaRPr lang="de-DE"/>
        </a:p>
      </dgm:t>
    </dgm:pt>
    <dgm:pt modelId="{5DF5E110-D3E0-449D-924A-925149E8E39C}" type="pres">
      <dgm:prSet presAssocID="{49195026-B43E-498C-910A-6D503B4A0700}" presName="descendantText" presStyleLbl="alignAccFollowNode1" presStyleIdx="3" presStyleCnt="4" custScaleY="131276">
        <dgm:presLayoutVars>
          <dgm:bulletEnabled val="1"/>
        </dgm:presLayoutVars>
      </dgm:prSet>
      <dgm:spPr/>
      <dgm:t>
        <a:bodyPr/>
        <a:lstStyle/>
        <a:p>
          <a:endParaRPr lang="de-DE"/>
        </a:p>
      </dgm:t>
    </dgm:pt>
  </dgm:ptLst>
  <dgm:cxnLst>
    <dgm:cxn modelId="{290A5A30-A86F-47EF-903C-D09E3D40FE01}" srcId="{B5978CF0-4CD1-495D-B8EB-DDEE92C2AFD1}" destId="{F1643A63-01E0-4B64-8826-6098F69C48AF}" srcOrd="1" destOrd="0" parTransId="{E0AC2227-EFC1-448D-9CDF-E00061A191B0}" sibTransId="{B99BD531-8240-4370-A1AC-429A2A7E12E8}"/>
    <dgm:cxn modelId="{5D821542-F92F-4422-A58E-138180EBFC4C}" srcId="{D9520FE3-FCC3-4941-8F4C-078196E12D84}" destId="{8080C30E-7906-46F0-A2B8-F8A79369400F}" srcOrd="2" destOrd="0" parTransId="{30DCFBAA-C1CD-49B7-96F8-E944FC7A311F}" sibTransId="{C040CEC1-6233-48F5-91D8-61143767EFF5}"/>
    <dgm:cxn modelId="{7D44C086-5044-49FF-8F03-A0930C7BDD59}" type="presOf" srcId="{E84A69AC-6CF1-491B-B522-1AE4403C0E1A}" destId="{5DF5E110-D3E0-449D-924A-925149E8E39C}" srcOrd="0" destOrd="3" presId="urn:microsoft.com/office/officeart/2005/8/layout/vList5"/>
    <dgm:cxn modelId="{83076578-DEE5-4079-B53B-D530295C2A7E}" srcId="{D9520FE3-FCC3-4941-8F4C-078196E12D84}" destId="{49195026-B43E-498C-910A-6D503B4A0700}" srcOrd="3" destOrd="0" parTransId="{A79CD9F0-EEC4-4BA4-BD39-786D7426DF0B}" sibTransId="{1A4EE9CD-AA7D-45DA-B371-50EC45222CAE}"/>
    <dgm:cxn modelId="{C0ECD062-B645-440E-AC69-15366A1A655F}" srcId="{49195026-B43E-498C-910A-6D503B4A0700}" destId="{DF7281B8-D9EB-4722-8232-8E074CD9464A}" srcOrd="4" destOrd="0" parTransId="{D33CD250-38E2-4F33-A62E-1E5A66631182}" sibTransId="{82909A16-BAF2-4215-BA96-7366C4CDD634}"/>
    <dgm:cxn modelId="{C1F4CD07-2B63-4B6F-9F12-4D779264A173}" srcId="{D9520FE3-FCC3-4941-8F4C-078196E12D84}" destId="{B5978CF0-4CD1-495D-B8EB-DDEE92C2AFD1}" srcOrd="0" destOrd="0" parTransId="{C03D2A16-88B0-4436-9A0F-26B89A035FFC}" sibTransId="{F59F8269-DE14-4192-BE9C-09483906B0CF}"/>
    <dgm:cxn modelId="{4B9C4BD4-58A1-43B4-AA0E-7BEC827D88BC}" srcId="{D9520FE3-FCC3-4941-8F4C-078196E12D84}" destId="{7132C22A-CE1A-49A8-83BC-B72EB9DBAF35}" srcOrd="1" destOrd="0" parTransId="{4A11BEF0-94AC-46CF-A37A-465A912634F6}" sibTransId="{7D412EDE-5922-4E9C-AC98-F6F57CF5E79D}"/>
    <dgm:cxn modelId="{FD6E2AB8-6CB0-455D-8ABB-3DC8788AC49E}" type="presOf" srcId="{A4F01E93-7A2E-4570-BA78-3911CAD0DC55}" destId="{7306494C-525C-488C-9ABF-7CDD0C560767}" srcOrd="0" destOrd="0" presId="urn:microsoft.com/office/officeart/2005/8/layout/vList5"/>
    <dgm:cxn modelId="{0053404E-1515-4DF4-BA6D-683CED845590}" type="presOf" srcId="{DF7281B8-D9EB-4722-8232-8E074CD9464A}" destId="{5DF5E110-D3E0-449D-924A-925149E8E39C}" srcOrd="0" destOrd="4" presId="urn:microsoft.com/office/officeart/2005/8/layout/vList5"/>
    <dgm:cxn modelId="{DD24024E-934E-49DA-AE7B-7341F71DA98A}" srcId="{7132C22A-CE1A-49A8-83BC-B72EB9DBAF35}" destId="{77CD97B8-67D7-495D-91E3-6E1C9A3FFA52}" srcOrd="1" destOrd="0" parTransId="{374AB83F-BE47-47DB-A801-F898C86E3880}" sibTransId="{04D435FB-915E-4499-A601-360AA1846C19}"/>
    <dgm:cxn modelId="{7CA14685-6B06-4873-AB79-6F66B3CD48E4}" type="presOf" srcId="{6BB96462-A1ED-4E8E-AD8E-D8BEADE4A47F}" destId="{1AC3AD26-36E6-4E9D-97FF-74D24D5D1529}" srcOrd="0" destOrd="0" presId="urn:microsoft.com/office/officeart/2005/8/layout/vList5"/>
    <dgm:cxn modelId="{8BA8DEEA-A13D-43EF-8FBD-CF51DC59FE58}" srcId="{49195026-B43E-498C-910A-6D503B4A0700}" destId="{E84A69AC-6CF1-491B-B522-1AE4403C0E1A}" srcOrd="3" destOrd="0" parTransId="{4D040992-4A83-4418-93AA-D1C484FE1AF2}" sibTransId="{3A184758-0774-4A99-9585-BABE7FC2F57F}"/>
    <dgm:cxn modelId="{275E9443-ACB3-4EB2-B737-A9BF73B7C105}" type="presOf" srcId="{CCF8AAA0-208C-4ED2-B419-101C74CE1587}" destId="{7306494C-525C-488C-9ABF-7CDD0C560767}" srcOrd="0" destOrd="3" presId="urn:microsoft.com/office/officeart/2005/8/layout/vList5"/>
    <dgm:cxn modelId="{7A945788-5CF2-4E8D-BB81-FF7F2766C596}" type="presOf" srcId="{9F86E82E-566F-4ABD-B7A8-42423A1CEE82}" destId="{7306494C-525C-488C-9ABF-7CDD0C560767}" srcOrd="0" destOrd="2" presId="urn:microsoft.com/office/officeart/2005/8/layout/vList5"/>
    <dgm:cxn modelId="{3722AE7F-B549-4DCC-9358-24E1CF37FE44}" type="presOf" srcId="{B5978CF0-4CD1-495D-B8EB-DDEE92C2AFD1}" destId="{3B3551D8-5AAB-4C55-8D8E-4C9EBDD3E637}" srcOrd="0" destOrd="0" presId="urn:microsoft.com/office/officeart/2005/8/layout/vList5"/>
    <dgm:cxn modelId="{05542DBE-CA1A-48BA-8B70-F0DACF75E208}" type="presOf" srcId="{49195026-B43E-498C-910A-6D503B4A0700}" destId="{00F80394-09AE-4C24-B466-E075F01BA9B1}" srcOrd="0" destOrd="0" presId="urn:microsoft.com/office/officeart/2005/8/layout/vList5"/>
    <dgm:cxn modelId="{1CA7FECB-3D2A-4AD4-8F0A-280D7B035DE4}" srcId="{49195026-B43E-498C-910A-6D503B4A0700}" destId="{25C8A622-86A2-4C3D-936B-AEC4CE90E176}" srcOrd="0" destOrd="0" parTransId="{60B8C9BD-4AF3-4D1D-8419-946CC6E215FF}" sibTransId="{B937EF6F-B317-42B5-AF17-8466EFCFD2B5}"/>
    <dgm:cxn modelId="{798C8B33-4F5F-4A4C-863D-B063851C9443}" type="presOf" srcId="{8080C30E-7906-46F0-A2B8-F8A79369400F}" destId="{DD8C3E58-6DD5-4118-9BAA-7BAB8C37621B}" srcOrd="0" destOrd="0" presId="urn:microsoft.com/office/officeart/2005/8/layout/vList5"/>
    <dgm:cxn modelId="{6BD1AE93-E794-4C8E-9F6B-DBEF4A3CAD43}" type="presOf" srcId="{25C8A622-86A2-4C3D-936B-AEC4CE90E176}" destId="{5DF5E110-D3E0-449D-924A-925149E8E39C}" srcOrd="0" destOrd="0" presId="urn:microsoft.com/office/officeart/2005/8/layout/vList5"/>
    <dgm:cxn modelId="{7F96550A-8373-4950-A242-7F9690D7B6E8}" type="presOf" srcId="{7132C22A-CE1A-49A8-83BC-B72EB9DBAF35}" destId="{415E719E-01AD-4961-9225-E4C429C1DB77}" srcOrd="0" destOrd="0" presId="urn:microsoft.com/office/officeart/2005/8/layout/vList5"/>
    <dgm:cxn modelId="{7FE2FD9F-A9D4-4806-948C-0BAA1056B7A9}" srcId="{B5978CF0-4CD1-495D-B8EB-DDEE92C2AFD1}" destId="{A4F01E93-7A2E-4570-BA78-3911CAD0DC55}" srcOrd="0" destOrd="0" parTransId="{52A86A83-7471-41CC-A70A-75C1EFE23170}" sibTransId="{84DE1E08-623E-4D67-8F92-639B2A5DB1B7}"/>
    <dgm:cxn modelId="{D452B5B2-B5DC-490E-A816-740C865ED7FB}" type="presOf" srcId="{D9520FE3-FCC3-4941-8F4C-078196E12D84}" destId="{23434AF3-0CCB-44A7-8463-29A64E223883}" srcOrd="0" destOrd="0" presId="urn:microsoft.com/office/officeart/2005/8/layout/vList5"/>
    <dgm:cxn modelId="{D5E28D83-1FCF-4DFE-9747-A3678B681A3D}" type="presOf" srcId="{274EF31C-15BE-421C-B758-2D6AD9F207A0}" destId="{9F11DBA2-D0AB-4CFE-8424-55D45895E14C}" srcOrd="0" destOrd="2" presId="urn:microsoft.com/office/officeart/2005/8/layout/vList5"/>
    <dgm:cxn modelId="{9B0614C8-0487-490B-A09C-8A001699AE22}" type="presOf" srcId="{F1643A63-01E0-4B64-8826-6098F69C48AF}" destId="{7306494C-525C-488C-9ABF-7CDD0C560767}" srcOrd="0" destOrd="1" presId="urn:microsoft.com/office/officeart/2005/8/layout/vList5"/>
    <dgm:cxn modelId="{ACC7CE50-8D3C-43C5-AB11-B50D546FE779}" srcId="{8080C30E-7906-46F0-A2B8-F8A79369400F}" destId="{274EF31C-15BE-421C-B758-2D6AD9F207A0}" srcOrd="2" destOrd="0" parTransId="{E7A245F1-6C69-4D57-A391-FDECDC7ED9BD}" sibTransId="{67788F77-F947-4DC8-A92F-D754897D688A}"/>
    <dgm:cxn modelId="{C51A92EF-41B4-4B79-9443-34AA671C166F}" srcId="{49195026-B43E-498C-910A-6D503B4A0700}" destId="{9CE7ACC6-AB7E-4FDE-98D8-6E74E4C09A40}" srcOrd="1" destOrd="0" parTransId="{C54224F4-5A10-4D43-ABDA-0EC8D95A91CE}" sibTransId="{D69EEA67-5CBC-4D9B-80B7-C3849E78BB62}"/>
    <dgm:cxn modelId="{17AF6E90-8574-4730-B215-6E2BFCFC73D6}" type="presOf" srcId="{4F0E25BA-F9E2-4C11-B794-D00BD195CE12}" destId="{9F11DBA2-D0AB-4CFE-8424-55D45895E14C}" srcOrd="0" destOrd="0" presId="urn:microsoft.com/office/officeart/2005/8/layout/vList5"/>
    <dgm:cxn modelId="{609C3151-BE83-4017-9715-8D8F9CBB942C}" type="presOf" srcId="{CD525656-5383-4652-906A-17B4D22D4C90}" destId="{1AC3AD26-36E6-4E9D-97FF-74D24D5D1529}" srcOrd="0" destOrd="2" presId="urn:microsoft.com/office/officeart/2005/8/layout/vList5"/>
    <dgm:cxn modelId="{F5573C31-DD63-4FD2-B0B4-3F1EAA2FC095}" srcId="{7132C22A-CE1A-49A8-83BC-B72EB9DBAF35}" destId="{CD525656-5383-4652-906A-17B4D22D4C90}" srcOrd="2" destOrd="0" parTransId="{D601A083-6FCF-4671-A760-04F40BA999C3}" sibTransId="{117CB394-1314-40D0-8A1B-BB52DDC923A7}"/>
    <dgm:cxn modelId="{CB4329EF-5DD7-45F1-AC27-89E85E909317}" srcId="{B5978CF0-4CD1-495D-B8EB-DDEE92C2AFD1}" destId="{9F86E82E-566F-4ABD-B7A8-42423A1CEE82}" srcOrd="2" destOrd="0" parTransId="{4B346E5D-9790-43B4-A276-AE4C859617DF}" sibTransId="{DDA088BE-C23C-4658-9850-6834964D7E4F}"/>
    <dgm:cxn modelId="{6C4664DD-A219-43A3-B0D5-BC0E1307B021}" srcId="{49195026-B43E-498C-910A-6D503B4A0700}" destId="{06C8B0B6-49A7-4222-BC5F-C6EA21E231D4}" srcOrd="2" destOrd="0" parTransId="{8795F889-E54E-4125-A525-7FE60F49D794}" sibTransId="{73365D06-EAF0-4293-B493-42B2EF5D5697}"/>
    <dgm:cxn modelId="{8D711056-5CAC-4ABA-8E36-2420310A41F1}" type="presOf" srcId="{77CD97B8-67D7-495D-91E3-6E1C9A3FFA52}" destId="{1AC3AD26-36E6-4E9D-97FF-74D24D5D1529}" srcOrd="0" destOrd="1" presId="urn:microsoft.com/office/officeart/2005/8/layout/vList5"/>
    <dgm:cxn modelId="{9407A26F-6B73-4175-BE4C-BA4CF5925410}" type="presOf" srcId="{9CE7ACC6-AB7E-4FDE-98D8-6E74E4C09A40}" destId="{5DF5E110-D3E0-449D-924A-925149E8E39C}" srcOrd="0" destOrd="1" presId="urn:microsoft.com/office/officeart/2005/8/layout/vList5"/>
    <dgm:cxn modelId="{6FA65034-CA36-480D-A412-A954626507B9}" type="presOf" srcId="{06C8B0B6-49A7-4222-BC5F-C6EA21E231D4}" destId="{5DF5E110-D3E0-449D-924A-925149E8E39C}" srcOrd="0" destOrd="2" presId="urn:microsoft.com/office/officeart/2005/8/layout/vList5"/>
    <dgm:cxn modelId="{E8AF2148-A660-4039-84DB-FDD5AAD15DD3}" type="presOf" srcId="{4FEFBACE-BC02-4CE0-AD87-962552B4CEB4}" destId="{9F11DBA2-D0AB-4CFE-8424-55D45895E14C}" srcOrd="0" destOrd="1" presId="urn:microsoft.com/office/officeart/2005/8/layout/vList5"/>
    <dgm:cxn modelId="{3DA423D4-F7EC-4B05-9459-FE6241AE6EBF}" srcId="{7132C22A-CE1A-49A8-83BC-B72EB9DBAF35}" destId="{6BB96462-A1ED-4E8E-AD8E-D8BEADE4A47F}" srcOrd="0" destOrd="0" parTransId="{633DFC52-C2D2-4D0C-A56E-E54B681E753F}" sibTransId="{0D19AF3A-3B02-4630-84C5-B56CD489D5DF}"/>
    <dgm:cxn modelId="{16011749-703D-402A-BA7D-DE5408BB1CC2}" srcId="{8080C30E-7906-46F0-A2B8-F8A79369400F}" destId="{4FEFBACE-BC02-4CE0-AD87-962552B4CEB4}" srcOrd="1" destOrd="0" parTransId="{8A66C38D-B677-4FCE-91A5-3FDEE2A89620}" sibTransId="{49F59E10-2353-43C0-9D1E-1F694A2FDD0B}"/>
    <dgm:cxn modelId="{F290DC44-BF8C-4E88-9923-DE6F327BD257}" srcId="{B5978CF0-4CD1-495D-B8EB-DDEE92C2AFD1}" destId="{CCF8AAA0-208C-4ED2-B419-101C74CE1587}" srcOrd="3" destOrd="0" parTransId="{54332B21-A8CE-4758-8278-409FE64CD264}" sibTransId="{795C690E-4ADE-45AE-AAA3-DE9DB8293102}"/>
    <dgm:cxn modelId="{820861C0-51D3-4BF5-A38E-6755D271F912}" srcId="{8080C30E-7906-46F0-A2B8-F8A79369400F}" destId="{4F0E25BA-F9E2-4C11-B794-D00BD195CE12}" srcOrd="0" destOrd="0" parTransId="{D74428BF-51B7-4864-B747-26113851103F}" sibTransId="{A83792FD-E475-4084-AC0E-A9CC19B2648F}"/>
    <dgm:cxn modelId="{80DAB6BB-1D61-48F1-B762-5C47CA1490E9}" type="presParOf" srcId="{23434AF3-0CCB-44A7-8463-29A64E223883}" destId="{6B9D0D0F-08BC-4DB8-A4E3-4FC3C25BE5B0}" srcOrd="0" destOrd="0" presId="urn:microsoft.com/office/officeart/2005/8/layout/vList5"/>
    <dgm:cxn modelId="{F43B3C6D-FB2F-4398-9B19-A2A380DA3CAF}" type="presParOf" srcId="{6B9D0D0F-08BC-4DB8-A4E3-4FC3C25BE5B0}" destId="{3B3551D8-5AAB-4C55-8D8E-4C9EBDD3E637}" srcOrd="0" destOrd="0" presId="urn:microsoft.com/office/officeart/2005/8/layout/vList5"/>
    <dgm:cxn modelId="{8D28A567-0F60-4EBD-A539-2A4D9D49B92A}" type="presParOf" srcId="{6B9D0D0F-08BC-4DB8-A4E3-4FC3C25BE5B0}" destId="{7306494C-525C-488C-9ABF-7CDD0C560767}" srcOrd="1" destOrd="0" presId="urn:microsoft.com/office/officeart/2005/8/layout/vList5"/>
    <dgm:cxn modelId="{0DC350B4-B09C-4CF5-9FBF-303666329247}" type="presParOf" srcId="{23434AF3-0CCB-44A7-8463-29A64E223883}" destId="{6ABBCAD7-3779-4598-8BBD-212638E6EB52}" srcOrd="1" destOrd="0" presId="urn:microsoft.com/office/officeart/2005/8/layout/vList5"/>
    <dgm:cxn modelId="{88FE4A15-581C-4F5F-A308-DFDC1543A869}" type="presParOf" srcId="{23434AF3-0CCB-44A7-8463-29A64E223883}" destId="{935A1A72-9FA2-4E81-AA4D-98EC7693CD35}" srcOrd="2" destOrd="0" presId="urn:microsoft.com/office/officeart/2005/8/layout/vList5"/>
    <dgm:cxn modelId="{062F761F-B526-49D8-B8B5-32791EFA80BE}" type="presParOf" srcId="{935A1A72-9FA2-4E81-AA4D-98EC7693CD35}" destId="{415E719E-01AD-4961-9225-E4C429C1DB77}" srcOrd="0" destOrd="0" presId="urn:microsoft.com/office/officeart/2005/8/layout/vList5"/>
    <dgm:cxn modelId="{8B34FFDD-7E27-4281-BFAB-81DEAF3295CF}" type="presParOf" srcId="{935A1A72-9FA2-4E81-AA4D-98EC7693CD35}" destId="{1AC3AD26-36E6-4E9D-97FF-74D24D5D1529}" srcOrd="1" destOrd="0" presId="urn:microsoft.com/office/officeart/2005/8/layout/vList5"/>
    <dgm:cxn modelId="{7D80FDCC-3D1E-4DE8-A140-36EC944C4AAE}" type="presParOf" srcId="{23434AF3-0CCB-44A7-8463-29A64E223883}" destId="{D7B2B992-A9F4-4BFA-ADC0-D31B8F2D0D79}" srcOrd="3" destOrd="0" presId="urn:microsoft.com/office/officeart/2005/8/layout/vList5"/>
    <dgm:cxn modelId="{3F05F66B-966C-4143-89E8-21F863AACD5A}" type="presParOf" srcId="{23434AF3-0CCB-44A7-8463-29A64E223883}" destId="{2EB9033E-2A96-41AA-B74B-8D86AF468297}" srcOrd="4" destOrd="0" presId="urn:microsoft.com/office/officeart/2005/8/layout/vList5"/>
    <dgm:cxn modelId="{C948F1C8-8D8F-4C11-A5E0-736B6351AD1A}" type="presParOf" srcId="{2EB9033E-2A96-41AA-B74B-8D86AF468297}" destId="{DD8C3E58-6DD5-4118-9BAA-7BAB8C37621B}" srcOrd="0" destOrd="0" presId="urn:microsoft.com/office/officeart/2005/8/layout/vList5"/>
    <dgm:cxn modelId="{BF62845C-D330-4535-BEAD-A3FD8C95F896}" type="presParOf" srcId="{2EB9033E-2A96-41AA-B74B-8D86AF468297}" destId="{9F11DBA2-D0AB-4CFE-8424-55D45895E14C}" srcOrd="1" destOrd="0" presId="urn:microsoft.com/office/officeart/2005/8/layout/vList5"/>
    <dgm:cxn modelId="{CDE8ED33-E147-4656-BDBD-3B16B4AE2C38}" type="presParOf" srcId="{23434AF3-0CCB-44A7-8463-29A64E223883}" destId="{2DF00017-A78A-4901-9369-3109430D2753}" srcOrd="5" destOrd="0" presId="urn:microsoft.com/office/officeart/2005/8/layout/vList5"/>
    <dgm:cxn modelId="{862F763B-48DF-480A-9252-321EFD938CCB}" type="presParOf" srcId="{23434AF3-0CCB-44A7-8463-29A64E223883}" destId="{4BC61066-959E-4D34-8CDE-3BBBEAC8A367}" srcOrd="6" destOrd="0" presId="urn:microsoft.com/office/officeart/2005/8/layout/vList5"/>
    <dgm:cxn modelId="{8257CDE2-034D-4EB5-B105-AEF4EFBE2A6A}" type="presParOf" srcId="{4BC61066-959E-4D34-8CDE-3BBBEAC8A367}" destId="{00F80394-09AE-4C24-B466-E075F01BA9B1}" srcOrd="0" destOrd="0" presId="urn:microsoft.com/office/officeart/2005/8/layout/vList5"/>
    <dgm:cxn modelId="{B361577B-08E6-49F0-B1AE-7078058059D6}" type="presParOf" srcId="{4BC61066-959E-4D34-8CDE-3BBBEAC8A367}" destId="{5DF5E110-D3E0-449D-924A-925149E8E39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8269BF-4EC5-4DE8-B85D-11468317BCA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23DD5883-08CB-4FC1-B1A0-6DD6A717E213}">
      <dgm:prSet phldrT="[Text]" custT="1"/>
      <dgm:spPr>
        <a:solidFill>
          <a:srgbClr val="C00000"/>
        </a:solidFill>
      </dgm:spPr>
      <dgm:t>
        <a:bodyPr/>
        <a:lstStyle/>
        <a:p>
          <a:r>
            <a:rPr lang="de-DE" sz="1800" dirty="0" smtClean="0"/>
            <a:t>Kosten- und Leistungsrechnung</a:t>
          </a:r>
          <a:endParaRPr lang="de-DE" sz="1800" dirty="0"/>
        </a:p>
      </dgm:t>
    </dgm:pt>
    <dgm:pt modelId="{BF2E541A-83B6-4C43-9D37-A7BB01873C9E}" type="parTrans" cxnId="{56A7724E-A310-4B01-89A8-833C864C425C}">
      <dgm:prSet/>
      <dgm:spPr/>
      <dgm:t>
        <a:bodyPr/>
        <a:lstStyle/>
        <a:p>
          <a:endParaRPr lang="de-DE"/>
        </a:p>
      </dgm:t>
    </dgm:pt>
    <dgm:pt modelId="{8B539376-1982-4F74-B3FE-25006317DDD6}" type="sibTrans" cxnId="{56A7724E-A310-4B01-89A8-833C864C425C}">
      <dgm:prSet/>
      <dgm:spPr/>
      <dgm:t>
        <a:bodyPr/>
        <a:lstStyle/>
        <a:p>
          <a:endParaRPr lang="de-DE"/>
        </a:p>
      </dgm:t>
    </dgm:pt>
    <dgm:pt modelId="{EA730839-CB94-4BFA-9164-A8D269579BD1}">
      <dgm:prSet phldrT="[Text]" custT="1"/>
      <dgm:spPr>
        <a:solidFill>
          <a:srgbClr val="FF0000"/>
        </a:solidFill>
      </dgm:spPr>
      <dgm:t>
        <a:bodyPr/>
        <a:lstStyle/>
        <a:p>
          <a:r>
            <a:rPr lang="de-DE" sz="1800" dirty="0" smtClean="0"/>
            <a:t>Rechnungswesen</a:t>
          </a:r>
          <a:endParaRPr lang="de-DE" sz="1800" dirty="0"/>
        </a:p>
      </dgm:t>
    </dgm:pt>
    <dgm:pt modelId="{E9BF02A1-49E2-48CB-8D7E-662192781727}" type="parTrans" cxnId="{D5A5BFB5-3221-4A90-B69D-73DCE7E08F73}">
      <dgm:prSet/>
      <dgm:spPr/>
      <dgm:t>
        <a:bodyPr/>
        <a:lstStyle/>
        <a:p>
          <a:endParaRPr lang="de-DE"/>
        </a:p>
      </dgm:t>
    </dgm:pt>
    <dgm:pt modelId="{2959111F-5C16-478F-A5E3-A5D17FD5051E}" type="sibTrans" cxnId="{D5A5BFB5-3221-4A90-B69D-73DCE7E08F73}">
      <dgm:prSet/>
      <dgm:spPr/>
      <dgm:t>
        <a:bodyPr/>
        <a:lstStyle/>
        <a:p>
          <a:endParaRPr lang="de-DE"/>
        </a:p>
      </dgm:t>
    </dgm:pt>
    <dgm:pt modelId="{C0A6AC3D-7CFD-4485-B8F6-3B6175E7623E}">
      <dgm:prSet phldrT="[Text]" custT="1"/>
      <dgm:spPr>
        <a:solidFill>
          <a:srgbClr val="FFC000"/>
        </a:solidFill>
      </dgm:spPr>
      <dgm:t>
        <a:bodyPr/>
        <a:lstStyle/>
        <a:p>
          <a:r>
            <a:rPr lang="de-DE" sz="1800" dirty="0" smtClean="0"/>
            <a:t>Organisation/IT</a:t>
          </a:r>
          <a:endParaRPr lang="de-DE" sz="1800" dirty="0"/>
        </a:p>
      </dgm:t>
    </dgm:pt>
    <dgm:pt modelId="{0E7244F3-F1DF-47C9-8E1A-4E1FC3D76CD0}" type="parTrans" cxnId="{5A77170B-172D-4EDD-BF04-C46A109BC763}">
      <dgm:prSet/>
      <dgm:spPr/>
      <dgm:t>
        <a:bodyPr/>
        <a:lstStyle/>
        <a:p>
          <a:endParaRPr lang="de-DE"/>
        </a:p>
      </dgm:t>
    </dgm:pt>
    <dgm:pt modelId="{438F8F6E-CC96-4DED-A8DC-ED4EE36F51E0}" type="sibTrans" cxnId="{5A77170B-172D-4EDD-BF04-C46A109BC763}">
      <dgm:prSet/>
      <dgm:spPr/>
      <dgm:t>
        <a:bodyPr/>
        <a:lstStyle/>
        <a:p>
          <a:endParaRPr lang="de-DE"/>
        </a:p>
      </dgm:t>
    </dgm:pt>
    <dgm:pt modelId="{59861B70-3703-4C66-A30F-DD05C0368ED6}">
      <dgm:prSet phldrT="[Text]" custT="1"/>
      <dgm:spPr>
        <a:solidFill>
          <a:srgbClr val="CCFF33"/>
        </a:solidFill>
      </dgm:spPr>
      <dgm:t>
        <a:bodyPr/>
        <a:lstStyle/>
        <a:p>
          <a:r>
            <a:rPr lang="de-DE" sz="1800" dirty="0" smtClean="0"/>
            <a:t>Unternehmensplanung</a:t>
          </a:r>
          <a:endParaRPr lang="de-DE" sz="1800" dirty="0"/>
        </a:p>
      </dgm:t>
    </dgm:pt>
    <dgm:pt modelId="{05F962D0-EB19-422B-89C1-5AB7BCBEBE32}" type="parTrans" cxnId="{AA074713-63CC-4826-A21E-6F465D1C5B48}">
      <dgm:prSet/>
      <dgm:spPr/>
      <dgm:t>
        <a:bodyPr/>
        <a:lstStyle/>
        <a:p>
          <a:endParaRPr lang="de-DE"/>
        </a:p>
      </dgm:t>
    </dgm:pt>
    <dgm:pt modelId="{175C428B-AC82-4D39-A977-FF2B4B0C6200}" type="sibTrans" cxnId="{AA074713-63CC-4826-A21E-6F465D1C5B48}">
      <dgm:prSet/>
      <dgm:spPr/>
      <dgm:t>
        <a:bodyPr/>
        <a:lstStyle/>
        <a:p>
          <a:endParaRPr lang="de-DE"/>
        </a:p>
      </dgm:t>
    </dgm:pt>
    <dgm:pt modelId="{88B21265-8515-4AC2-A75D-5225CBA896CB}">
      <dgm:prSet phldrT="[Text]" custT="1"/>
      <dgm:spPr>
        <a:solidFill>
          <a:srgbClr val="92D050"/>
        </a:solidFill>
      </dgm:spPr>
      <dgm:t>
        <a:bodyPr/>
        <a:lstStyle/>
        <a:p>
          <a:r>
            <a:rPr lang="de-DE" sz="1800" dirty="0" smtClean="0"/>
            <a:t>Operatives Marketing</a:t>
          </a:r>
          <a:endParaRPr lang="de-DE" sz="1800" dirty="0"/>
        </a:p>
      </dgm:t>
    </dgm:pt>
    <dgm:pt modelId="{E75E3B68-631B-42C6-AA1A-C8A58697B0E3}" type="parTrans" cxnId="{1564CB99-0CF5-4419-914C-619F140739A5}">
      <dgm:prSet/>
      <dgm:spPr/>
      <dgm:t>
        <a:bodyPr/>
        <a:lstStyle/>
        <a:p>
          <a:endParaRPr lang="de-DE"/>
        </a:p>
      </dgm:t>
    </dgm:pt>
    <dgm:pt modelId="{E9F410E3-4B27-4159-805B-27B1E3E94916}" type="sibTrans" cxnId="{1564CB99-0CF5-4419-914C-619F140739A5}">
      <dgm:prSet/>
      <dgm:spPr/>
      <dgm:t>
        <a:bodyPr/>
        <a:lstStyle/>
        <a:p>
          <a:endParaRPr lang="de-DE"/>
        </a:p>
      </dgm:t>
    </dgm:pt>
    <dgm:pt modelId="{E1A79A19-FCEE-44E8-804D-7052693421EC}">
      <dgm:prSet phldrT="[Text]" custT="1"/>
      <dgm:spPr>
        <a:solidFill>
          <a:srgbClr val="00B050"/>
        </a:solidFill>
      </dgm:spPr>
      <dgm:t>
        <a:bodyPr/>
        <a:lstStyle/>
        <a:p>
          <a:r>
            <a:rPr lang="de-DE" sz="1800" dirty="0" smtClean="0"/>
            <a:t>Methoden der Kostensenkung</a:t>
          </a:r>
          <a:endParaRPr lang="de-DE" sz="1800" dirty="0"/>
        </a:p>
      </dgm:t>
    </dgm:pt>
    <dgm:pt modelId="{E44B2580-3674-4E5E-AD9D-2541723E691D}" type="parTrans" cxnId="{3AB5BDD3-D657-4D28-918D-023D4363B0CD}">
      <dgm:prSet/>
      <dgm:spPr/>
      <dgm:t>
        <a:bodyPr/>
        <a:lstStyle/>
        <a:p>
          <a:endParaRPr lang="de-DE"/>
        </a:p>
      </dgm:t>
    </dgm:pt>
    <dgm:pt modelId="{6E5CFC5A-DCF0-4C23-9316-8039FB762E35}" type="sibTrans" cxnId="{3AB5BDD3-D657-4D28-918D-023D4363B0CD}">
      <dgm:prSet/>
      <dgm:spPr/>
      <dgm:t>
        <a:bodyPr/>
        <a:lstStyle/>
        <a:p>
          <a:endParaRPr lang="de-DE"/>
        </a:p>
      </dgm:t>
    </dgm:pt>
    <dgm:pt modelId="{D7AD4348-732A-4F85-B706-35396E451671}">
      <dgm:prSet phldrT="[Text]" custT="1"/>
      <dgm:spPr>
        <a:solidFill>
          <a:srgbClr val="00B0F0"/>
        </a:solidFill>
      </dgm:spPr>
      <dgm:t>
        <a:bodyPr/>
        <a:lstStyle/>
        <a:p>
          <a:r>
            <a:rPr lang="de-DE" sz="1800" dirty="0" smtClean="0"/>
            <a:t>Investitions- und </a:t>
          </a:r>
          <a:r>
            <a:rPr lang="de-DE" sz="1800" dirty="0" err="1" smtClean="0"/>
            <a:t>Wirtschaftslichkeitsrechnung</a:t>
          </a:r>
          <a:endParaRPr lang="de-DE" sz="1800" dirty="0"/>
        </a:p>
      </dgm:t>
    </dgm:pt>
    <dgm:pt modelId="{CC220168-6D92-4B9D-BF0D-FE96B6794C37}" type="parTrans" cxnId="{A9AEA2A1-4F31-4DD7-8297-E409EBCF5507}">
      <dgm:prSet/>
      <dgm:spPr/>
      <dgm:t>
        <a:bodyPr/>
        <a:lstStyle/>
        <a:p>
          <a:endParaRPr lang="de-DE"/>
        </a:p>
      </dgm:t>
    </dgm:pt>
    <dgm:pt modelId="{E37FDC63-9A4A-4E3C-BC53-676B99D87D45}" type="sibTrans" cxnId="{A9AEA2A1-4F31-4DD7-8297-E409EBCF5507}">
      <dgm:prSet/>
      <dgm:spPr/>
      <dgm:t>
        <a:bodyPr/>
        <a:lstStyle/>
        <a:p>
          <a:endParaRPr lang="de-DE"/>
        </a:p>
      </dgm:t>
    </dgm:pt>
    <dgm:pt modelId="{035B4813-8C24-4F70-8984-B43BBC80C92F}">
      <dgm:prSet phldrT="[Text]" custT="1"/>
      <dgm:spPr>
        <a:solidFill>
          <a:srgbClr val="0070C0"/>
        </a:solidFill>
      </dgm:spPr>
      <dgm:t>
        <a:bodyPr/>
        <a:lstStyle/>
        <a:p>
          <a:r>
            <a:rPr lang="de-DE" sz="1800" dirty="0" smtClean="0"/>
            <a:t>Kommunikations- und Moderationstechniken</a:t>
          </a:r>
          <a:endParaRPr lang="de-DE" sz="1800" dirty="0"/>
        </a:p>
      </dgm:t>
    </dgm:pt>
    <dgm:pt modelId="{5BF57E2C-8089-437D-9267-1C2C9C630996}" type="parTrans" cxnId="{2BE033C8-64B7-4134-BCED-792C5B8AF4FC}">
      <dgm:prSet/>
      <dgm:spPr/>
      <dgm:t>
        <a:bodyPr/>
        <a:lstStyle/>
        <a:p>
          <a:endParaRPr lang="de-DE"/>
        </a:p>
      </dgm:t>
    </dgm:pt>
    <dgm:pt modelId="{B5B017ED-10DE-42C5-B52E-65FAE37FAF9E}" type="sibTrans" cxnId="{2BE033C8-64B7-4134-BCED-792C5B8AF4FC}">
      <dgm:prSet/>
      <dgm:spPr/>
      <dgm:t>
        <a:bodyPr/>
        <a:lstStyle/>
        <a:p>
          <a:endParaRPr lang="de-DE"/>
        </a:p>
      </dgm:t>
    </dgm:pt>
    <dgm:pt modelId="{5D3250B6-A5DE-4BF1-B05B-BA9F0F399866}">
      <dgm:prSet phldrT="[Text]" custT="1"/>
      <dgm:spPr>
        <a:solidFill>
          <a:srgbClr val="002060"/>
        </a:solidFill>
      </dgm:spPr>
      <dgm:t>
        <a:bodyPr/>
        <a:lstStyle/>
        <a:p>
          <a:r>
            <a:rPr lang="de-DE" sz="1800" dirty="0" smtClean="0"/>
            <a:t>Kreativitätstechniken</a:t>
          </a:r>
          <a:endParaRPr lang="de-DE" sz="1800" dirty="0"/>
        </a:p>
      </dgm:t>
    </dgm:pt>
    <dgm:pt modelId="{FAF90A74-F5CA-4724-9C2A-375013D5B654}" type="parTrans" cxnId="{52BC9E51-BACD-480D-87B2-E842F2A61128}">
      <dgm:prSet/>
      <dgm:spPr/>
      <dgm:t>
        <a:bodyPr/>
        <a:lstStyle/>
        <a:p>
          <a:endParaRPr lang="de-DE"/>
        </a:p>
      </dgm:t>
    </dgm:pt>
    <dgm:pt modelId="{89F1336D-B25B-403F-B9C4-6361A5BCE428}" type="sibTrans" cxnId="{52BC9E51-BACD-480D-87B2-E842F2A61128}">
      <dgm:prSet/>
      <dgm:spPr/>
      <dgm:t>
        <a:bodyPr/>
        <a:lstStyle/>
        <a:p>
          <a:endParaRPr lang="de-DE"/>
        </a:p>
      </dgm:t>
    </dgm:pt>
    <dgm:pt modelId="{B75A88BA-0515-455D-8ACA-C030C8864612}">
      <dgm:prSet phldrT="[Text]" custT="1"/>
      <dgm:spPr>
        <a:solidFill>
          <a:srgbClr val="7030A0"/>
        </a:solidFill>
      </dgm:spPr>
      <dgm:t>
        <a:bodyPr/>
        <a:lstStyle/>
        <a:p>
          <a:r>
            <a:rPr lang="de-DE" sz="1800" dirty="0" smtClean="0"/>
            <a:t>Frühwarnsysteme</a:t>
          </a:r>
          <a:endParaRPr lang="de-DE" sz="1800" dirty="0"/>
        </a:p>
      </dgm:t>
    </dgm:pt>
    <dgm:pt modelId="{DEFA6E4C-444E-45D5-85CA-E07361E11C4B}" type="parTrans" cxnId="{7E171755-C994-412B-ABBF-338EB3C14DC4}">
      <dgm:prSet/>
      <dgm:spPr/>
      <dgm:t>
        <a:bodyPr/>
        <a:lstStyle/>
        <a:p>
          <a:endParaRPr lang="de-DE"/>
        </a:p>
      </dgm:t>
    </dgm:pt>
    <dgm:pt modelId="{441268D4-F276-4F4F-905C-CE000B5021F0}" type="sibTrans" cxnId="{7E171755-C994-412B-ABBF-338EB3C14DC4}">
      <dgm:prSet/>
      <dgm:spPr/>
      <dgm:t>
        <a:bodyPr/>
        <a:lstStyle/>
        <a:p>
          <a:endParaRPr lang="de-DE"/>
        </a:p>
      </dgm:t>
    </dgm:pt>
    <dgm:pt modelId="{15E01E9C-8445-44A5-B384-49B3F0C9C9C7}" type="pres">
      <dgm:prSet presAssocID="{F58269BF-4EC5-4DE8-B85D-11468317BCAE}" presName="linear" presStyleCnt="0">
        <dgm:presLayoutVars>
          <dgm:dir/>
          <dgm:animLvl val="lvl"/>
          <dgm:resizeHandles val="exact"/>
        </dgm:presLayoutVars>
      </dgm:prSet>
      <dgm:spPr/>
      <dgm:t>
        <a:bodyPr/>
        <a:lstStyle/>
        <a:p>
          <a:endParaRPr lang="de-DE"/>
        </a:p>
      </dgm:t>
    </dgm:pt>
    <dgm:pt modelId="{23D2AF65-F024-4B19-892C-8B2510C3EF34}" type="pres">
      <dgm:prSet presAssocID="{23DD5883-08CB-4FC1-B1A0-6DD6A717E213}" presName="parentLin" presStyleCnt="0"/>
      <dgm:spPr/>
    </dgm:pt>
    <dgm:pt modelId="{BED209A3-FA0A-48C2-B5C1-BAF6530AA90B}" type="pres">
      <dgm:prSet presAssocID="{23DD5883-08CB-4FC1-B1A0-6DD6A717E213}" presName="parentLeftMargin" presStyleLbl="node1" presStyleIdx="0" presStyleCnt="10"/>
      <dgm:spPr/>
      <dgm:t>
        <a:bodyPr/>
        <a:lstStyle/>
        <a:p>
          <a:endParaRPr lang="de-DE"/>
        </a:p>
      </dgm:t>
    </dgm:pt>
    <dgm:pt modelId="{C91C16AF-3D5E-4F6D-8CE1-54DE116971DA}" type="pres">
      <dgm:prSet presAssocID="{23DD5883-08CB-4FC1-B1A0-6DD6A717E213}" presName="parentText" presStyleLbl="node1" presStyleIdx="0" presStyleCnt="10">
        <dgm:presLayoutVars>
          <dgm:chMax val="0"/>
          <dgm:bulletEnabled val="1"/>
        </dgm:presLayoutVars>
      </dgm:prSet>
      <dgm:spPr/>
      <dgm:t>
        <a:bodyPr/>
        <a:lstStyle/>
        <a:p>
          <a:endParaRPr lang="de-DE"/>
        </a:p>
      </dgm:t>
    </dgm:pt>
    <dgm:pt modelId="{FEEACBC9-2D04-40FD-A69B-E78620695457}" type="pres">
      <dgm:prSet presAssocID="{23DD5883-08CB-4FC1-B1A0-6DD6A717E213}" presName="negativeSpace" presStyleCnt="0"/>
      <dgm:spPr/>
    </dgm:pt>
    <dgm:pt modelId="{3C6DB945-4953-482D-9E1D-8B7CC8D17667}" type="pres">
      <dgm:prSet presAssocID="{23DD5883-08CB-4FC1-B1A0-6DD6A717E213}" presName="childText" presStyleLbl="conFgAcc1" presStyleIdx="0" presStyleCnt="10">
        <dgm:presLayoutVars>
          <dgm:bulletEnabled val="1"/>
        </dgm:presLayoutVars>
      </dgm:prSet>
      <dgm:spPr/>
    </dgm:pt>
    <dgm:pt modelId="{A611FC97-3C91-4912-ACAA-AA4E1FA329AA}" type="pres">
      <dgm:prSet presAssocID="{8B539376-1982-4F74-B3FE-25006317DDD6}" presName="spaceBetweenRectangles" presStyleCnt="0"/>
      <dgm:spPr/>
    </dgm:pt>
    <dgm:pt modelId="{6617ABFA-C349-4C86-A4A6-20B54108A4B9}" type="pres">
      <dgm:prSet presAssocID="{EA730839-CB94-4BFA-9164-A8D269579BD1}" presName="parentLin" presStyleCnt="0"/>
      <dgm:spPr/>
    </dgm:pt>
    <dgm:pt modelId="{CBA1B271-D0BF-421C-BC11-9FD4057D623E}" type="pres">
      <dgm:prSet presAssocID="{EA730839-CB94-4BFA-9164-A8D269579BD1}" presName="parentLeftMargin" presStyleLbl="node1" presStyleIdx="0" presStyleCnt="10"/>
      <dgm:spPr/>
      <dgm:t>
        <a:bodyPr/>
        <a:lstStyle/>
        <a:p>
          <a:endParaRPr lang="de-DE"/>
        </a:p>
      </dgm:t>
    </dgm:pt>
    <dgm:pt modelId="{250D290D-DC69-409F-87F0-AB68693B4754}" type="pres">
      <dgm:prSet presAssocID="{EA730839-CB94-4BFA-9164-A8D269579BD1}" presName="parentText" presStyleLbl="node1" presStyleIdx="1" presStyleCnt="10">
        <dgm:presLayoutVars>
          <dgm:chMax val="0"/>
          <dgm:bulletEnabled val="1"/>
        </dgm:presLayoutVars>
      </dgm:prSet>
      <dgm:spPr/>
      <dgm:t>
        <a:bodyPr/>
        <a:lstStyle/>
        <a:p>
          <a:endParaRPr lang="de-DE"/>
        </a:p>
      </dgm:t>
    </dgm:pt>
    <dgm:pt modelId="{2F5ECF23-E79D-42F9-B44F-8074DF4A25A2}" type="pres">
      <dgm:prSet presAssocID="{EA730839-CB94-4BFA-9164-A8D269579BD1}" presName="negativeSpace" presStyleCnt="0"/>
      <dgm:spPr/>
    </dgm:pt>
    <dgm:pt modelId="{D2AF7141-A611-4AEB-A7F3-BE5559F1347E}" type="pres">
      <dgm:prSet presAssocID="{EA730839-CB94-4BFA-9164-A8D269579BD1}" presName="childText" presStyleLbl="conFgAcc1" presStyleIdx="1" presStyleCnt="10" custLinFactNeighborY="46183">
        <dgm:presLayoutVars>
          <dgm:bulletEnabled val="1"/>
        </dgm:presLayoutVars>
      </dgm:prSet>
      <dgm:spPr/>
    </dgm:pt>
    <dgm:pt modelId="{60AC21F8-AF6E-4AB9-AF44-2B3E4272FF84}" type="pres">
      <dgm:prSet presAssocID="{2959111F-5C16-478F-A5E3-A5D17FD5051E}" presName="spaceBetweenRectangles" presStyleCnt="0"/>
      <dgm:spPr/>
    </dgm:pt>
    <dgm:pt modelId="{2334D75E-AB2D-45B8-9FC5-524F1D2A7FC7}" type="pres">
      <dgm:prSet presAssocID="{C0A6AC3D-7CFD-4485-B8F6-3B6175E7623E}" presName="parentLin" presStyleCnt="0"/>
      <dgm:spPr/>
    </dgm:pt>
    <dgm:pt modelId="{2DF136AE-4BEF-44ED-9B62-C09ADE1150F9}" type="pres">
      <dgm:prSet presAssocID="{C0A6AC3D-7CFD-4485-B8F6-3B6175E7623E}" presName="parentLeftMargin" presStyleLbl="node1" presStyleIdx="1" presStyleCnt="10"/>
      <dgm:spPr/>
      <dgm:t>
        <a:bodyPr/>
        <a:lstStyle/>
        <a:p>
          <a:endParaRPr lang="de-DE"/>
        </a:p>
      </dgm:t>
    </dgm:pt>
    <dgm:pt modelId="{0155341C-2A09-4BF0-AE57-1EFE469269F1}" type="pres">
      <dgm:prSet presAssocID="{C0A6AC3D-7CFD-4485-B8F6-3B6175E7623E}" presName="parentText" presStyleLbl="node1" presStyleIdx="2" presStyleCnt="10">
        <dgm:presLayoutVars>
          <dgm:chMax val="0"/>
          <dgm:bulletEnabled val="1"/>
        </dgm:presLayoutVars>
      </dgm:prSet>
      <dgm:spPr/>
      <dgm:t>
        <a:bodyPr/>
        <a:lstStyle/>
        <a:p>
          <a:endParaRPr lang="de-DE"/>
        </a:p>
      </dgm:t>
    </dgm:pt>
    <dgm:pt modelId="{08373D1B-53C8-4527-B87D-A90A9070A5F7}" type="pres">
      <dgm:prSet presAssocID="{C0A6AC3D-7CFD-4485-B8F6-3B6175E7623E}" presName="negativeSpace" presStyleCnt="0"/>
      <dgm:spPr/>
    </dgm:pt>
    <dgm:pt modelId="{30EE4000-D15F-4A80-9F42-2BEF26F88D79}" type="pres">
      <dgm:prSet presAssocID="{C0A6AC3D-7CFD-4485-B8F6-3B6175E7623E}" presName="childText" presStyleLbl="conFgAcc1" presStyleIdx="2" presStyleCnt="10">
        <dgm:presLayoutVars>
          <dgm:bulletEnabled val="1"/>
        </dgm:presLayoutVars>
      </dgm:prSet>
      <dgm:spPr/>
    </dgm:pt>
    <dgm:pt modelId="{494FBB75-D8A8-4707-B35D-05A9BBCD1D2A}" type="pres">
      <dgm:prSet presAssocID="{438F8F6E-CC96-4DED-A8DC-ED4EE36F51E0}" presName="spaceBetweenRectangles" presStyleCnt="0"/>
      <dgm:spPr/>
    </dgm:pt>
    <dgm:pt modelId="{A9EA6276-C9A8-4E98-A859-43CC1AD3C99C}" type="pres">
      <dgm:prSet presAssocID="{59861B70-3703-4C66-A30F-DD05C0368ED6}" presName="parentLin" presStyleCnt="0"/>
      <dgm:spPr/>
    </dgm:pt>
    <dgm:pt modelId="{0268AF2B-6BCD-461D-A9F8-FDD06E154DAE}" type="pres">
      <dgm:prSet presAssocID="{59861B70-3703-4C66-A30F-DD05C0368ED6}" presName="parentLeftMargin" presStyleLbl="node1" presStyleIdx="2" presStyleCnt="10"/>
      <dgm:spPr/>
      <dgm:t>
        <a:bodyPr/>
        <a:lstStyle/>
        <a:p>
          <a:endParaRPr lang="de-DE"/>
        </a:p>
      </dgm:t>
    </dgm:pt>
    <dgm:pt modelId="{9EA400F7-F2EF-49D9-8A4C-D9FC8AB3BFB3}" type="pres">
      <dgm:prSet presAssocID="{59861B70-3703-4C66-A30F-DD05C0368ED6}" presName="parentText" presStyleLbl="node1" presStyleIdx="3" presStyleCnt="10">
        <dgm:presLayoutVars>
          <dgm:chMax val="0"/>
          <dgm:bulletEnabled val="1"/>
        </dgm:presLayoutVars>
      </dgm:prSet>
      <dgm:spPr/>
      <dgm:t>
        <a:bodyPr/>
        <a:lstStyle/>
        <a:p>
          <a:endParaRPr lang="de-DE"/>
        </a:p>
      </dgm:t>
    </dgm:pt>
    <dgm:pt modelId="{7C4FDC4E-A7B3-4BC6-9107-B4C5805AEA7B}" type="pres">
      <dgm:prSet presAssocID="{59861B70-3703-4C66-A30F-DD05C0368ED6}" presName="negativeSpace" presStyleCnt="0"/>
      <dgm:spPr/>
    </dgm:pt>
    <dgm:pt modelId="{E6404EF7-E8E0-401D-A84C-3874C243D59B}" type="pres">
      <dgm:prSet presAssocID="{59861B70-3703-4C66-A30F-DD05C0368ED6}" presName="childText" presStyleLbl="conFgAcc1" presStyleIdx="3" presStyleCnt="10">
        <dgm:presLayoutVars>
          <dgm:bulletEnabled val="1"/>
        </dgm:presLayoutVars>
      </dgm:prSet>
      <dgm:spPr/>
    </dgm:pt>
    <dgm:pt modelId="{F4E3EA77-283E-4BBB-8F4B-2F26CB11B369}" type="pres">
      <dgm:prSet presAssocID="{175C428B-AC82-4D39-A977-FF2B4B0C6200}" presName="spaceBetweenRectangles" presStyleCnt="0"/>
      <dgm:spPr/>
    </dgm:pt>
    <dgm:pt modelId="{5B77CE49-69F8-40FF-9A3D-64A7022EA303}" type="pres">
      <dgm:prSet presAssocID="{88B21265-8515-4AC2-A75D-5225CBA896CB}" presName="parentLin" presStyleCnt="0"/>
      <dgm:spPr/>
    </dgm:pt>
    <dgm:pt modelId="{A326198A-5917-47FE-BC27-7F89E884DD92}" type="pres">
      <dgm:prSet presAssocID="{88B21265-8515-4AC2-A75D-5225CBA896CB}" presName="parentLeftMargin" presStyleLbl="node1" presStyleIdx="3" presStyleCnt="10"/>
      <dgm:spPr/>
      <dgm:t>
        <a:bodyPr/>
        <a:lstStyle/>
        <a:p>
          <a:endParaRPr lang="de-DE"/>
        </a:p>
      </dgm:t>
    </dgm:pt>
    <dgm:pt modelId="{55B2BFCE-34F4-41E2-90B1-419A24C894BF}" type="pres">
      <dgm:prSet presAssocID="{88B21265-8515-4AC2-A75D-5225CBA896CB}" presName="parentText" presStyleLbl="node1" presStyleIdx="4" presStyleCnt="10">
        <dgm:presLayoutVars>
          <dgm:chMax val="0"/>
          <dgm:bulletEnabled val="1"/>
        </dgm:presLayoutVars>
      </dgm:prSet>
      <dgm:spPr/>
      <dgm:t>
        <a:bodyPr/>
        <a:lstStyle/>
        <a:p>
          <a:endParaRPr lang="de-DE"/>
        </a:p>
      </dgm:t>
    </dgm:pt>
    <dgm:pt modelId="{B51A95CC-5F0B-47C6-8B9E-4E0A20FCDB2B}" type="pres">
      <dgm:prSet presAssocID="{88B21265-8515-4AC2-A75D-5225CBA896CB}" presName="negativeSpace" presStyleCnt="0"/>
      <dgm:spPr/>
    </dgm:pt>
    <dgm:pt modelId="{98878083-FB0A-4E77-9D05-730F0007EF84}" type="pres">
      <dgm:prSet presAssocID="{88B21265-8515-4AC2-A75D-5225CBA896CB}" presName="childText" presStyleLbl="conFgAcc1" presStyleIdx="4" presStyleCnt="10">
        <dgm:presLayoutVars>
          <dgm:bulletEnabled val="1"/>
        </dgm:presLayoutVars>
      </dgm:prSet>
      <dgm:spPr/>
    </dgm:pt>
    <dgm:pt modelId="{BC1C1F1D-E78A-4DD6-876A-5B94BEC9594E}" type="pres">
      <dgm:prSet presAssocID="{E9F410E3-4B27-4159-805B-27B1E3E94916}" presName="spaceBetweenRectangles" presStyleCnt="0"/>
      <dgm:spPr/>
    </dgm:pt>
    <dgm:pt modelId="{FA4736BA-6F39-4B91-AB97-F53B22693890}" type="pres">
      <dgm:prSet presAssocID="{E1A79A19-FCEE-44E8-804D-7052693421EC}" presName="parentLin" presStyleCnt="0"/>
      <dgm:spPr/>
    </dgm:pt>
    <dgm:pt modelId="{8E6AAF8F-21E6-4B35-9D85-B147BD3C8956}" type="pres">
      <dgm:prSet presAssocID="{E1A79A19-FCEE-44E8-804D-7052693421EC}" presName="parentLeftMargin" presStyleLbl="node1" presStyleIdx="4" presStyleCnt="10"/>
      <dgm:spPr/>
      <dgm:t>
        <a:bodyPr/>
        <a:lstStyle/>
        <a:p>
          <a:endParaRPr lang="de-DE"/>
        </a:p>
      </dgm:t>
    </dgm:pt>
    <dgm:pt modelId="{AE271ADE-FD87-40E7-A8A3-F6B635FE1C91}" type="pres">
      <dgm:prSet presAssocID="{E1A79A19-FCEE-44E8-804D-7052693421EC}" presName="parentText" presStyleLbl="node1" presStyleIdx="5" presStyleCnt="10">
        <dgm:presLayoutVars>
          <dgm:chMax val="0"/>
          <dgm:bulletEnabled val="1"/>
        </dgm:presLayoutVars>
      </dgm:prSet>
      <dgm:spPr/>
      <dgm:t>
        <a:bodyPr/>
        <a:lstStyle/>
        <a:p>
          <a:endParaRPr lang="de-DE"/>
        </a:p>
      </dgm:t>
    </dgm:pt>
    <dgm:pt modelId="{90FC8EE9-713F-459A-B816-60777EE4DE5E}" type="pres">
      <dgm:prSet presAssocID="{E1A79A19-FCEE-44E8-804D-7052693421EC}" presName="negativeSpace" presStyleCnt="0"/>
      <dgm:spPr/>
    </dgm:pt>
    <dgm:pt modelId="{47F5AAA6-1FAB-4DC1-B715-B131C370AB1D}" type="pres">
      <dgm:prSet presAssocID="{E1A79A19-FCEE-44E8-804D-7052693421EC}" presName="childText" presStyleLbl="conFgAcc1" presStyleIdx="5" presStyleCnt="10">
        <dgm:presLayoutVars>
          <dgm:bulletEnabled val="1"/>
        </dgm:presLayoutVars>
      </dgm:prSet>
      <dgm:spPr/>
    </dgm:pt>
    <dgm:pt modelId="{E94497A6-1DC9-43B2-814E-74F703B84D5F}" type="pres">
      <dgm:prSet presAssocID="{6E5CFC5A-DCF0-4C23-9316-8039FB762E35}" presName="spaceBetweenRectangles" presStyleCnt="0"/>
      <dgm:spPr/>
    </dgm:pt>
    <dgm:pt modelId="{FFC4BCC3-4DCF-48B6-9935-1C193BF35C32}" type="pres">
      <dgm:prSet presAssocID="{D7AD4348-732A-4F85-B706-35396E451671}" presName="parentLin" presStyleCnt="0"/>
      <dgm:spPr/>
    </dgm:pt>
    <dgm:pt modelId="{CEA6F5E4-F283-4BFD-BB1B-917318A153C3}" type="pres">
      <dgm:prSet presAssocID="{D7AD4348-732A-4F85-B706-35396E451671}" presName="parentLeftMargin" presStyleLbl="node1" presStyleIdx="5" presStyleCnt="10"/>
      <dgm:spPr/>
      <dgm:t>
        <a:bodyPr/>
        <a:lstStyle/>
        <a:p>
          <a:endParaRPr lang="de-DE"/>
        </a:p>
      </dgm:t>
    </dgm:pt>
    <dgm:pt modelId="{713DB7D0-413E-4E1A-84E7-C5B1085087C3}" type="pres">
      <dgm:prSet presAssocID="{D7AD4348-732A-4F85-B706-35396E451671}" presName="parentText" presStyleLbl="node1" presStyleIdx="6" presStyleCnt="10">
        <dgm:presLayoutVars>
          <dgm:chMax val="0"/>
          <dgm:bulletEnabled val="1"/>
        </dgm:presLayoutVars>
      </dgm:prSet>
      <dgm:spPr/>
      <dgm:t>
        <a:bodyPr/>
        <a:lstStyle/>
        <a:p>
          <a:endParaRPr lang="de-DE"/>
        </a:p>
      </dgm:t>
    </dgm:pt>
    <dgm:pt modelId="{5F5E1182-4821-4C6C-8A4D-E8742CA2D8EF}" type="pres">
      <dgm:prSet presAssocID="{D7AD4348-732A-4F85-B706-35396E451671}" presName="negativeSpace" presStyleCnt="0"/>
      <dgm:spPr/>
    </dgm:pt>
    <dgm:pt modelId="{C7F6986F-B7D2-4243-A04E-204077DE99D5}" type="pres">
      <dgm:prSet presAssocID="{D7AD4348-732A-4F85-B706-35396E451671}" presName="childText" presStyleLbl="conFgAcc1" presStyleIdx="6" presStyleCnt="10">
        <dgm:presLayoutVars>
          <dgm:bulletEnabled val="1"/>
        </dgm:presLayoutVars>
      </dgm:prSet>
      <dgm:spPr/>
    </dgm:pt>
    <dgm:pt modelId="{1DDC55AE-C651-4C59-867F-2A209416988E}" type="pres">
      <dgm:prSet presAssocID="{E37FDC63-9A4A-4E3C-BC53-676B99D87D45}" presName="spaceBetweenRectangles" presStyleCnt="0"/>
      <dgm:spPr/>
    </dgm:pt>
    <dgm:pt modelId="{AE4F98D2-7BA2-4F60-BFEB-7A82ABB68E06}" type="pres">
      <dgm:prSet presAssocID="{035B4813-8C24-4F70-8984-B43BBC80C92F}" presName="parentLin" presStyleCnt="0"/>
      <dgm:spPr/>
    </dgm:pt>
    <dgm:pt modelId="{65076852-ED0A-417B-9342-E2F04FD58988}" type="pres">
      <dgm:prSet presAssocID="{035B4813-8C24-4F70-8984-B43BBC80C92F}" presName="parentLeftMargin" presStyleLbl="node1" presStyleIdx="6" presStyleCnt="10"/>
      <dgm:spPr/>
      <dgm:t>
        <a:bodyPr/>
        <a:lstStyle/>
        <a:p>
          <a:endParaRPr lang="de-DE"/>
        </a:p>
      </dgm:t>
    </dgm:pt>
    <dgm:pt modelId="{99C166C5-A614-4321-BD30-F5B75E966B25}" type="pres">
      <dgm:prSet presAssocID="{035B4813-8C24-4F70-8984-B43BBC80C92F}" presName="parentText" presStyleLbl="node1" presStyleIdx="7" presStyleCnt="10">
        <dgm:presLayoutVars>
          <dgm:chMax val="0"/>
          <dgm:bulletEnabled val="1"/>
        </dgm:presLayoutVars>
      </dgm:prSet>
      <dgm:spPr/>
      <dgm:t>
        <a:bodyPr/>
        <a:lstStyle/>
        <a:p>
          <a:endParaRPr lang="de-DE"/>
        </a:p>
      </dgm:t>
    </dgm:pt>
    <dgm:pt modelId="{C1A20E2C-8336-4975-9CE7-610E91201A46}" type="pres">
      <dgm:prSet presAssocID="{035B4813-8C24-4F70-8984-B43BBC80C92F}" presName="negativeSpace" presStyleCnt="0"/>
      <dgm:spPr/>
    </dgm:pt>
    <dgm:pt modelId="{CF876AA3-EBEA-489E-AADB-2318833787F2}" type="pres">
      <dgm:prSet presAssocID="{035B4813-8C24-4F70-8984-B43BBC80C92F}" presName="childText" presStyleLbl="conFgAcc1" presStyleIdx="7" presStyleCnt="10">
        <dgm:presLayoutVars>
          <dgm:bulletEnabled val="1"/>
        </dgm:presLayoutVars>
      </dgm:prSet>
      <dgm:spPr/>
    </dgm:pt>
    <dgm:pt modelId="{75686116-A736-4FFD-B252-74EF8CE4F648}" type="pres">
      <dgm:prSet presAssocID="{B5B017ED-10DE-42C5-B52E-65FAE37FAF9E}" presName="spaceBetweenRectangles" presStyleCnt="0"/>
      <dgm:spPr/>
    </dgm:pt>
    <dgm:pt modelId="{8B828BE2-4DAA-4B71-95CD-99CF7A20FBA7}" type="pres">
      <dgm:prSet presAssocID="{5D3250B6-A5DE-4BF1-B05B-BA9F0F399866}" presName="parentLin" presStyleCnt="0"/>
      <dgm:spPr/>
    </dgm:pt>
    <dgm:pt modelId="{FFA02FA5-C6C5-4A8A-A045-2C69AA5FDA12}" type="pres">
      <dgm:prSet presAssocID="{5D3250B6-A5DE-4BF1-B05B-BA9F0F399866}" presName="parentLeftMargin" presStyleLbl="node1" presStyleIdx="7" presStyleCnt="10"/>
      <dgm:spPr/>
      <dgm:t>
        <a:bodyPr/>
        <a:lstStyle/>
        <a:p>
          <a:endParaRPr lang="de-DE"/>
        </a:p>
      </dgm:t>
    </dgm:pt>
    <dgm:pt modelId="{1F04C938-FA2E-48D6-A6FC-C28876E0ECC4}" type="pres">
      <dgm:prSet presAssocID="{5D3250B6-A5DE-4BF1-B05B-BA9F0F399866}" presName="parentText" presStyleLbl="node1" presStyleIdx="8" presStyleCnt="10">
        <dgm:presLayoutVars>
          <dgm:chMax val="0"/>
          <dgm:bulletEnabled val="1"/>
        </dgm:presLayoutVars>
      </dgm:prSet>
      <dgm:spPr/>
      <dgm:t>
        <a:bodyPr/>
        <a:lstStyle/>
        <a:p>
          <a:endParaRPr lang="de-DE"/>
        </a:p>
      </dgm:t>
    </dgm:pt>
    <dgm:pt modelId="{98EDBFC1-7057-4645-8477-BC6B2AD1304D}" type="pres">
      <dgm:prSet presAssocID="{5D3250B6-A5DE-4BF1-B05B-BA9F0F399866}" presName="negativeSpace" presStyleCnt="0"/>
      <dgm:spPr/>
    </dgm:pt>
    <dgm:pt modelId="{33DC4943-124F-4012-8A4B-5D841DA6C0E5}" type="pres">
      <dgm:prSet presAssocID="{5D3250B6-A5DE-4BF1-B05B-BA9F0F399866}" presName="childText" presStyleLbl="conFgAcc1" presStyleIdx="8" presStyleCnt="10">
        <dgm:presLayoutVars>
          <dgm:bulletEnabled val="1"/>
        </dgm:presLayoutVars>
      </dgm:prSet>
      <dgm:spPr/>
    </dgm:pt>
    <dgm:pt modelId="{2F71DE97-2D3E-4FDB-9CE4-500D8342F45F}" type="pres">
      <dgm:prSet presAssocID="{89F1336D-B25B-403F-B9C4-6361A5BCE428}" presName="spaceBetweenRectangles" presStyleCnt="0"/>
      <dgm:spPr/>
    </dgm:pt>
    <dgm:pt modelId="{7955B0F7-40BA-474E-8954-3B0359344824}" type="pres">
      <dgm:prSet presAssocID="{B75A88BA-0515-455D-8ACA-C030C8864612}" presName="parentLin" presStyleCnt="0"/>
      <dgm:spPr/>
    </dgm:pt>
    <dgm:pt modelId="{3318D849-F891-4374-807D-E235291CD7D0}" type="pres">
      <dgm:prSet presAssocID="{B75A88BA-0515-455D-8ACA-C030C8864612}" presName="parentLeftMargin" presStyleLbl="node1" presStyleIdx="8" presStyleCnt="10"/>
      <dgm:spPr/>
      <dgm:t>
        <a:bodyPr/>
        <a:lstStyle/>
        <a:p>
          <a:endParaRPr lang="de-DE"/>
        </a:p>
      </dgm:t>
    </dgm:pt>
    <dgm:pt modelId="{E24B38BC-D69E-480B-98B2-3FFDAAC2927A}" type="pres">
      <dgm:prSet presAssocID="{B75A88BA-0515-455D-8ACA-C030C8864612}" presName="parentText" presStyleLbl="node1" presStyleIdx="9" presStyleCnt="10">
        <dgm:presLayoutVars>
          <dgm:chMax val="0"/>
          <dgm:bulletEnabled val="1"/>
        </dgm:presLayoutVars>
      </dgm:prSet>
      <dgm:spPr/>
      <dgm:t>
        <a:bodyPr/>
        <a:lstStyle/>
        <a:p>
          <a:endParaRPr lang="de-DE"/>
        </a:p>
      </dgm:t>
    </dgm:pt>
    <dgm:pt modelId="{F2614F6C-B947-4782-8D08-D0E222FBFF68}" type="pres">
      <dgm:prSet presAssocID="{B75A88BA-0515-455D-8ACA-C030C8864612}" presName="negativeSpace" presStyleCnt="0"/>
      <dgm:spPr/>
    </dgm:pt>
    <dgm:pt modelId="{AE9E25F2-1286-4F55-B2B4-6074D7736078}" type="pres">
      <dgm:prSet presAssocID="{B75A88BA-0515-455D-8ACA-C030C8864612}" presName="childText" presStyleLbl="conFgAcc1" presStyleIdx="9" presStyleCnt="10">
        <dgm:presLayoutVars>
          <dgm:bulletEnabled val="1"/>
        </dgm:presLayoutVars>
      </dgm:prSet>
      <dgm:spPr/>
    </dgm:pt>
  </dgm:ptLst>
  <dgm:cxnLst>
    <dgm:cxn modelId="{B9609DF8-B231-4F97-B74A-ED2046037441}" type="presOf" srcId="{88B21265-8515-4AC2-A75D-5225CBA896CB}" destId="{A326198A-5917-47FE-BC27-7F89E884DD92}" srcOrd="0" destOrd="0" presId="urn:microsoft.com/office/officeart/2005/8/layout/list1"/>
    <dgm:cxn modelId="{3AB5BDD3-D657-4D28-918D-023D4363B0CD}" srcId="{F58269BF-4EC5-4DE8-B85D-11468317BCAE}" destId="{E1A79A19-FCEE-44E8-804D-7052693421EC}" srcOrd="5" destOrd="0" parTransId="{E44B2580-3674-4E5E-AD9D-2541723E691D}" sibTransId="{6E5CFC5A-DCF0-4C23-9316-8039FB762E35}"/>
    <dgm:cxn modelId="{978C5325-F2C3-497A-9B7B-80D8345FFD60}" type="presOf" srcId="{035B4813-8C24-4F70-8984-B43BBC80C92F}" destId="{99C166C5-A614-4321-BD30-F5B75E966B25}" srcOrd="1" destOrd="0" presId="urn:microsoft.com/office/officeart/2005/8/layout/list1"/>
    <dgm:cxn modelId="{E18BF08E-7D98-4500-9C50-EFE0DA1DB8BC}" type="presOf" srcId="{E1A79A19-FCEE-44E8-804D-7052693421EC}" destId="{8E6AAF8F-21E6-4B35-9D85-B147BD3C8956}" srcOrd="0" destOrd="0" presId="urn:microsoft.com/office/officeart/2005/8/layout/list1"/>
    <dgm:cxn modelId="{A42AFFEE-32FC-4EE0-BB38-09437003360C}" type="presOf" srcId="{C0A6AC3D-7CFD-4485-B8F6-3B6175E7623E}" destId="{0155341C-2A09-4BF0-AE57-1EFE469269F1}" srcOrd="1" destOrd="0" presId="urn:microsoft.com/office/officeart/2005/8/layout/list1"/>
    <dgm:cxn modelId="{286B9250-9C00-462F-95E3-5C57C6A80C96}" type="presOf" srcId="{EA730839-CB94-4BFA-9164-A8D269579BD1}" destId="{CBA1B271-D0BF-421C-BC11-9FD4057D623E}" srcOrd="0" destOrd="0" presId="urn:microsoft.com/office/officeart/2005/8/layout/list1"/>
    <dgm:cxn modelId="{54A79557-B9FE-44D3-8CBC-3514A92093F1}" type="presOf" srcId="{5D3250B6-A5DE-4BF1-B05B-BA9F0F399866}" destId="{1F04C938-FA2E-48D6-A6FC-C28876E0ECC4}" srcOrd="1" destOrd="0" presId="urn:microsoft.com/office/officeart/2005/8/layout/list1"/>
    <dgm:cxn modelId="{73E656BA-53AE-41AD-8E3F-9711C36FFD76}" type="presOf" srcId="{C0A6AC3D-7CFD-4485-B8F6-3B6175E7623E}" destId="{2DF136AE-4BEF-44ED-9B62-C09ADE1150F9}" srcOrd="0" destOrd="0" presId="urn:microsoft.com/office/officeart/2005/8/layout/list1"/>
    <dgm:cxn modelId="{AA074713-63CC-4826-A21E-6F465D1C5B48}" srcId="{F58269BF-4EC5-4DE8-B85D-11468317BCAE}" destId="{59861B70-3703-4C66-A30F-DD05C0368ED6}" srcOrd="3" destOrd="0" parTransId="{05F962D0-EB19-422B-89C1-5AB7BCBEBE32}" sibTransId="{175C428B-AC82-4D39-A977-FF2B4B0C6200}"/>
    <dgm:cxn modelId="{7E171755-C994-412B-ABBF-338EB3C14DC4}" srcId="{F58269BF-4EC5-4DE8-B85D-11468317BCAE}" destId="{B75A88BA-0515-455D-8ACA-C030C8864612}" srcOrd="9" destOrd="0" parTransId="{DEFA6E4C-444E-45D5-85CA-E07361E11C4B}" sibTransId="{441268D4-F276-4F4F-905C-CE000B5021F0}"/>
    <dgm:cxn modelId="{D5A5BFB5-3221-4A90-B69D-73DCE7E08F73}" srcId="{F58269BF-4EC5-4DE8-B85D-11468317BCAE}" destId="{EA730839-CB94-4BFA-9164-A8D269579BD1}" srcOrd="1" destOrd="0" parTransId="{E9BF02A1-49E2-48CB-8D7E-662192781727}" sibTransId="{2959111F-5C16-478F-A5E3-A5D17FD5051E}"/>
    <dgm:cxn modelId="{281B1BB3-FDC1-463F-B9EC-E1D739E16136}" type="presOf" srcId="{23DD5883-08CB-4FC1-B1A0-6DD6A717E213}" destId="{BED209A3-FA0A-48C2-B5C1-BAF6530AA90B}" srcOrd="0" destOrd="0" presId="urn:microsoft.com/office/officeart/2005/8/layout/list1"/>
    <dgm:cxn modelId="{260B2A6C-2491-46CC-A419-6156F0A6563D}" type="presOf" srcId="{F58269BF-4EC5-4DE8-B85D-11468317BCAE}" destId="{15E01E9C-8445-44A5-B384-49B3F0C9C9C7}" srcOrd="0" destOrd="0" presId="urn:microsoft.com/office/officeart/2005/8/layout/list1"/>
    <dgm:cxn modelId="{AA0AC1E5-949B-4AF0-AC5D-34F20ED1F96C}" type="presOf" srcId="{59861B70-3703-4C66-A30F-DD05C0368ED6}" destId="{9EA400F7-F2EF-49D9-8A4C-D9FC8AB3BFB3}" srcOrd="1" destOrd="0" presId="urn:microsoft.com/office/officeart/2005/8/layout/list1"/>
    <dgm:cxn modelId="{1564CB99-0CF5-4419-914C-619F140739A5}" srcId="{F58269BF-4EC5-4DE8-B85D-11468317BCAE}" destId="{88B21265-8515-4AC2-A75D-5225CBA896CB}" srcOrd="4" destOrd="0" parTransId="{E75E3B68-631B-42C6-AA1A-C8A58697B0E3}" sibTransId="{E9F410E3-4B27-4159-805B-27B1E3E94916}"/>
    <dgm:cxn modelId="{5A77170B-172D-4EDD-BF04-C46A109BC763}" srcId="{F58269BF-4EC5-4DE8-B85D-11468317BCAE}" destId="{C0A6AC3D-7CFD-4485-B8F6-3B6175E7623E}" srcOrd="2" destOrd="0" parTransId="{0E7244F3-F1DF-47C9-8E1A-4E1FC3D76CD0}" sibTransId="{438F8F6E-CC96-4DED-A8DC-ED4EE36F51E0}"/>
    <dgm:cxn modelId="{4A3D01D7-19B2-4A2C-8762-7002B22FF77A}" type="presOf" srcId="{B75A88BA-0515-455D-8ACA-C030C8864612}" destId="{3318D849-F891-4374-807D-E235291CD7D0}" srcOrd="0" destOrd="0" presId="urn:microsoft.com/office/officeart/2005/8/layout/list1"/>
    <dgm:cxn modelId="{9634E0F5-4EFD-4CD1-B8CF-C0DF408647E0}" type="presOf" srcId="{23DD5883-08CB-4FC1-B1A0-6DD6A717E213}" destId="{C91C16AF-3D5E-4F6D-8CE1-54DE116971DA}" srcOrd="1" destOrd="0" presId="urn:microsoft.com/office/officeart/2005/8/layout/list1"/>
    <dgm:cxn modelId="{50889CD4-9262-4292-86DE-462E72116ED0}" type="presOf" srcId="{59861B70-3703-4C66-A30F-DD05C0368ED6}" destId="{0268AF2B-6BCD-461D-A9F8-FDD06E154DAE}" srcOrd="0" destOrd="0" presId="urn:microsoft.com/office/officeart/2005/8/layout/list1"/>
    <dgm:cxn modelId="{369F7A85-2061-496E-89D7-E72C13784188}" type="presOf" srcId="{88B21265-8515-4AC2-A75D-5225CBA896CB}" destId="{55B2BFCE-34F4-41E2-90B1-419A24C894BF}" srcOrd="1" destOrd="0" presId="urn:microsoft.com/office/officeart/2005/8/layout/list1"/>
    <dgm:cxn modelId="{91EC3AB1-2FC5-4D40-92B9-5153B56F39D5}" type="presOf" srcId="{D7AD4348-732A-4F85-B706-35396E451671}" destId="{713DB7D0-413E-4E1A-84E7-C5B1085087C3}" srcOrd="1" destOrd="0" presId="urn:microsoft.com/office/officeart/2005/8/layout/list1"/>
    <dgm:cxn modelId="{38AA6D15-362E-4843-B151-25FCC5121413}" type="presOf" srcId="{B75A88BA-0515-455D-8ACA-C030C8864612}" destId="{E24B38BC-D69E-480B-98B2-3FFDAAC2927A}" srcOrd="1" destOrd="0" presId="urn:microsoft.com/office/officeart/2005/8/layout/list1"/>
    <dgm:cxn modelId="{15FDA892-9723-459C-BBDC-5CCD9F46FBC7}" type="presOf" srcId="{035B4813-8C24-4F70-8984-B43BBC80C92F}" destId="{65076852-ED0A-417B-9342-E2F04FD58988}" srcOrd="0" destOrd="0" presId="urn:microsoft.com/office/officeart/2005/8/layout/list1"/>
    <dgm:cxn modelId="{EC1864B2-96D0-4036-9CD1-FF0BF5DB762F}" type="presOf" srcId="{D7AD4348-732A-4F85-B706-35396E451671}" destId="{CEA6F5E4-F283-4BFD-BB1B-917318A153C3}" srcOrd="0" destOrd="0" presId="urn:microsoft.com/office/officeart/2005/8/layout/list1"/>
    <dgm:cxn modelId="{2BE033C8-64B7-4134-BCED-792C5B8AF4FC}" srcId="{F58269BF-4EC5-4DE8-B85D-11468317BCAE}" destId="{035B4813-8C24-4F70-8984-B43BBC80C92F}" srcOrd="7" destOrd="0" parTransId="{5BF57E2C-8089-437D-9267-1C2C9C630996}" sibTransId="{B5B017ED-10DE-42C5-B52E-65FAE37FAF9E}"/>
    <dgm:cxn modelId="{56A7724E-A310-4B01-89A8-833C864C425C}" srcId="{F58269BF-4EC5-4DE8-B85D-11468317BCAE}" destId="{23DD5883-08CB-4FC1-B1A0-6DD6A717E213}" srcOrd="0" destOrd="0" parTransId="{BF2E541A-83B6-4C43-9D37-A7BB01873C9E}" sibTransId="{8B539376-1982-4F74-B3FE-25006317DDD6}"/>
    <dgm:cxn modelId="{A9AEA2A1-4F31-4DD7-8297-E409EBCF5507}" srcId="{F58269BF-4EC5-4DE8-B85D-11468317BCAE}" destId="{D7AD4348-732A-4F85-B706-35396E451671}" srcOrd="6" destOrd="0" parTransId="{CC220168-6D92-4B9D-BF0D-FE96B6794C37}" sibTransId="{E37FDC63-9A4A-4E3C-BC53-676B99D87D45}"/>
    <dgm:cxn modelId="{E4D1B528-370A-42E2-B14E-7CE5AF230498}" type="presOf" srcId="{E1A79A19-FCEE-44E8-804D-7052693421EC}" destId="{AE271ADE-FD87-40E7-A8A3-F6B635FE1C91}" srcOrd="1" destOrd="0" presId="urn:microsoft.com/office/officeart/2005/8/layout/list1"/>
    <dgm:cxn modelId="{A75B508C-4D28-49A8-B0D2-DC4D3F102B27}" type="presOf" srcId="{EA730839-CB94-4BFA-9164-A8D269579BD1}" destId="{250D290D-DC69-409F-87F0-AB68693B4754}" srcOrd="1" destOrd="0" presId="urn:microsoft.com/office/officeart/2005/8/layout/list1"/>
    <dgm:cxn modelId="{71B0E1A1-864B-4371-B467-FB4221D94ACF}" type="presOf" srcId="{5D3250B6-A5DE-4BF1-B05B-BA9F0F399866}" destId="{FFA02FA5-C6C5-4A8A-A045-2C69AA5FDA12}" srcOrd="0" destOrd="0" presId="urn:microsoft.com/office/officeart/2005/8/layout/list1"/>
    <dgm:cxn modelId="{52BC9E51-BACD-480D-87B2-E842F2A61128}" srcId="{F58269BF-4EC5-4DE8-B85D-11468317BCAE}" destId="{5D3250B6-A5DE-4BF1-B05B-BA9F0F399866}" srcOrd="8" destOrd="0" parTransId="{FAF90A74-F5CA-4724-9C2A-375013D5B654}" sibTransId="{89F1336D-B25B-403F-B9C4-6361A5BCE428}"/>
    <dgm:cxn modelId="{89EBAF49-1A27-4414-AF38-ECA4B72E6EAE}" type="presParOf" srcId="{15E01E9C-8445-44A5-B384-49B3F0C9C9C7}" destId="{23D2AF65-F024-4B19-892C-8B2510C3EF34}" srcOrd="0" destOrd="0" presId="urn:microsoft.com/office/officeart/2005/8/layout/list1"/>
    <dgm:cxn modelId="{47F55AC5-32B4-4BB6-90B9-3322E3ABBF77}" type="presParOf" srcId="{23D2AF65-F024-4B19-892C-8B2510C3EF34}" destId="{BED209A3-FA0A-48C2-B5C1-BAF6530AA90B}" srcOrd="0" destOrd="0" presId="urn:microsoft.com/office/officeart/2005/8/layout/list1"/>
    <dgm:cxn modelId="{B75806DE-52E8-4C83-94DD-65C0F9594F4A}" type="presParOf" srcId="{23D2AF65-F024-4B19-892C-8B2510C3EF34}" destId="{C91C16AF-3D5E-4F6D-8CE1-54DE116971DA}" srcOrd="1" destOrd="0" presId="urn:microsoft.com/office/officeart/2005/8/layout/list1"/>
    <dgm:cxn modelId="{93114E05-956D-4F14-8DDB-0706A9DAA119}" type="presParOf" srcId="{15E01E9C-8445-44A5-B384-49B3F0C9C9C7}" destId="{FEEACBC9-2D04-40FD-A69B-E78620695457}" srcOrd="1" destOrd="0" presId="urn:microsoft.com/office/officeart/2005/8/layout/list1"/>
    <dgm:cxn modelId="{2971453E-E9F8-4380-BB87-8595D7912968}" type="presParOf" srcId="{15E01E9C-8445-44A5-B384-49B3F0C9C9C7}" destId="{3C6DB945-4953-482D-9E1D-8B7CC8D17667}" srcOrd="2" destOrd="0" presId="urn:microsoft.com/office/officeart/2005/8/layout/list1"/>
    <dgm:cxn modelId="{55C814D5-D772-4E9D-B6D4-8B60BD184265}" type="presParOf" srcId="{15E01E9C-8445-44A5-B384-49B3F0C9C9C7}" destId="{A611FC97-3C91-4912-ACAA-AA4E1FA329AA}" srcOrd="3" destOrd="0" presId="urn:microsoft.com/office/officeart/2005/8/layout/list1"/>
    <dgm:cxn modelId="{B11068F7-831F-4769-A55C-DBEE168C134C}" type="presParOf" srcId="{15E01E9C-8445-44A5-B384-49B3F0C9C9C7}" destId="{6617ABFA-C349-4C86-A4A6-20B54108A4B9}" srcOrd="4" destOrd="0" presId="urn:microsoft.com/office/officeart/2005/8/layout/list1"/>
    <dgm:cxn modelId="{E3A02C5F-847F-45AC-816F-B5ECB192CCA8}" type="presParOf" srcId="{6617ABFA-C349-4C86-A4A6-20B54108A4B9}" destId="{CBA1B271-D0BF-421C-BC11-9FD4057D623E}" srcOrd="0" destOrd="0" presId="urn:microsoft.com/office/officeart/2005/8/layout/list1"/>
    <dgm:cxn modelId="{1F8A9E4D-EF44-45B6-805E-BDB0AD179B10}" type="presParOf" srcId="{6617ABFA-C349-4C86-A4A6-20B54108A4B9}" destId="{250D290D-DC69-409F-87F0-AB68693B4754}" srcOrd="1" destOrd="0" presId="urn:microsoft.com/office/officeart/2005/8/layout/list1"/>
    <dgm:cxn modelId="{60B1937D-A48D-4D65-9EF0-A3AA64128ACC}" type="presParOf" srcId="{15E01E9C-8445-44A5-B384-49B3F0C9C9C7}" destId="{2F5ECF23-E79D-42F9-B44F-8074DF4A25A2}" srcOrd="5" destOrd="0" presId="urn:microsoft.com/office/officeart/2005/8/layout/list1"/>
    <dgm:cxn modelId="{A875F468-E8D1-446A-9D20-9F78737C1F9E}" type="presParOf" srcId="{15E01E9C-8445-44A5-B384-49B3F0C9C9C7}" destId="{D2AF7141-A611-4AEB-A7F3-BE5559F1347E}" srcOrd="6" destOrd="0" presId="urn:microsoft.com/office/officeart/2005/8/layout/list1"/>
    <dgm:cxn modelId="{2417C9B4-84DF-46B9-B4EF-15ADAE7751CE}" type="presParOf" srcId="{15E01E9C-8445-44A5-B384-49B3F0C9C9C7}" destId="{60AC21F8-AF6E-4AB9-AF44-2B3E4272FF84}" srcOrd="7" destOrd="0" presId="urn:microsoft.com/office/officeart/2005/8/layout/list1"/>
    <dgm:cxn modelId="{6BDCB238-9D93-4407-BEF1-963D4B7BF33A}" type="presParOf" srcId="{15E01E9C-8445-44A5-B384-49B3F0C9C9C7}" destId="{2334D75E-AB2D-45B8-9FC5-524F1D2A7FC7}" srcOrd="8" destOrd="0" presId="urn:microsoft.com/office/officeart/2005/8/layout/list1"/>
    <dgm:cxn modelId="{35A28CB1-39B8-4EB9-BA84-5E83E4D356F5}" type="presParOf" srcId="{2334D75E-AB2D-45B8-9FC5-524F1D2A7FC7}" destId="{2DF136AE-4BEF-44ED-9B62-C09ADE1150F9}" srcOrd="0" destOrd="0" presId="urn:microsoft.com/office/officeart/2005/8/layout/list1"/>
    <dgm:cxn modelId="{87E8713E-969D-46EE-BE5A-2E604724D488}" type="presParOf" srcId="{2334D75E-AB2D-45B8-9FC5-524F1D2A7FC7}" destId="{0155341C-2A09-4BF0-AE57-1EFE469269F1}" srcOrd="1" destOrd="0" presId="urn:microsoft.com/office/officeart/2005/8/layout/list1"/>
    <dgm:cxn modelId="{69AFE1AF-1A74-46E0-B735-16D4E14C81BA}" type="presParOf" srcId="{15E01E9C-8445-44A5-B384-49B3F0C9C9C7}" destId="{08373D1B-53C8-4527-B87D-A90A9070A5F7}" srcOrd="9" destOrd="0" presId="urn:microsoft.com/office/officeart/2005/8/layout/list1"/>
    <dgm:cxn modelId="{B5F80318-8F6D-45B2-A16F-486559AF6709}" type="presParOf" srcId="{15E01E9C-8445-44A5-B384-49B3F0C9C9C7}" destId="{30EE4000-D15F-4A80-9F42-2BEF26F88D79}" srcOrd="10" destOrd="0" presId="urn:microsoft.com/office/officeart/2005/8/layout/list1"/>
    <dgm:cxn modelId="{B9041CF6-DFF9-4747-BD80-134D5D47EAC7}" type="presParOf" srcId="{15E01E9C-8445-44A5-B384-49B3F0C9C9C7}" destId="{494FBB75-D8A8-4707-B35D-05A9BBCD1D2A}" srcOrd="11" destOrd="0" presId="urn:microsoft.com/office/officeart/2005/8/layout/list1"/>
    <dgm:cxn modelId="{E6462982-BE6E-4AD3-A7C3-7AB60D7FEAF4}" type="presParOf" srcId="{15E01E9C-8445-44A5-B384-49B3F0C9C9C7}" destId="{A9EA6276-C9A8-4E98-A859-43CC1AD3C99C}" srcOrd="12" destOrd="0" presId="urn:microsoft.com/office/officeart/2005/8/layout/list1"/>
    <dgm:cxn modelId="{07869343-1333-42F9-B9BE-C020F7E29438}" type="presParOf" srcId="{A9EA6276-C9A8-4E98-A859-43CC1AD3C99C}" destId="{0268AF2B-6BCD-461D-A9F8-FDD06E154DAE}" srcOrd="0" destOrd="0" presId="urn:microsoft.com/office/officeart/2005/8/layout/list1"/>
    <dgm:cxn modelId="{391EA211-1C74-4519-894C-37307B232E86}" type="presParOf" srcId="{A9EA6276-C9A8-4E98-A859-43CC1AD3C99C}" destId="{9EA400F7-F2EF-49D9-8A4C-D9FC8AB3BFB3}" srcOrd="1" destOrd="0" presId="urn:microsoft.com/office/officeart/2005/8/layout/list1"/>
    <dgm:cxn modelId="{EE6EA142-C2AB-46D2-8124-772F095781C5}" type="presParOf" srcId="{15E01E9C-8445-44A5-B384-49B3F0C9C9C7}" destId="{7C4FDC4E-A7B3-4BC6-9107-B4C5805AEA7B}" srcOrd="13" destOrd="0" presId="urn:microsoft.com/office/officeart/2005/8/layout/list1"/>
    <dgm:cxn modelId="{57959EFE-00F3-419D-A472-3FD74B6752A2}" type="presParOf" srcId="{15E01E9C-8445-44A5-B384-49B3F0C9C9C7}" destId="{E6404EF7-E8E0-401D-A84C-3874C243D59B}" srcOrd="14" destOrd="0" presId="urn:microsoft.com/office/officeart/2005/8/layout/list1"/>
    <dgm:cxn modelId="{A8F633B9-BCF2-4881-A51A-0E5FEBCD439E}" type="presParOf" srcId="{15E01E9C-8445-44A5-B384-49B3F0C9C9C7}" destId="{F4E3EA77-283E-4BBB-8F4B-2F26CB11B369}" srcOrd="15" destOrd="0" presId="urn:microsoft.com/office/officeart/2005/8/layout/list1"/>
    <dgm:cxn modelId="{5F48385E-540C-4662-A4B2-90BBEE37289E}" type="presParOf" srcId="{15E01E9C-8445-44A5-B384-49B3F0C9C9C7}" destId="{5B77CE49-69F8-40FF-9A3D-64A7022EA303}" srcOrd="16" destOrd="0" presId="urn:microsoft.com/office/officeart/2005/8/layout/list1"/>
    <dgm:cxn modelId="{BAF4CC6C-7D58-4F7B-94A4-B8740DDF9A86}" type="presParOf" srcId="{5B77CE49-69F8-40FF-9A3D-64A7022EA303}" destId="{A326198A-5917-47FE-BC27-7F89E884DD92}" srcOrd="0" destOrd="0" presId="urn:microsoft.com/office/officeart/2005/8/layout/list1"/>
    <dgm:cxn modelId="{06371FCC-6A39-4674-B646-2AD212DDE292}" type="presParOf" srcId="{5B77CE49-69F8-40FF-9A3D-64A7022EA303}" destId="{55B2BFCE-34F4-41E2-90B1-419A24C894BF}" srcOrd="1" destOrd="0" presId="urn:microsoft.com/office/officeart/2005/8/layout/list1"/>
    <dgm:cxn modelId="{D90E3CDA-270B-4230-8BE3-C7B44BE4579C}" type="presParOf" srcId="{15E01E9C-8445-44A5-B384-49B3F0C9C9C7}" destId="{B51A95CC-5F0B-47C6-8B9E-4E0A20FCDB2B}" srcOrd="17" destOrd="0" presId="urn:microsoft.com/office/officeart/2005/8/layout/list1"/>
    <dgm:cxn modelId="{29BDE4C9-ED48-4A5B-BAD3-4472FB07ED1E}" type="presParOf" srcId="{15E01E9C-8445-44A5-B384-49B3F0C9C9C7}" destId="{98878083-FB0A-4E77-9D05-730F0007EF84}" srcOrd="18" destOrd="0" presId="urn:microsoft.com/office/officeart/2005/8/layout/list1"/>
    <dgm:cxn modelId="{454A1352-AE7E-4ADF-8ED6-D25A81E2CAC3}" type="presParOf" srcId="{15E01E9C-8445-44A5-B384-49B3F0C9C9C7}" destId="{BC1C1F1D-E78A-4DD6-876A-5B94BEC9594E}" srcOrd="19" destOrd="0" presId="urn:microsoft.com/office/officeart/2005/8/layout/list1"/>
    <dgm:cxn modelId="{91152C12-C622-4282-804C-1803BB2F57D5}" type="presParOf" srcId="{15E01E9C-8445-44A5-B384-49B3F0C9C9C7}" destId="{FA4736BA-6F39-4B91-AB97-F53B22693890}" srcOrd="20" destOrd="0" presId="urn:microsoft.com/office/officeart/2005/8/layout/list1"/>
    <dgm:cxn modelId="{C1B18497-A1E2-4728-9076-423B07B6E44F}" type="presParOf" srcId="{FA4736BA-6F39-4B91-AB97-F53B22693890}" destId="{8E6AAF8F-21E6-4B35-9D85-B147BD3C8956}" srcOrd="0" destOrd="0" presId="urn:microsoft.com/office/officeart/2005/8/layout/list1"/>
    <dgm:cxn modelId="{68EBD595-1E49-48B5-8456-5A89C5AD3DB1}" type="presParOf" srcId="{FA4736BA-6F39-4B91-AB97-F53B22693890}" destId="{AE271ADE-FD87-40E7-A8A3-F6B635FE1C91}" srcOrd="1" destOrd="0" presId="urn:microsoft.com/office/officeart/2005/8/layout/list1"/>
    <dgm:cxn modelId="{1C921131-AD61-471E-A235-05D6BDD71CBA}" type="presParOf" srcId="{15E01E9C-8445-44A5-B384-49B3F0C9C9C7}" destId="{90FC8EE9-713F-459A-B816-60777EE4DE5E}" srcOrd="21" destOrd="0" presId="urn:microsoft.com/office/officeart/2005/8/layout/list1"/>
    <dgm:cxn modelId="{2E45C93E-A717-4C12-AA0F-5AF98C4FCF55}" type="presParOf" srcId="{15E01E9C-8445-44A5-B384-49B3F0C9C9C7}" destId="{47F5AAA6-1FAB-4DC1-B715-B131C370AB1D}" srcOrd="22" destOrd="0" presId="urn:microsoft.com/office/officeart/2005/8/layout/list1"/>
    <dgm:cxn modelId="{990F20B0-8F12-45DC-885F-1A7E275AEFBF}" type="presParOf" srcId="{15E01E9C-8445-44A5-B384-49B3F0C9C9C7}" destId="{E94497A6-1DC9-43B2-814E-74F703B84D5F}" srcOrd="23" destOrd="0" presId="urn:microsoft.com/office/officeart/2005/8/layout/list1"/>
    <dgm:cxn modelId="{9C41FCC7-82B2-4350-A53D-047E4956176F}" type="presParOf" srcId="{15E01E9C-8445-44A5-B384-49B3F0C9C9C7}" destId="{FFC4BCC3-4DCF-48B6-9935-1C193BF35C32}" srcOrd="24" destOrd="0" presId="urn:microsoft.com/office/officeart/2005/8/layout/list1"/>
    <dgm:cxn modelId="{D22DDE02-143E-41EA-9393-63B18FDE5908}" type="presParOf" srcId="{FFC4BCC3-4DCF-48B6-9935-1C193BF35C32}" destId="{CEA6F5E4-F283-4BFD-BB1B-917318A153C3}" srcOrd="0" destOrd="0" presId="urn:microsoft.com/office/officeart/2005/8/layout/list1"/>
    <dgm:cxn modelId="{4495BC75-655B-4F2F-84B3-F01EF5A49E21}" type="presParOf" srcId="{FFC4BCC3-4DCF-48B6-9935-1C193BF35C32}" destId="{713DB7D0-413E-4E1A-84E7-C5B1085087C3}" srcOrd="1" destOrd="0" presId="urn:microsoft.com/office/officeart/2005/8/layout/list1"/>
    <dgm:cxn modelId="{F20E80A9-2843-4DF7-A379-73B7F56F922A}" type="presParOf" srcId="{15E01E9C-8445-44A5-B384-49B3F0C9C9C7}" destId="{5F5E1182-4821-4C6C-8A4D-E8742CA2D8EF}" srcOrd="25" destOrd="0" presId="urn:microsoft.com/office/officeart/2005/8/layout/list1"/>
    <dgm:cxn modelId="{C8D67974-EF79-49D6-A2D8-9C858B8BB697}" type="presParOf" srcId="{15E01E9C-8445-44A5-B384-49B3F0C9C9C7}" destId="{C7F6986F-B7D2-4243-A04E-204077DE99D5}" srcOrd="26" destOrd="0" presId="urn:microsoft.com/office/officeart/2005/8/layout/list1"/>
    <dgm:cxn modelId="{F1DF97A2-7A24-4359-ACD6-E87D0C24BD87}" type="presParOf" srcId="{15E01E9C-8445-44A5-B384-49B3F0C9C9C7}" destId="{1DDC55AE-C651-4C59-867F-2A209416988E}" srcOrd="27" destOrd="0" presId="urn:microsoft.com/office/officeart/2005/8/layout/list1"/>
    <dgm:cxn modelId="{5E2D49A1-9FFF-4BD7-8D40-C1FA1A1E5A43}" type="presParOf" srcId="{15E01E9C-8445-44A5-B384-49B3F0C9C9C7}" destId="{AE4F98D2-7BA2-4F60-BFEB-7A82ABB68E06}" srcOrd="28" destOrd="0" presId="urn:microsoft.com/office/officeart/2005/8/layout/list1"/>
    <dgm:cxn modelId="{B3474887-CE18-4DD0-B52D-66E1EBB52F49}" type="presParOf" srcId="{AE4F98D2-7BA2-4F60-BFEB-7A82ABB68E06}" destId="{65076852-ED0A-417B-9342-E2F04FD58988}" srcOrd="0" destOrd="0" presId="urn:microsoft.com/office/officeart/2005/8/layout/list1"/>
    <dgm:cxn modelId="{82616966-7D54-42E1-9A45-17F5106907F4}" type="presParOf" srcId="{AE4F98D2-7BA2-4F60-BFEB-7A82ABB68E06}" destId="{99C166C5-A614-4321-BD30-F5B75E966B25}" srcOrd="1" destOrd="0" presId="urn:microsoft.com/office/officeart/2005/8/layout/list1"/>
    <dgm:cxn modelId="{5856B1FB-1068-4092-BB7A-030ED56E1D70}" type="presParOf" srcId="{15E01E9C-8445-44A5-B384-49B3F0C9C9C7}" destId="{C1A20E2C-8336-4975-9CE7-610E91201A46}" srcOrd="29" destOrd="0" presId="urn:microsoft.com/office/officeart/2005/8/layout/list1"/>
    <dgm:cxn modelId="{53752DF1-ECB2-4588-9643-05341A48E80B}" type="presParOf" srcId="{15E01E9C-8445-44A5-B384-49B3F0C9C9C7}" destId="{CF876AA3-EBEA-489E-AADB-2318833787F2}" srcOrd="30" destOrd="0" presId="urn:microsoft.com/office/officeart/2005/8/layout/list1"/>
    <dgm:cxn modelId="{ED18BDE2-1EDC-4F78-A7A0-979E30C0C626}" type="presParOf" srcId="{15E01E9C-8445-44A5-B384-49B3F0C9C9C7}" destId="{75686116-A736-4FFD-B252-74EF8CE4F648}" srcOrd="31" destOrd="0" presId="urn:microsoft.com/office/officeart/2005/8/layout/list1"/>
    <dgm:cxn modelId="{4A7E5023-83D3-48F3-8722-44170B1B16E7}" type="presParOf" srcId="{15E01E9C-8445-44A5-B384-49B3F0C9C9C7}" destId="{8B828BE2-4DAA-4B71-95CD-99CF7A20FBA7}" srcOrd="32" destOrd="0" presId="urn:microsoft.com/office/officeart/2005/8/layout/list1"/>
    <dgm:cxn modelId="{BB2F6AC1-E746-480D-BA5A-CED76ECDEA74}" type="presParOf" srcId="{8B828BE2-4DAA-4B71-95CD-99CF7A20FBA7}" destId="{FFA02FA5-C6C5-4A8A-A045-2C69AA5FDA12}" srcOrd="0" destOrd="0" presId="urn:microsoft.com/office/officeart/2005/8/layout/list1"/>
    <dgm:cxn modelId="{752A8CBB-C648-4BB8-B9C2-05005D7FB88F}" type="presParOf" srcId="{8B828BE2-4DAA-4B71-95CD-99CF7A20FBA7}" destId="{1F04C938-FA2E-48D6-A6FC-C28876E0ECC4}" srcOrd="1" destOrd="0" presId="urn:microsoft.com/office/officeart/2005/8/layout/list1"/>
    <dgm:cxn modelId="{133AF6EA-B566-4021-BF33-6D99B6EBD32D}" type="presParOf" srcId="{15E01E9C-8445-44A5-B384-49B3F0C9C9C7}" destId="{98EDBFC1-7057-4645-8477-BC6B2AD1304D}" srcOrd="33" destOrd="0" presId="urn:microsoft.com/office/officeart/2005/8/layout/list1"/>
    <dgm:cxn modelId="{0B3519E1-D5A4-4122-8BB6-B7F54066A7BE}" type="presParOf" srcId="{15E01E9C-8445-44A5-B384-49B3F0C9C9C7}" destId="{33DC4943-124F-4012-8A4B-5D841DA6C0E5}" srcOrd="34" destOrd="0" presId="urn:microsoft.com/office/officeart/2005/8/layout/list1"/>
    <dgm:cxn modelId="{089D4160-1430-49D8-A2E4-E4A14B0402A1}" type="presParOf" srcId="{15E01E9C-8445-44A5-B384-49B3F0C9C9C7}" destId="{2F71DE97-2D3E-4FDB-9CE4-500D8342F45F}" srcOrd="35" destOrd="0" presId="urn:microsoft.com/office/officeart/2005/8/layout/list1"/>
    <dgm:cxn modelId="{C105C3B9-8DFE-45C0-9292-B21DD5468B74}" type="presParOf" srcId="{15E01E9C-8445-44A5-B384-49B3F0C9C9C7}" destId="{7955B0F7-40BA-474E-8954-3B0359344824}" srcOrd="36" destOrd="0" presId="urn:microsoft.com/office/officeart/2005/8/layout/list1"/>
    <dgm:cxn modelId="{0B97040E-4F35-4CA9-ADD4-F75B755D46C6}" type="presParOf" srcId="{7955B0F7-40BA-474E-8954-3B0359344824}" destId="{3318D849-F891-4374-807D-E235291CD7D0}" srcOrd="0" destOrd="0" presId="urn:microsoft.com/office/officeart/2005/8/layout/list1"/>
    <dgm:cxn modelId="{530A4750-FB47-4C29-BAFC-510693E304C7}" type="presParOf" srcId="{7955B0F7-40BA-474E-8954-3B0359344824}" destId="{E24B38BC-D69E-480B-98B2-3FFDAAC2927A}" srcOrd="1" destOrd="0" presId="urn:microsoft.com/office/officeart/2005/8/layout/list1"/>
    <dgm:cxn modelId="{3B84AEB1-8E1F-4102-9463-5A902AF196A8}" type="presParOf" srcId="{15E01E9C-8445-44A5-B384-49B3F0C9C9C7}" destId="{F2614F6C-B947-4782-8D08-D0E222FBFF68}" srcOrd="37" destOrd="0" presId="urn:microsoft.com/office/officeart/2005/8/layout/list1"/>
    <dgm:cxn modelId="{221C0A5D-9B09-41B0-A367-794E80A7AA05}" type="presParOf" srcId="{15E01E9C-8445-44A5-B384-49B3F0C9C9C7}" destId="{AE9E25F2-1286-4F55-B2B4-6074D7736078}" srcOrd="3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18A21-F6A0-46C5-AB5F-9C16A05C0591}">
      <dsp:nvSpPr>
        <dsp:cNvPr id="0" name=""/>
        <dsp:cNvSpPr/>
      </dsp:nvSpPr>
      <dsp:spPr>
        <a:xfrm>
          <a:off x="-4975580" y="-762367"/>
          <a:ext cx="5925707" cy="5925707"/>
        </a:xfrm>
        <a:prstGeom prst="blockArc">
          <a:avLst>
            <a:gd name="adj1" fmla="val 18900000"/>
            <a:gd name="adj2" fmla="val 2700000"/>
            <a:gd name="adj3" fmla="val 365"/>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6FA22-BDC3-439C-9DB6-137EA4B2490B}">
      <dsp:nvSpPr>
        <dsp:cNvPr id="0" name=""/>
        <dsp:cNvSpPr/>
      </dsp:nvSpPr>
      <dsp:spPr>
        <a:xfrm>
          <a:off x="354503" y="231755"/>
          <a:ext cx="7712988" cy="463334"/>
        </a:xfrm>
        <a:prstGeom prst="rect">
          <a:avLst/>
        </a:prstGeom>
        <a:solidFill>
          <a:srgbClr val="C0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772" tIns="60960" rIns="60960" bIns="60960" numCol="1" spcCol="1270" anchor="ctr" anchorCtr="0">
          <a:noAutofit/>
        </a:bodyPr>
        <a:lstStyle/>
        <a:p>
          <a:pPr lvl="0" algn="l" defTabSz="1066800">
            <a:lnSpc>
              <a:spcPct val="90000"/>
            </a:lnSpc>
            <a:spcBef>
              <a:spcPct val="0"/>
            </a:spcBef>
            <a:spcAft>
              <a:spcPct val="35000"/>
            </a:spcAft>
          </a:pPr>
          <a:r>
            <a:rPr lang="de-DE" sz="2400" kern="1200" dirty="0" smtClean="0"/>
            <a:t>Versorgung der Patienten der Region/überregional</a:t>
          </a:r>
          <a:endParaRPr lang="de-DE" sz="2400" kern="1200" dirty="0"/>
        </a:p>
      </dsp:txBody>
      <dsp:txXfrm>
        <a:off x="354503" y="231755"/>
        <a:ext cx="7712988" cy="463334"/>
      </dsp:txXfrm>
    </dsp:sp>
    <dsp:sp modelId="{E973C4CB-1170-4DF4-B7AA-86013FBF215D}">
      <dsp:nvSpPr>
        <dsp:cNvPr id="0" name=""/>
        <dsp:cNvSpPr/>
      </dsp:nvSpPr>
      <dsp:spPr>
        <a:xfrm>
          <a:off x="64919" y="173838"/>
          <a:ext cx="579168" cy="579168"/>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6C8255-1D31-4D24-AE35-FDEF611A3BDB}">
      <dsp:nvSpPr>
        <dsp:cNvPr id="0" name=""/>
        <dsp:cNvSpPr/>
      </dsp:nvSpPr>
      <dsp:spPr>
        <a:xfrm>
          <a:off x="735627" y="926668"/>
          <a:ext cx="7331863" cy="463334"/>
        </a:xfrm>
        <a:prstGeom prst="rect">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772" tIns="60960" rIns="60960" bIns="60960" numCol="1" spcCol="1270" anchor="ctr" anchorCtr="0">
          <a:noAutofit/>
        </a:bodyPr>
        <a:lstStyle/>
        <a:p>
          <a:pPr lvl="0" algn="l" defTabSz="1066800">
            <a:lnSpc>
              <a:spcPct val="90000"/>
            </a:lnSpc>
            <a:spcBef>
              <a:spcPct val="0"/>
            </a:spcBef>
            <a:spcAft>
              <a:spcPct val="35000"/>
            </a:spcAft>
          </a:pPr>
          <a:r>
            <a:rPr lang="de-DE" sz="2400" kern="1200" smtClean="0"/>
            <a:t>Existenzsicherung des Unternehmens</a:t>
          </a:r>
          <a:endParaRPr lang="de-DE" sz="2400" kern="1200" dirty="0" smtClean="0"/>
        </a:p>
      </dsp:txBody>
      <dsp:txXfrm>
        <a:off x="735627" y="926668"/>
        <a:ext cx="7331863" cy="463334"/>
      </dsp:txXfrm>
    </dsp:sp>
    <dsp:sp modelId="{85A8A45F-1668-4586-ABA6-EFF9EAB439A9}">
      <dsp:nvSpPr>
        <dsp:cNvPr id="0" name=""/>
        <dsp:cNvSpPr/>
      </dsp:nvSpPr>
      <dsp:spPr>
        <a:xfrm>
          <a:off x="446043" y="868752"/>
          <a:ext cx="579168" cy="579168"/>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30F987-2944-44ED-8E82-54A9D035511E}">
      <dsp:nvSpPr>
        <dsp:cNvPr id="0" name=""/>
        <dsp:cNvSpPr/>
      </dsp:nvSpPr>
      <dsp:spPr>
        <a:xfrm>
          <a:off x="909905" y="1621582"/>
          <a:ext cx="7157585" cy="463334"/>
        </a:xfrm>
        <a:prstGeom prst="rect">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772" tIns="60960" rIns="60960" bIns="60960" numCol="1" spcCol="1270" anchor="ctr" anchorCtr="0">
          <a:noAutofit/>
        </a:bodyPr>
        <a:lstStyle/>
        <a:p>
          <a:pPr lvl="0" algn="l" defTabSz="1066800">
            <a:lnSpc>
              <a:spcPct val="90000"/>
            </a:lnSpc>
            <a:spcBef>
              <a:spcPct val="0"/>
            </a:spcBef>
            <a:spcAft>
              <a:spcPct val="35000"/>
            </a:spcAft>
          </a:pPr>
          <a:r>
            <a:rPr lang="de-DE" sz="2400" kern="1200" smtClean="0"/>
            <a:t>Gewinnmaximierung</a:t>
          </a:r>
          <a:endParaRPr lang="de-DE" sz="2400" kern="1200" dirty="0" smtClean="0"/>
        </a:p>
      </dsp:txBody>
      <dsp:txXfrm>
        <a:off x="909905" y="1621582"/>
        <a:ext cx="7157585" cy="463334"/>
      </dsp:txXfrm>
    </dsp:sp>
    <dsp:sp modelId="{88A86266-0562-440B-9DAE-59E16306F7F5}">
      <dsp:nvSpPr>
        <dsp:cNvPr id="0" name=""/>
        <dsp:cNvSpPr/>
      </dsp:nvSpPr>
      <dsp:spPr>
        <a:xfrm>
          <a:off x="620321" y="1563665"/>
          <a:ext cx="579168" cy="579168"/>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CD3C6A-C0C5-4045-B156-49CAE9320E35}">
      <dsp:nvSpPr>
        <dsp:cNvPr id="0" name=""/>
        <dsp:cNvSpPr/>
      </dsp:nvSpPr>
      <dsp:spPr>
        <a:xfrm>
          <a:off x="909905" y="2316056"/>
          <a:ext cx="7157585" cy="463334"/>
        </a:xfrm>
        <a:prstGeom prst="rect">
          <a:avLst/>
        </a:prstGeom>
        <a:solidFill>
          <a:srgbClr val="92D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772" tIns="60960" rIns="60960" bIns="60960" numCol="1" spcCol="1270" anchor="ctr" anchorCtr="0">
          <a:noAutofit/>
        </a:bodyPr>
        <a:lstStyle/>
        <a:p>
          <a:pPr lvl="0" algn="l" defTabSz="1066800">
            <a:lnSpc>
              <a:spcPct val="90000"/>
            </a:lnSpc>
            <a:spcBef>
              <a:spcPct val="0"/>
            </a:spcBef>
            <a:spcAft>
              <a:spcPct val="35000"/>
            </a:spcAft>
          </a:pPr>
          <a:r>
            <a:rPr lang="de-DE" sz="2400" kern="1200" smtClean="0"/>
            <a:t>Liquiditätssicherung</a:t>
          </a:r>
          <a:endParaRPr lang="de-DE" sz="2400" kern="1200" dirty="0" smtClean="0"/>
        </a:p>
      </dsp:txBody>
      <dsp:txXfrm>
        <a:off x="909905" y="2316056"/>
        <a:ext cx="7157585" cy="463334"/>
      </dsp:txXfrm>
    </dsp:sp>
    <dsp:sp modelId="{245915AD-AD52-4ECE-A892-DB63D188C57D}">
      <dsp:nvSpPr>
        <dsp:cNvPr id="0" name=""/>
        <dsp:cNvSpPr/>
      </dsp:nvSpPr>
      <dsp:spPr>
        <a:xfrm>
          <a:off x="620321" y="2258139"/>
          <a:ext cx="579168" cy="579168"/>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FCCA8B-0E32-4336-9474-F7D7071EA71E}">
      <dsp:nvSpPr>
        <dsp:cNvPr id="0" name=""/>
        <dsp:cNvSpPr/>
      </dsp:nvSpPr>
      <dsp:spPr>
        <a:xfrm>
          <a:off x="735627" y="3010969"/>
          <a:ext cx="7331863" cy="463334"/>
        </a:xfrm>
        <a:prstGeom prst="rect">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772" tIns="60960" rIns="60960" bIns="60960" numCol="1" spcCol="1270" anchor="ctr" anchorCtr="0">
          <a:noAutofit/>
        </a:bodyPr>
        <a:lstStyle/>
        <a:p>
          <a:pPr lvl="0" algn="l" defTabSz="1066800">
            <a:lnSpc>
              <a:spcPct val="90000"/>
            </a:lnSpc>
            <a:spcBef>
              <a:spcPct val="0"/>
            </a:spcBef>
            <a:spcAft>
              <a:spcPct val="35000"/>
            </a:spcAft>
          </a:pPr>
          <a:r>
            <a:rPr lang="de-DE" sz="2400" kern="1200" smtClean="0"/>
            <a:t>Qualität</a:t>
          </a:r>
          <a:endParaRPr lang="de-DE" sz="2400" kern="1200" dirty="0" smtClean="0"/>
        </a:p>
      </dsp:txBody>
      <dsp:txXfrm>
        <a:off x="735627" y="3010969"/>
        <a:ext cx="7331863" cy="463334"/>
      </dsp:txXfrm>
    </dsp:sp>
    <dsp:sp modelId="{70E2B9E8-2252-4A57-940A-0128DE7DF015}">
      <dsp:nvSpPr>
        <dsp:cNvPr id="0" name=""/>
        <dsp:cNvSpPr/>
      </dsp:nvSpPr>
      <dsp:spPr>
        <a:xfrm>
          <a:off x="446043" y="2953052"/>
          <a:ext cx="579168" cy="579168"/>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C732CE-874B-4E0F-8535-4A5B5A92F38B}">
      <dsp:nvSpPr>
        <dsp:cNvPr id="0" name=""/>
        <dsp:cNvSpPr/>
      </dsp:nvSpPr>
      <dsp:spPr>
        <a:xfrm>
          <a:off x="354503" y="3705883"/>
          <a:ext cx="7712988" cy="463334"/>
        </a:xfrm>
        <a:prstGeom prst="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772" tIns="60960" rIns="60960" bIns="60960" numCol="1" spcCol="1270" anchor="ctr" anchorCtr="0">
          <a:noAutofit/>
        </a:bodyPr>
        <a:lstStyle/>
        <a:p>
          <a:pPr lvl="0" algn="l" defTabSz="1066800">
            <a:lnSpc>
              <a:spcPct val="90000"/>
            </a:lnSpc>
            <a:spcBef>
              <a:spcPct val="0"/>
            </a:spcBef>
            <a:spcAft>
              <a:spcPct val="35000"/>
            </a:spcAft>
          </a:pPr>
          <a:r>
            <a:rPr lang="de-DE" sz="2400" kern="1200" dirty="0" smtClean="0"/>
            <a:t>Mitarbeiter- und Patientenzufriedenheit</a:t>
          </a:r>
        </a:p>
      </dsp:txBody>
      <dsp:txXfrm>
        <a:off x="354503" y="3705883"/>
        <a:ext cx="7712988" cy="463334"/>
      </dsp:txXfrm>
    </dsp:sp>
    <dsp:sp modelId="{E4F1E927-DD65-40C1-8597-23C65A4AFA38}">
      <dsp:nvSpPr>
        <dsp:cNvPr id="0" name=""/>
        <dsp:cNvSpPr/>
      </dsp:nvSpPr>
      <dsp:spPr>
        <a:xfrm>
          <a:off x="64919" y="3647966"/>
          <a:ext cx="579168" cy="579168"/>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60AE5-128C-4060-ADF4-4D15592262D2}">
      <dsp:nvSpPr>
        <dsp:cNvPr id="0" name=""/>
        <dsp:cNvSpPr/>
      </dsp:nvSpPr>
      <dsp:spPr>
        <a:xfrm>
          <a:off x="0" y="204289"/>
          <a:ext cx="7514705"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45DFC6-C370-49EC-8F63-6E34E87B08BD}">
      <dsp:nvSpPr>
        <dsp:cNvPr id="0" name=""/>
        <dsp:cNvSpPr/>
      </dsp:nvSpPr>
      <dsp:spPr>
        <a:xfrm>
          <a:off x="375735" y="27169"/>
          <a:ext cx="5260293" cy="354240"/>
        </a:xfrm>
        <a:prstGeom prst="roundRect">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827" tIns="0" rIns="198827" bIns="0" numCol="1" spcCol="1270" anchor="ctr" anchorCtr="0">
          <a:noAutofit/>
        </a:bodyPr>
        <a:lstStyle/>
        <a:p>
          <a:pPr lvl="0" algn="l" defTabSz="889000">
            <a:lnSpc>
              <a:spcPct val="90000"/>
            </a:lnSpc>
            <a:spcBef>
              <a:spcPct val="0"/>
            </a:spcBef>
            <a:spcAft>
              <a:spcPct val="35000"/>
            </a:spcAft>
          </a:pPr>
          <a:r>
            <a:rPr lang="de-DE" sz="2000" kern="1200" dirty="0" smtClean="0"/>
            <a:t>Planungssicherheit</a:t>
          </a:r>
          <a:endParaRPr lang="de-DE" sz="2000" kern="1200" dirty="0"/>
        </a:p>
      </dsp:txBody>
      <dsp:txXfrm>
        <a:off x="393028" y="44462"/>
        <a:ext cx="5225707" cy="319654"/>
      </dsp:txXfrm>
    </dsp:sp>
    <dsp:sp modelId="{C084038A-56D3-431E-8654-7E9AA1F976E1}">
      <dsp:nvSpPr>
        <dsp:cNvPr id="0" name=""/>
        <dsp:cNvSpPr/>
      </dsp:nvSpPr>
      <dsp:spPr>
        <a:xfrm>
          <a:off x="0" y="748609"/>
          <a:ext cx="7514705"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F74C50-D8C5-4351-809B-4779AF92B824}">
      <dsp:nvSpPr>
        <dsp:cNvPr id="0" name=""/>
        <dsp:cNvSpPr/>
      </dsp:nvSpPr>
      <dsp:spPr>
        <a:xfrm>
          <a:off x="375735" y="571489"/>
          <a:ext cx="5260293" cy="354240"/>
        </a:xfrm>
        <a:prstGeom prst="roundRect">
          <a:avLst/>
        </a:prstGeom>
        <a:solidFill>
          <a:srgbClr val="92D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827" tIns="0" rIns="198827" bIns="0" numCol="1" spcCol="1270" anchor="ctr" anchorCtr="0">
          <a:noAutofit/>
        </a:bodyPr>
        <a:lstStyle/>
        <a:p>
          <a:pPr lvl="0" algn="l" defTabSz="889000">
            <a:lnSpc>
              <a:spcPct val="90000"/>
            </a:lnSpc>
            <a:spcBef>
              <a:spcPct val="0"/>
            </a:spcBef>
            <a:spcAft>
              <a:spcPct val="35000"/>
            </a:spcAft>
          </a:pPr>
          <a:r>
            <a:rPr lang="de-DE" sz="2000" kern="1200" dirty="0" smtClean="0"/>
            <a:t>Korrektur von Fehlentwicklungen</a:t>
          </a:r>
        </a:p>
      </dsp:txBody>
      <dsp:txXfrm>
        <a:off x="393028" y="588782"/>
        <a:ext cx="5225707" cy="319654"/>
      </dsp:txXfrm>
    </dsp:sp>
    <dsp:sp modelId="{3FA92B2A-5F9B-458E-AC28-E83670EC3547}">
      <dsp:nvSpPr>
        <dsp:cNvPr id="0" name=""/>
        <dsp:cNvSpPr/>
      </dsp:nvSpPr>
      <dsp:spPr>
        <a:xfrm>
          <a:off x="0" y="1292929"/>
          <a:ext cx="7514705"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792D38-1BA0-4EBA-8B4F-B94A85AED18A}">
      <dsp:nvSpPr>
        <dsp:cNvPr id="0" name=""/>
        <dsp:cNvSpPr/>
      </dsp:nvSpPr>
      <dsp:spPr>
        <a:xfrm>
          <a:off x="375735" y="1115809"/>
          <a:ext cx="5260293" cy="354240"/>
        </a:xfrm>
        <a:prstGeom prst="roundRect">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827" tIns="0" rIns="198827" bIns="0" numCol="1" spcCol="1270" anchor="ctr" anchorCtr="0">
          <a:noAutofit/>
        </a:bodyPr>
        <a:lstStyle/>
        <a:p>
          <a:pPr lvl="0" algn="l" defTabSz="889000">
            <a:lnSpc>
              <a:spcPct val="90000"/>
            </a:lnSpc>
            <a:spcBef>
              <a:spcPct val="0"/>
            </a:spcBef>
            <a:spcAft>
              <a:spcPct val="35000"/>
            </a:spcAft>
          </a:pPr>
          <a:r>
            <a:rPr lang="de-DE" sz="2000" kern="1200" dirty="0" smtClean="0"/>
            <a:t>Optimierung der Unternehmensorganisation</a:t>
          </a:r>
        </a:p>
      </dsp:txBody>
      <dsp:txXfrm>
        <a:off x="393028" y="1133102"/>
        <a:ext cx="5225707" cy="319654"/>
      </dsp:txXfrm>
    </dsp:sp>
    <dsp:sp modelId="{A636E352-544B-4851-9C5D-93F75CCA9259}">
      <dsp:nvSpPr>
        <dsp:cNvPr id="0" name=""/>
        <dsp:cNvSpPr/>
      </dsp:nvSpPr>
      <dsp:spPr>
        <a:xfrm>
          <a:off x="0" y="1837249"/>
          <a:ext cx="7514705"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176B2F-1066-480A-89F3-7B6C9ABD18CC}">
      <dsp:nvSpPr>
        <dsp:cNvPr id="0" name=""/>
        <dsp:cNvSpPr/>
      </dsp:nvSpPr>
      <dsp:spPr>
        <a:xfrm>
          <a:off x="375735" y="1660129"/>
          <a:ext cx="5260293" cy="35424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827" tIns="0" rIns="198827" bIns="0" numCol="1" spcCol="1270" anchor="ctr" anchorCtr="0">
          <a:noAutofit/>
        </a:bodyPr>
        <a:lstStyle/>
        <a:p>
          <a:pPr lvl="0" algn="l" defTabSz="889000">
            <a:lnSpc>
              <a:spcPct val="90000"/>
            </a:lnSpc>
            <a:spcBef>
              <a:spcPct val="0"/>
            </a:spcBef>
            <a:spcAft>
              <a:spcPct val="35000"/>
            </a:spcAft>
          </a:pPr>
          <a:r>
            <a:rPr lang="de-DE" sz="2000" kern="1200" dirty="0" smtClean="0"/>
            <a:t>Steigerung der Leistungsfähigkeit</a:t>
          </a:r>
        </a:p>
      </dsp:txBody>
      <dsp:txXfrm>
        <a:off x="393028" y="1677422"/>
        <a:ext cx="5225707" cy="319654"/>
      </dsp:txXfrm>
    </dsp:sp>
    <dsp:sp modelId="{F26B8768-25A9-4814-B1A5-8C42E1052111}">
      <dsp:nvSpPr>
        <dsp:cNvPr id="0" name=""/>
        <dsp:cNvSpPr/>
      </dsp:nvSpPr>
      <dsp:spPr>
        <a:xfrm>
          <a:off x="0" y="2381568"/>
          <a:ext cx="7514705"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6E2EFD-D969-424C-876D-B22CDB6623B1}">
      <dsp:nvSpPr>
        <dsp:cNvPr id="0" name=""/>
        <dsp:cNvSpPr/>
      </dsp:nvSpPr>
      <dsp:spPr>
        <a:xfrm>
          <a:off x="375735" y="2204448"/>
          <a:ext cx="5260293" cy="354240"/>
        </a:xfrm>
        <a:prstGeom prst="roundRect">
          <a:avLst/>
        </a:prstGeom>
        <a:solidFill>
          <a:srgbClr val="7030A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827" tIns="0" rIns="198827" bIns="0" numCol="1" spcCol="1270" anchor="ctr" anchorCtr="0">
          <a:noAutofit/>
        </a:bodyPr>
        <a:lstStyle/>
        <a:p>
          <a:pPr lvl="0" algn="l" defTabSz="889000">
            <a:lnSpc>
              <a:spcPct val="90000"/>
            </a:lnSpc>
            <a:spcBef>
              <a:spcPct val="0"/>
            </a:spcBef>
            <a:spcAft>
              <a:spcPct val="35000"/>
            </a:spcAft>
          </a:pPr>
          <a:r>
            <a:rPr lang="de-DE" sz="2000" kern="1200" dirty="0" smtClean="0"/>
            <a:t>Substanzerhaltung </a:t>
          </a:r>
        </a:p>
      </dsp:txBody>
      <dsp:txXfrm>
        <a:off x="393028" y="2221741"/>
        <a:ext cx="5225707" cy="3196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67E2A-12D3-469D-AB00-97F1F641DBB8}">
      <dsp:nvSpPr>
        <dsp:cNvPr id="0" name=""/>
        <dsp:cNvSpPr/>
      </dsp:nvSpPr>
      <dsp:spPr>
        <a:xfrm>
          <a:off x="-5079437" y="-817908"/>
          <a:ext cx="6051438" cy="6051438"/>
        </a:xfrm>
        <a:prstGeom prst="blockArc">
          <a:avLst>
            <a:gd name="adj1" fmla="val 18900000"/>
            <a:gd name="adj2" fmla="val 2700000"/>
            <a:gd name="adj3" fmla="val 357"/>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B7F93-3689-41DC-9479-CC41D7196DF6}">
      <dsp:nvSpPr>
        <dsp:cNvPr id="0" name=""/>
        <dsp:cNvSpPr/>
      </dsp:nvSpPr>
      <dsp:spPr>
        <a:xfrm>
          <a:off x="315290" y="91857"/>
          <a:ext cx="7812811" cy="554487"/>
        </a:xfrm>
        <a:prstGeom prst="rect">
          <a:avLst/>
        </a:prstGeom>
        <a:solidFill>
          <a:srgbClr val="C0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217" tIns="40640" rIns="40640" bIns="40640" numCol="1" spcCol="1270" anchor="ctr" anchorCtr="0">
          <a:noAutofit/>
        </a:bodyPr>
        <a:lstStyle/>
        <a:p>
          <a:pPr lvl="0" algn="l" defTabSz="711200">
            <a:lnSpc>
              <a:spcPct val="90000"/>
            </a:lnSpc>
            <a:spcBef>
              <a:spcPct val="0"/>
            </a:spcBef>
            <a:spcAft>
              <a:spcPct val="35000"/>
            </a:spcAft>
          </a:pPr>
          <a:r>
            <a:rPr lang="de-DE" sz="1600" kern="1200" dirty="0" smtClean="0"/>
            <a:t>Entwicklung und Implementierung einheitlicher und verbindlicher Planungs- und Steuerungsverfahren</a:t>
          </a:r>
          <a:endParaRPr lang="de-DE" sz="1600" kern="1200" dirty="0"/>
        </a:p>
      </dsp:txBody>
      <dsp:txXfrm>
        <a:off x="315290" y="91857"/>
        <a:ext cx="7812811" cy="554487"/>
      </dsp:txXfrm>
    </dsp:sp>
    <dsp:sp modelId="{D9689EA1-AC93-41D1-98EE-DE3D8C05EC74}">
      <dsp:nvSpPr>
        <dsp:cNvPr id="0" name=""/>
        <dsp:cNvSpPr/>
      </dsp:nvSpPr>
      <dsp:spPr>
        <a:xfrm>
          <a:off x="60001" y="113812"/>
          <a:ext cx="510577" cy="51057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96115D-7A41-4E0A-B014-796D511D0EED}">
      <dsp:nvSpPr>
        <dsp:cNvPr id="0" name=""/>
        <dsp:cNvSpPr/>
      </dsp:nvSpPr>
      <dsp:spPr>
        <a:xfrm>
          <a:off x="685190" y="777923"/>
          <a:ext cx="7442912" cy="408462"/>
        </a:xfrm>
        <a:prstGeom prst="rect">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217" tIns="40640" rIns="40640" bIns="40640" numCol="1" spcCol="1270" anchor="ctr" anchorCtr="0">
          <a:noAutofit/>
        </a:bodyPr>
        <a:lstStyle/>
        <a:p>
          <a:pPr lvl="0" algn="l" defTabSz="711200">
            <a:lnSpc>
              <a:spcPct val="90000"/>
            </a:lnSpc>
            <a:spcBef>
              <a:spcPct val="0"/>
            </a:spcBef>
            <a:spcAft>
              <a:spcPct val="35000"/>
            </a:spcAft>
          </a:pPr>
          <a:r>
            <a:rPr lang="de-DE" sz="1600" kern="1200" dirty="0" smtClean="0"/>
            <a:t>inhaltliche und zeitliche Koordination und Unterstützung der Planung</a:t>
          </a:r>
          <a:endParaRPr lang="de-DE" sz="1600" kern="1200" dirty="0"/>
        </a:p>
      </dsp:txBody>
      <dsp:txXfrm>
        <a:off x="685190" y="777923"/>
        <a:ext cx="7442912" cy="408462"/>
      </dsp:txXfrm>
    </dsp:sp>
    <dsp:sp modelId="{EF91149A-D441-496C-BFFD-3C7F29DA340E}">
      <dsp:nvSpPr>
        <dsp:cNvPr id="0" name=""/>
        <dsp:cNvSpPr/>
      </dsp:nvSpPr>
      <dsp:spPr>
        <a:xfrm>
          <a:off x="429901" y="726865"/>
          <a:ext cx="510577" cy="51057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8E842-A9DC-4EA5-AFA1-987DB0C0EDBE}">
      <dsp:nvSpPr>
        <dsp:cNvPr id="0" name=""/>
        <dsp:cNvSpPr/>
      </dsp:nvSpPr>
      <dsp:spPr>
        <a:xfrm>
          <a:off x="887893" y="1390526"/>
          <a:ext cx="7240209" cy="408462"/>
        </a:xfrm>
        <a:prstGeom prst="rect">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217" tIns="40640" rIns="40640" bIns="40640" numCol="1" spcCol="1270" anchor="ctr" anchorCtr="0">
          <a:noAutofit/>
        </a:bodyPr>
        <a:lstStyle/>
        <a:p>
          <a:pPr lvl="0" algn="l" defTabSz="711200">
            <a:lnSpc>
              <a:spcPct val="90000"/>
            </a:lnSpc>
            <a:spcBef>
              <a:spcPct val="0"/>
            </a:spcBef>
            <a:spcAft>
              <a:spcPct val="35000"/>
            </a:spcAft>
          </a:pPr>
          <a:r>
            <a:rPr lang="de-DE" sz="1600" kern="1200" dirty="0" smtClean="0"/>
            <a:t>Aggregation der Teilpläne zu einem Gesamtplan</a:t>
          </a:r>
          <a:endParaRPr lang="de-DE" sz="1600" kern="1200" dirty="0"/>
        </a:p>
      </dsp:txBody>
      <dsp:txXfrm>
        <a:off x="887893" y="1390526"/>
        <a:ext cx="7240209" cy="408462"/>
      </dsp:txXfrm>
    </dsp:sp>
    <dsp:sp modelId="{D11FCFA9-5185-442A-A76C-9BADE7731C16}">
      <dsp:nvSpPr>
        <dsp:cNvPr id="0" name=""/>
        <dsp:cNvSpPr/>
      </dsp:nvSpPr>
      <dsp:spPr>
        <a:xfrm>
          <a:off x="632604" y="1339469"/>
          <a:ext cx="510577" cy="51057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7CE996-32E5-473F-AFA6-6B611A03207C}">
      <dsp:nvSpPr>
        <dsp:cNvPr id="0" name=""/>
        <dsp:cNvSpPr/>
      </dsp:nvSpPr>
      <dsp:spPr>
        <a:xfrm>
          <a:off x="952614" y="2003579"/>
          <a:ext cx="7175487" cy="408462"/>
        </a:xfrm>
        <a:prstGeom prst="rect">
          <a:avLst/>
        </a:prstGeom>
        <a:solidFill>
          <a:srgbClr val="92D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217" tIns="40640" rIns="40640" bIns="40640" numCol="1" spcCol="1270" anchor="ctr" anchorCtr="0">
          <a:noAutofit/>
        </a:bodyPr>
        <a:lstStyle/>
        <a:p>
          <a:pPr lvl="0" algn="l" defTabSz="711200">
            <a:lnSpc>
              <a:spcPct val="90000"/>
            </a:lnSpc>
            <a:spcBef>
              <a:spcPct val="0"/>
            </a:spcBef>
            <a:spcAft>
              <a:spcPct val="35000"/>
            </a:spcAft>
          </a:pPr>
          <a:r>
            <a:rPr lang="de-DE" sz="1600" kern="1200" dirty="0" smtClean="0"/>
            <a:t>Plan-Soll-Ist-Hochrechnungsvergleiche</a:t>
          </a:r>
          <a:endParaRPr lang="de-DE" sz="1600" kern="1200" dirty="0"/>
        </a:p>
      </dsp:txBody>
      <dsp:txXfrm>
        <a:off x="952614" y="2003579"/>
        <a:ext cx="7175487" cy="408462"/>
      </dsp:txXfrm>
    </dsp:sp>
    <dsp:sp modelId="{9E752EA6-06D1-4B2B-A7CF-73CF5682B9C9}">
      <dsp:nvSpPr>
        <dsp:cNvPr id="0" name=""/>
        <dsp:cNvSpPr/>
      </dsp:nvSpPr>
      <dsp:spPr>
        <a:xfrm>
          <a:off x="697325" y="1952522"/>
          <a:ext cx="510577" cy="51057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72487C-F988-42F0-B145-35942F2D0CA3}">
      <dsp:nvSpPr>
        <dsp:cNvPr id="0" name=""/>
        <dsp:cNvSpPr/>
      </dsp:nvSpPr>
      <dsp:spPr>
        <a:xfrm>
          <a:off x="887893" y="2616632"/>
          <a:ext cx="7240209" cy="408462"/>
        </a:xfrm>
        <a:prstGeom prst="rect">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217" tIns="40640" rIns="40640" bIns="40640" numCol="1" spcCol="1270" anchor="ctr" anchorCtr="0">
          <a:noAutofit/>
        </a:bodyPr>
        <a:lstStyle/>
        <a:p>
          <a:pPr lvl="0" algn="l" defTabSz="711200">
            <a:lnSpc>
              <a:spcPct val="90000"/>
            </a:lnSpc>
            <a:spcBef>
              <a:spcPct val="0"/>
            </a:spcBef>
            <a:spcAft>
              <a:spcPct val="35000"/>
            </a:spcAft>
          </a:pPr>
          <a:r>
            <a:rPr lang="de-DE" sz="1600" kern="1200" dirty="0" smtClean="0"/>
            <a:t>Analyse eventueller Abweichungen</a:t>
          </a:r>
          <a:endParaRPr lang="de-DE" sz="1600" kern="1200" dirty="0"/>
        </a:p>
      </dsp:txBody>
      <dsp:txXfrm>
        <a:off x="887893" y="2616632"/>
        <a:ext cx="7240209" cy="408462"/>
      </dsp:txXfrm>
    </dsp:sp>
    <dsp:sp modelId="{7198FFDD-DF86-446F-B816-E5D2BC6007A2}">
      <dsp:nvSpPr>
        <dsp:cNvPr id="0" name=""/>
        <dsp:cNvSpPr/>
      </dsp:nvSpPr>
      <dsp:spPr>
        <a:xfrm>
          <a:off x="632604" y="2565574"/>
          <a:ext cx="510577" cy="51057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FA6941-8D30-4CC6-B7AE-EA5BA01DE0F5}">
      <dsp:nvSpPr>
        <dsp:cNvPr id="0" name=""/>
        <dsp:cNvSpPr/>
      </dsp:nvSpPr>
      <dsp:spPr>
        <a:xfrm>
          <a:off x="685190" y="3229236"/>
          <a:ext cx="7442912" cy="408462"/>
        </a:xfrm>
        <a:prstGeom prst="rect">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217" tIns="40640" rIns="40640" bIns="40640" numCol="1" spcCol="1270" anchor="ctr" anchorCtr="0">
          <a:noAutofit/>
        </a:bodyPr>
        <a:lstStyle/>
        <a:p>
          <a:pPr lvl="0" algn="l" defTabSz="711200">
            <a:lnSpc>
              <a:spcPct val="90000"/>
            </a:lnSpc>
            <a:spcBef>
              <a:spcPct val="0"/>
            </a:spcBef>
            <a:spcAft>
              <a:spcPct val="35000"/>
            </a:spcAft>
          </a:pPr>
          <a:r>
            <a:rPr lang="de-DE" sz="1600" kern="1200" dirty="0" smtClean="0"/>
            <a:t>Erarbeitung von Vorschlägen zur Verbesserung des Zielerreichungsgrades</a:t>
          </a:r>
          <a:endParaRPr lang="de-DE" sz="1600" kern="1200" dirty="0"/>
        </a:p>
      </dsp:txBody>
      <dsp:txXfrm>
        <a:off x="685190" y="3229236"/>
        <a:ext cx="7442912" cy="408462"/>
      </dsp:txXfrm>
    </dsp:sp>
    <dsp:sp modelId="{F33A9414-1661-4323-BA0E-F22A878EFFA6}">
      <dsp:nvSpPr>
        <dsp:cNvPr id="0" name=""/>
        <dsp:cNvSpPr/>
      </dsp:nvSpPr>
      <dsp:spPr>
        <a:xfrm>
          <a:off x="429901" y="3178178"/>
          <a:ext cx="510577" cy="51057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D9F59D-C806-4B40-8CDA-174266D6248A}">
      <dsp:nvSpPr>
        <dsp:cNvPr id="0" name=""/>
        <dsp:cNvSpPr/>
      </dsp:nvSpPr>
      <dsp:spPr>
        <a:xfrm>
          <a:off x="280601" y="3706762"/>
          <a:ext cx="7812811" cy="787760"/>
        </a:xfrm>
        <a:prstGeom prst="rect">
          <a:avLst/>
        </a:prstGeom>
        <a:solidFill>
          <a:srgbClr val="7030A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217" tIns="40640" rIns="40640" bIns="40640" numCol="1" spcCol="1270" anchor="ctr" anchorCtr="0">
          <a:noAutofit/>
        </a:bodyPr>
        <a:lstStyle/>
        <a:p>
          <a:pPr lvl="0" algn="l" defTabSz="711200">
            <a:lnSpc>
              <a:spcPct val="90000"/>
            </a:lnSpc>
            <a:spcBef>
              <a:spcPct val="0"/>
            </a:spcBef>
            <a:spcAft>
              <a:spcPct val="35000"/>
            </a:spcAft>
          </a:pPr>
          <a:r>
            <a:rPr lang="de-DE" sz="1600" kern="1200" dirty="0" smtClean="0"/>
            <a:t>Entwicklung und Implementierung eines Berichtswesens, das den Informationsbedürfnissen des Krankenhauses gerecht wird sowie regelmäßige Berichterstattung an Krankenhausmanagement</a:t>
          </a:r>
          <a:endParaRPr lang="de-DE" sz="1600" kern="1200" dirty="0"/>
        </a:p>
      </dsp:txBody>
      <dsp:txXfrm>
        <a:off x="280601" y="3706762"/>
        <a:ext cx="7812811" cy="787760"/>
      </dsp:txXfrm>
    </dsp:sp>
    <dsp:sp modelId="{FC0FF7BC-3EE9-44EF-9886-F7BE28209485}">
      <dsp:nvSpPr>
        <dsp:cNvPr id="0" name=""/>
        <dsp:cNvSpPr/>
      </dsp:nvSpPr>
      <dsp:spPr>
        <a:xfrm>
          <a:off x="60001" y="3791231"/>
          <a:ext cx="510577" cy="51057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92D56-06E0-41FE-9E6F-1A97817A0B8B}">
      <dsp:nvSpPr>
        <dsp:cNvPr id="0" name=""/>
        <dsp:cNvSpPr/>
      </dsp:nvSpPr>
      <dsp:spPr>
        <a:xfrm>
          <a:off x="579677" y="1417"/>
          <a:ext cx="7059427" cy="935337"/>
        </a:xfrm>
        <a:prstGeom prst="roundRect">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de-DE" sz="1700" kern="1200" dirty="0" smtClean="0"/>
            <a:t>Erfolgsrechnungen, Erfolgsanalysen und die dazugehörigen Planungsrechnungen</a:t>
          </a:r>
          <a:endParaRPr lang="de-DE" sz="1700" kern="1200" dirty="0"/>
        </a:p>
      </dsp:txBody>
      <dsp:txXfrm>
        <a:off x="625336" y="47076"/>
        <a:ext cx="6968109" cy="844019"/>
      </dsp:txXfrm>
    </dsp:sp>
    <dsp:sp modelId="{8882B19B-AAD6-44CE-8D7B-EC7391CBB2D5}">
      <dsp:nvSpPr>
        <dsp:cNvPr id="0" name=""/>
        <dsp:cNvSpPr/>
      </dsp:nvSpPr>
      <dsp:spPr>
        <a:xfrm>
          <a:off x="579677" y="983522"/>
          <a:ext cx="7059427" cy="935337"/>
        </a:xfrm>
        <a:prstGeom prst="roundRect">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de-DE" sz="1600" kern="1200" dirty="0" smtClean="0"/>
            <a:t>Budgetplanungen, damit verbundene Soll-Ist-Vergleiche und Abweichungsanalysen</a:t>
          </a:r>
          <a:endParaRPr lang="de-DE" sz="1600" kern="1200" dirty="0"/>
        </a:p>
      </dsp:txBody>
      <dsp:txXfrm>
        <a:off x="625336" y="1029181"/>
        <a:ext cx="6968109" cy="844019"/>
      </dsp:txXfrm>
    </dsp:sp>
    <dsp:sp modelId="{D02A37C3-7E8A-4989-A340-5AED746F5CAA}">
      <dsp:nvSpPr>
        <dsp:cNvPr id="0" name=""/>
        <dsp:cNvSpPr/>
      </dsp:nvSpPr>
      <dsp:spPr>
        <a:xfrm>
          <a:off x="579677" y="1965626"/>
          <a:ext cx="7059427" cy="935337"/>
        </a:xfrm>
        <a:prstGeom prst="roundRect">
          <a:avLst/>
        </a:prstGeom>
        <a:solidFill>
          <a:srgbClr val="C0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de-DE" sz="1500" kern="1200" dirty="0" smtClean="0"/>
            <a:t>Informationssysteme zur Erfassung, Präsentation, Integration, Verdichtung und entscheidungsgerechten Aufbereitung der Leistungs- und Kosteninformationen aus den verschiedenen Unternehmensbereichen</a:t>
          </a:r>
          <a:endParaRPr lang="de-DE" sz="1500" kern="1200" dirty="0"/>
        </a:p>
      </dsp:txBody>
      <dsp:txXfrm>
        <a:off x="625336" y="2011285"/>
        <a:ext cx="6968109" cy="84401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4D7CA-7991-480A-AE1A-7569E1953002}">
      <dsp:nvSpPr>
        <dsp:cNvPr id="0" name=""/>
        <dsp:cNvSpPr/>
      </dsp:nvSpPr>
      <dsp:spPr>
        <a:xfrm>
          <a:off x="-4199426" y="-644371"/>
          <a:ext cx="5003692" cy="5003692"/>
        </a:xfrm>
        <a:prstGeom prst="blockArc">
          <a:avLst>
            <a:gd name="adj1" fmla="val 18900000"/>
            <a:gd name="adj2" fmla="val 2700000"/>
            <a:gd name="adj3" fmla="val 432"/>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85ED32-8691-43FA-BF86-912EA0A72EFF}">
      <dsp:nvSpPr>
        <dsp:cNvPr id="0" name=""/>
        <dsp:cNvSpPr/>
      </dsp:nvSpPr>
      <dsp:spPr>
        <a:xfrm>
          <a:off x="421381" y="285605"/>
          <a:ext cx="7650479" cy="571507"/>
        </a:xfrm>
        <a:prstGeom prst="rect">
          <a:avLst/>
        </a:prstGeom>
        <a:solidFill>
          <a:srgbClr val="92D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3634" tIns="50800" rIns="50800" bIns="50800" numCol="1" spcCol="1270" anchor="ctr" anchorCtr="0">
          <a:noAutofit/>
        </a:bodyPr>
        <a:lstStyle/>
        <a:p>
          <a:pPr lvl="0" algn="l" defTabSz="889000">
            <a:lnSpc>
              <a:spcPct val="90000"/>
            </a:lnSpc>
            <a:spcBef>
              <a:spcPct val="0"/>
            </a:spcBef>
            <a:spcAft>
              <a:spcPct val="35000"/>
            </a:spcAft>
          </a:pPr>
          <a:r>
            <a:rPr lang="de-DE" sz="2000" b="1" kern="1200" dirty="0" smtClean="0"/>
            <a:t>Leistungscontrolling und Financial Controlling</a:t>
          </a:r>
          <a:endParaRPr lang="de-DE" sz="2000" kern="1200" dirty="0"/>
        </a:p>
      </dsp:txBody>
      <dsp:txXfrm>
        <a:off x="421381" y="285605"/>
        <a:ext cx="7650479" cy="571507"/>
      </dsp:txXfrm>
    </dsp:sp>
    <dsp:sp modelId="{F0490AC0-D90A-413D-B91B-FAB3C16E49D7}">
      <dsp:nvSpPr>
        <dsp:cNvPr id="0" name=""/>
        <dsp:cNvSpPr/>
      </dsp:nvSpPr>
      <dsp:spPr>
        <a:xfrm>
          <a:off x="64189" y="214166"/>
          <a:ext cx="714384" cy="714384"/>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D71D16-7600-46F8-A2FE-1504E915C42E}">
      <dsp:nvSpPr>
        <dsp:cNvPr id="0" name=""/>
        <dsp:cNvSpPr/>
      </dsp:nvSpPr>
      <dsp:spPr>
        <a:xfrm>
          <a:off x="749040" y="1143015"/>
          <a:ext cx="7322820" cy="571507"/>
        </a:xfrm>
        <a:prstGeom prst="rect">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3634" tIns="50800" rIns="50800" bIns="50800" numCol="1" spcCol="1270" anchor="ctr" anchorCtr="0">
          <a:noAutofit/>
        </a:bodyPr>
        <a:lstStyle/>
        <a:p>
          <a:pPr lvl="0" algn="l" defTabSz="889000">
            <a:lnSpc>
              <a:spcPct val="90000"/>
            </a:lnSpc>
            <a:spcBef>
              <a:spcPct val="0"/>
            </a:spcBef>
            <a:spcAft>
              <a:spcPct val="35000"/>
            </a:spcAft>
          </a:pPr>
          <a:r>
            <a:rPr lang="de-DE" sz="2000" b="1" kern="1200" dirty="0" smtClean="0"/>
            <a:t>Bereichs- oder funktionenbezogenes Controlling</a:t>
          </a:r>
          <a:endParaRPr lang="de-DE" sz="2000" kern="1200" dirty="0"/>
        </a:p>
      </dsp:txBody>
      <dsp:txXfrm>
        <a:off x="749040" y="1143015"/>
        <a:ext cx="7322820" cy="571507"/>
      </dsp:txXfrm>
    </dsp:sp>
    <dsp:sp modelId="{482229E0-97D3-42AE-9F67-A44A364E1968}">
      <dsp:nvSpPr>
        <dsp:cNvPr id="0" name=""/>
        <dsp:cNvSpPr/>
      </dsp:nvSpPr>
      <dsp:spPr>
        <a:xfrm>
          <a:off x="391848" y="1071577"/>
          <a:ext cx="714384" cy="714384"/>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A7E35-099D-4E0B-8CD7-AFC3EC45397F}">
      <dsp:nvSpPr>
        <dsp:cNvPr id="0" name=""/>
        <dsp:cNvSpPr/>
      </dsp:nvSpPr>
      <dsp:spPr>
        <a:xfrm>
          <a:off x="749040" y="2000426"/>
          <a:ext cx="7322820" cy="571507"/>
        </a:xfrm>
        <a:prstGeom prst="rect">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3634" tIns="50800" rIns="50800" bIns="50800" numCol="1" spcCol="1270" anchor="ctr" anchorCtr="0">
          <a:noAutofit/>
        </a:bodyPr>
        <a:lstStyle/>
        <a:p>
          <a:pPr lvl="0" algn="l" defTabSz="889000">
            <a:lnSpc>
              <a:spcPct val="90000"/>
            </a:lnSpc>
            <a:spcBef>
              <a:spcPct val="0"/>
            </a:spcBef>
            <a:spcAft>
              <a:spcPct val="35000"/>
            </a:spcAft>
          </a:pPr>
          <a:r>
            <a:rPr lang="de-DE" sz="2000" b="1" kern="1200" dirty="0" smtClean="0"/>
            <a:t>Überbetriebliches Controlling</a:t>
          </a:r>
          <a:endParaRPr lang="de-DE" sz="2000" kern="1200" dirty="0"/>
        </a:p>
      </dsp:txBody>
      <dsp:txXfrm>
        <a:off x="749040" y="2000426"/>
        <a:ext cx="7322820" cy="571507"/>
      </dsp:txXfrm>
    </dsp:sp>
    <dsp:sp modelId="{6E587B5B-16C5-4446-BD74-32F9589636BF}">
      <dsp:nvSpPr>
        <dsp:cNvPr id="0" name=""/>
        <dsp:cNvSpPr/>
      </dsp:nvSpPr>
      <dsp:spPr>
        <a:xfrm>
          <a:off x="391848" y="1928987"/>
          <a:ext cx="714384" cy="714384"/>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F1659A-FD5A-4082-B978-7A17ED7320BD}">
      <dsp:nvSpPr>
        <dsp:cNvPr id="0" name=""/>
        <dsp:cNvSpPr/>
      </dsp:nvSpPr>
      <dsp:spPr>
        <a:xfrm>
          <a:off x="421381" y="2857836"/>
          <a:ext cx="7650479" cy="571507"/>
        </a:xfrm>
        <a:prstGeom prst="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3634" tIns="50800" rIns="50800" bIns="50800" numCol="1" spcCol="1270" anchor="ctr" anchorCtr="0">
          <a:noAutofit/>
        </a:bodyPr>
        <a:lstStyle/>
        <a:p>
          <a:pPr lvl="0" algn="l" defTabSz="889000">
            <a:lnSpc>
              <a:spcPct val="90000"/>
            </a:lnSpc>
            <a:spcBef>
              <a:spcPct val="0"/>
            </a:spcBef>
            <a:spcAft>
              <a:spcPct val="35000"/>
            </a:spcAft>
          </a:pPr>
          <a:r>
            <a:rPr lang="de-DE" sz="2000" b="1" kern="1200" dirty="0" smtClean="0"/>
            <a:t>Einzelbetriebliches Controlling und kostenstellenbezogenes Controlling</a:t>
          </a:r>
          <a:endParaRPr lang="de-DE" sz="2000" kern="1200" dirty="0"/>
        </a:p>
      </dsp:txBody>
      <dsp:txXfrm>
        <a:off x="421381" y="2857836"/>
        <a:ext cx="7650479" cy="571507"/>
      </dsp:txXfrm>
    </dsp:sp>
    <dsp:sp modelId="{9660CA9B-4150-4664-B5B3-452A53D8FD88}">
      <dsp:nvSpPr>
        <dsp:cNvPr id="0" name=""/>
        <dsp:cNvSpPr/>
      </dsp:nvSpPr>
      <dsp:spPr>
        <a:xfrm>
          <a:off x="64189" y="2786398"/>
          <a:ext cx="714384" cy="714384"/>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4D7CA-7991-480A-AE1A-7569E1953002}">
      <dsp:nvSpPr>
        <dsp:cNvPr id="0" name=""/>
        <dsp:cNvSpPr/>
      </dsp:nvSpPr>
      <dsp:spPr>
        <a:xfrm>
          <a:off x="-1015500" y="-173970"/>
          <a:ext cx="1328003" cy="1328003"/>
        </a:xfrm>
        <a:prstGeom prst="blockArc">
          <a:avLst>
            <a:gd name="adj1" fmla="val 18900000"/>
            <a:gd name="adj2" fmla="val 2700000"/>
            <a:gd name="adj3" fmla="val 1627"/>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85ED32-8691-43FA-BF86-912EA0A72EFF}">
      <dsp:nvSpPr>
        <dsp:cNvPr id="0" name=""/>
        <dsp:cNvSpPr/>
      </dsp:nvSpPr>
      <dsp:spPr>
        <a:xfrm>
          <a:off x="303080" y="247566"/>
          <a:ext cx="7818454" cy="484928"/>
        </a:xfrm>
        <a:prstGeom prst="rect">
          <a:avLst/>
        </a:prstGeom>
        <a:solidFill>
          <a:srgbClr val="92D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962" tIns="50800" rIns="50800" bIns="50800" numCol="1" spcCol="1270" anchor="ctr" anchorCtr="0">
          <a:noAutofit/>
        </a:bodyPr>
        <a:lstStyle/>
        <a:p>
          <a:pPr lvl="0" algn="l" defTabSz="889000">
            <a:lnSpc>
              <a:spcPct val="90000"/>
            </a:lnSpc>
            <a:spcBef>
              <a:spcPct val="0"/>
            </a:spcBef>
            <a:spcAft>
              <a:spcPct val="35000"/>
            </a:spcAft>
          </a:pPr>
          <a:r>
            <a:rPr lang="de-DE" sz="2000" b="1" kern="1200" dirty="0" smtClean="0"/>
            <a:t>Leistungscontrolling und Financial Controlling</a:t>
          </a:r>
          <a:endParaRPr lang="de-DE" sz="2000" kern="1200" dirty="0"/>
        </a:p>
      </dsp:txBody>
      <dsp:txXfrm>
        <a:off x="303080" y="247566"/>
        <a:ext cx="7818454" cy="484928"/>
      </dsp:txXfrm>
    </dsp:sp>
    <dsp:sp modelId="{F0490AC0-D90A-413D-B91B-FAB3C16E49D7}">
      <dsp:nvSpPr>
        <dsp:cNvPr id="0" name=""/>
        <dsp:cNvSpPr/>
      </dsp:nvSpPr>
      <dsp:spPr>
        <a:xfrm>
          <a:off x="0" y="186950"/>
          <a:ext cx="606160" cy="606160"/>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4D7CA-7991-480A-AE1A-7569E1953002}">
      <dsp:nvSpPr>
        <dsp:cNvPr id="0" name=""/>
        <dsp:cNvSpPr/>
      </dsp:nvSpPr>
      <dsp:spPr>
        <a:xfrm>
          <a:off x="-1024087" y="-175400"/>
          <a:ext cx="1339176" cy="1339176"/>
        </a:xfrm>
        <a:prstGeom prst="blockArc">
          <a:avLst>
            <a:gd name="adj1" fmla="val 18900000"/>
            <a:gd name="adj2" fmla="val 2700000"/>
            <a:gd name="adj3" fmla="val 1613"/>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C5D1CD-2163-4A92-8A07-45A6F157B2C5}">
      <dsp:nvSpPr>
        <dsp:cNvPr id="0" name=""/>
        <dsp:cNvSpPr/>
      </dsp:nvSpPr>
      <dsp:spPr>
        <a:xfrm>
          <a:off x="305623" y="249688"/>
          <a:ext cx="7815911" cy="488998"/>
        </a:xfrm>
        <a:prstGeom prst="rect">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261" tIns="50800" rIns="50800" bIns="50800" numCol="1" spcCol="1270" anchor="ctr" anchorCtr="0">
          <a:noAutofit/>
        </a:bodyPr>
        <a:lstStyle/>
        <a:p>
          <a:pPr lvl="0" algn="l" defTabSz="889000">
            <a:lnSpc>
              <a:spcPct val="90000"/>
            </a:lnSpc>
            <a:spcBef>
              <a:spcPct val="0"/>
            </a:spcBef>
            <a:spcAft>
              <a:spcPct val="35000"/>
            </a:spcAft>
          </a:pPr>
          <a:r>
            <a:rPr lang="de-DE" sz="2000" b="1" kern="1200" dirty="0" smtClean="0"/>
            <a:t>Bereichs- oder funktionenbezogenes Controlling</a:t>
          </a:r>
          <a:endParaRPr lang="de-DE" sz="2000" kern="1200" dirty="0"/>
        </a:p>
      </dsp:txBody>
      <dsp:txXfrm>
        <a:off x="305623" y="249688"/>
        <a:ext cx="7815911" cy="488998"/>
      </dsp:txXfrm>
    </dsp:sp>
    <dsp:sp modelId="{482229E0-97D3-42AE-9F67-A44A364E1968}">
      <dsp:nvSpPr>
        <dsp:cNvPr id="0" name=""/>
        <dsp:cNvSpPr/>
      </dsp:nvSpPr>
      <dsp:spPr>
        <a:xfrm>
          <a:off x="0" y="188563"/>
          <a:ext cx="611247" cy="61124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4D7CA-7991-480A-AE1A-7569E1953002}">
      <dsp:nvSpPr>
        <dsp:cNvPr id="0" name=""/>
        <dsp:cNvSpPr/>
      </dsp:nvSpPr>
      <dsp:spPr>
        <a:xfrm>
          <a:off x="-1006915" y="-172540"/>
          <a:ext cx="1316832" cy="1316832"/>
        </a:xfrm>
        <a:prstGeom prst="blockArc">
          <a:avLst>
            <a:gd name="adj1" fmla="val 18900000"/>
            <a:gd name="adj2" fmla="val 2700000"/>
            <a:gd name="adj3" fmla="val 164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6284AA-FFA8-4726-AD0B-78284C723E17}">
      <dsp:nvSpPr>
        <dsp:cNvPr id="0" name=""/>
        <dsp:cNvSpPr/>
      </dsp:nvSpPr>
      <dsp:spPr>
        <a:xfrm>
          <a:off x="300536" y="245446"/>
          <a:ext cx="7820998" cy="480857"/>
        </a:xfrm>
        <a:prstGeom prst="rect">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63" tIns="50800" rIns="50800" bIns="50800" numCol="1" spcCol="1270" anchor="ctr" anchorCtr="0">
          <a:noAutofit/>
        </a:bodyPr>
        <a:lstStyle/>
        <a:p>
          <a:pPr lvl="0" algn="l" defTabSz="889000">
            <a:lnSpc>
              <a:spcPct val="90000"/>
            </a:lnSpc>
            <a:spcBef>
              <a:spcPct val="0"/>
            </a:spcBef>
            <a:spcAft>
              <a:spcPct val="35000"/>
            </a:spcAft>
          </a:pPr>
          <a:r>
            <a:rPr lang="de-DE" sz="2000" b="1" kern="1200" dirty="0" smtClean="0"/>
            <a:t>Überbetriebliches Controlling</a:t>
          </a:r>
          <a:endParaRPr lang="de-DE" sz="2000" kern="1200" dirty="0"/>
        </a:p>
      </dsp:txBody>
      <dsp:txXfrm>
        <a:off x="300536" y="245446"/>
        <a:ext cx="7820998" cy="480857"/>
      </dsp:txXfrm>
    </dsp:sp>
    <dsp:sp modelId="{6E587B5B-16C5-4446-BD74-32F9589636BF}">
      <dsp:nvSpPr>
        <dsp:cNvPr id="0" name=""/>
        <dsp:cNvSpPr/>
      </dsp:nvSpPr>
      <dsp:spPr>
        <a:xfrm>
          <a:off x="0" y="185338"/>
          <a:ext cx="601072" cy="601072"/>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4D7CA-7991-480A-AE1A-7569E1953002}">
      <dsp:nvSpPr>
        <dsp:cNvPr id="0" name=""/>
        <dsp:cNvSpPr/>
      </dsp:nvSpPr>
      <dsp:spPr>
        <a:xfrm>
          <a:off x="-1174418" y="-200448"/>
          <a:ext cx="1534898" cy="1534898"/>
        </a:xfrm>
        <a:prstGeom prst="blockArc">
          <a:avLst>
            <a:gd name="adj1" fmla="val 18900000"/>
            <a:gd name="adj2" fmla="val 2700000"/>
            <a:gd name="adj3" fmla="val 1407"/>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57B55-F395-4A47-B053-3A1E88F6C85F}">
      <dsp:nvSpPr>
        <dsp:cNvPr id="0" name=""/>
        <dsp:cNvSpPr/>
      </dsp:nvSpPr>
      <dsp:spPr>
        <a:xfrm>
          <a:off x="350312" y="286751"/>
          <a:ext cx="8174698" cy="560499"/>
        </a:xfrm>
        <a:prstGeom prst="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0057" tIns="50800" rIns="50800" bIns="50800" numCol="1" spcCol="1270" anchor="ctr" anchorCtr="0">
          <a:noAutofit/>
        </a:bodyPr>
        <a:lstStyle/>
        <a:p>
          <a:pPr lvl="0" algn="l" defTabSz="889000">
            <a:lnSpc>
              <a:spcPct val="90000"/>
            </a:lnSpc>
            <a:spcBef>
              <a:spcPct val="0"/>
            </a:spcBef>
            <a:spcAft>
              <a:spcPct val="35000"/>
            </a:spcAft>
          </a:pPr>
          <a:r>
            <a:rPr lang="de-DE" sz="2000" b="1" kern="1200" dirty="0" smtClean="0"/>
            <a:t>Einzelbetriebliches Controlling und kostenstellenbezogenes Controlling</a:t>
          </a:r>
          <a:endParaRPr lang="de-DE" sz="2000" kern="1200" dirty="0"/>
        </a:p>
      </dsp:txBody>
      <dsp:txXfrm>
        <a:off x="350312" y="286751"/>
        <a:ext cx="8174698" cy="560499"/>
      </dsp:txXfrm>
    </dsp:sp>
    <dsp:sp modelId="{9660CA9B-4150-4664-B5B3-452A53D8FD88}">
      <dsp:nvSpPr>
        <dsp:cNvPr id="0" name=""/>
        <dsp:cNvSpPr/>
      </dsp:nvSpPr>
      <dsp:spPr>
        <a:xfrm>
          <a:off x="0" y="216688"/>
          <a:ext cx="700624" cy="700624"/>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B11AD-366F-403F-8621-2B8D6151AE39}">
      <dsp:nvSpPr>
        <dsp:cNvPr id="0" name=""/>
        <dsp:cNvSpPr/>
      </dsp:nvSpPr>
      <dsp:spPr>
        <a:xfrm>
          <a:off x="0" y="101117"/>
          <a:ext cx="7315200" cy="76752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de-DE" sz="3200" kern="1200" dirty="0" smtClean="0"/>
            <a:t>Öffentliche Träger </a:t>
          </a:r>
          <a:r>
            <a:rPr lang="de-DE" sz="3200" kern="1200" dirty="0" smtClean="0">
              <a:sym typeface="Wingdings" panose="05000000000000000000" pitchFamily="2" charset="2"/>
            </a:rPr>
            <a:t></a:t>
          </a:r>
          <a:endParaRPr lang="de-DE" sz="3200" kern="1200" dirty="0"/>
        </a:p>
      </dsp:txBody>
      <dsp:txXfrm>
        <a:off x="37467" y="138584"/>
        <a:ext cx="7240266" cy="692586"/>
      </dsp:txXfrm>
    </dsp:sp>
    <dsp:sp modelId="{4EE5C290-A359-480F-819B-8EB9F986F946}">
      <dsp:nvSpPr>
        <dsp:cNvPr id="0" name=""/>
        <dsp:cNvSpPr/>
      </dsp:nvSpPr>
      <dsp:spPr>
        <a:xfrm>
          <a:off x="0" y="868637"/>
          <a:ext cx="7315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de-DE" sz="2500" kern="1200" dirty="0" smtClean="0">
              <a:sym typeface="Wingdings" panose="05000000000000000000" pitchFamily="2" charset="2"/>
            </a:rPr>
            <a:t>Gewinn erforderlich wegen fehlender Fördermittel</a:t>
          </a:r>
          <a:endParaRPr lang="de-DE" sz="2500" kern="1200" dirty="0"/>
        </a:p>
      </dsp:txBody>
      <dsp:txXfrm>
        <a:off x="0" y="868637"/>
        <a:ext cx="7315200" cy="529920"/>
      </dsp:txXfrm>
    </dsp:sp>
    <dsp:sp modelId="{572C260F-4E49-49B3-9096-17E4D7457AA2}">
      <dsp:nvSpPr>
        <dsp:cNvPr id="0" name=""/>
        <dsp:cNvSpPr/>
      </dsp:nvSpPr>
      <dsp:spPr>
        <a:xfrm>
          <a:off x="0" y="1398557"/>
          <a:ext cx="7315200" cy="767520"/>
        </a:xfrm>
        <a:prstGeom prst="roundRect">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de-DE" sz="3200" kern="1200" dirty="0" smtClean="0">
              <a:sym typeface="Wingdings" panose="05000000000000000000" pitchFamily="2" charset="2"/>
            </a:rPr>
            <a:t>Freigemeinnützige Träger </a:t>
          </a:r>
        </a:p>
      </dsp:txBody>
      <dsp:txXfrm>
        <a:off x="37467" y="1436024"/>
        <a:ext cx="7240266" cy="692586"/>
      </dsp:txXfrm>
    </dsp:sp>
    <dsp:sp modelId="{EB99C4BE-ACF1-4516-A89B-EAF94DE28FD6}">
      <dsp:nvSpPr>
        <dsp:cNvPr id="0" name=""/>
        <dsp:cNvSpPr/>
      </dsp:nvSpPr>
      <dsp:spPr>
        <a:xfrm>
          <a:off x="0" y="2166077"/>
          <a:ext cx="7315200" cy="1225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de-DE" sz="2500" kern="1200" dirty="0" smtClean="0">
              <a:sym typeface="Wingdings" panose="05000000000000000000" pitchFamily="2" charset="2"/>
            </a:rPr>
            <a:t>Verfolgung christlicher Werte (Nächstenliebe, Würde, Gerechtigkeit…)</a:t>
          </a:r>
        </a:p>
        <a:p>
          <a:pPr marL="228600" lvl="1" indent="-228600" algn="l" defTabSz="1111250">
            <a:lnSpc>
              <a:spcPct val="90000"/>
            </a:lnSpc>
            <a:spcBef>
              <a:spcPct val="0"/>
            </a:spcBef>
            <a:spcAft>
              <a:spcPct val="20000"/>
            </a:spcAft>
            <a:buChar char="••"/>
          </a:pPr>
          <a:r>
            <a:rPr lang="de-DE" sz="2500" kern="1200" smtClean="0">
              <a:sym typeface="Wingdings" panose="05000000000000000000" pitchFamily="2" charset="2"/>
            </a:rPr>
            <a:t>Gewinn </a:t>
          </a:r>
          <a:r>
            <a:rPr lang="de-DE" sz="2500" kern="1200" dirty="0" smtClean="0">
              <a:sym typeface="Wingdings" panose="05000000000000000000" pitchFamily="2" charset="2"/>
            </a:rPr>
            <a:t>erforderlich wegen fehlender Fördermittel</a:t>
          </a:r>
        </a:p>
      </dsp:txBody>
      <dsp:txXfrm>
        <a:off x="0" y="2166077"/>
        <a:ext cx="7315200" cy="1225440"/>
      </dsp:txXfrm>
    </dsp:sp>
    <dsp:sp modelId="{C3AB0EDF-DA97-46A2-8B85-5F261A5E2490}">
      <dsp:nvSpPr>
        <dsp:cNvPr id="0" name=""/>
        <dsp:cNvSpPr/>
      </dsp:nvSpPr>
      <dsp:spPr>
        <a:xfrm>
          <a:off x="0" y="3391517"/>
          <a:ext cx="7315200" cy="767520"/>
        </a:xfrm>
        <a:prstGeom prst="roundRect">
          <a:avLst/>
        </a:prstGeom>
        <a:solidFill>
          <a:srgbClr val="7030A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de-DE" sz="3200" kern="1200" dirty="0" smtClean="0">
              <a:sym typeface="Wingdings" panose="05000000000000000000" pitchFamily="2" charset="2"/>
            </a:rPr>
            <a:t>Private Träger  </a:t>
          </a:r>
          <a:endParaRPr lang="de-DE" sz="3200" kern="1200" dirty="0"/>
        </a:p>
      </dsp:txBody>
      <dsp:txXfrm>
        <a:off x="37467" y="3428984"/>
        <a:ext cx="7240266" cy="692586"/>
      </dsp:txXfrm>
    </dsp:sp>
    <dsp:sp modelId="{7E6A2B42-50C1-42B6-B692-FF479A89FAE8}">
      <dsp:nvSpPr>
        <dsp:cNvPr id="0" name=""/>
        <dsp:cNvSpPr/>
      </dsp:nvSpPr>
      <dsp:spPr>
        <a:xfrm>
          <a:off x="0" y="4159037"/>
          <a:ext cx="73152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de-DE" sz="2500" kern="1200" dirty="0" smtClean="0">
              <a:sym typeface="Wingdings" panose="05000000000000000000" pitchFamily="2" charset="2"/>
            </a:rPr>
            <a:t>Gewinn erforderlich wegen fehlender Fördermittel</a:t>
          </a:r>
          <a:endParaRPr lang="de-DE" sz="2500" kern="1200" dirty="0"/>
        </a:p>
        <a:p>
          <a:pPr marL="228600" lvl="1" indent="-228600" algn="l" defTabSz="1111250">
            <a:lnSpc>
              <a:spcPct val="90000"/>
            </a:lnSpc>
            <a:spcBef>
              <a:spcPct val="0"/>
            </a:spcBef>
            <a:spcAft>
              <a:spcPct val="20000"/>
            </a:spcAft>
            <a:buChar char="••"/>
          </a:pPr>
          <a:r>
            <a:rPr lang="de-DE" sz="2500" kern="1200" smtClean="0">
              <a:sym typeface="Wingdings" panose="05000000000000000000" pitchFamily="2" charset="2"/>
            </a:rPr>
            <a:t>Renditeerwartung </a:t>
          </a:r>
          <a:r>
            <a:rPr lang="de-DE" sz="2500" kern="1200" dirty="0" smtClean="0">
              <a:sym typeface="Wingdings" panose="05000000000000000000" pitchFamily="2" charset="2"/>
            </a:rPr>
            <a:t>der Kapitalgeber</a:t>
          </a:r>
          <a:endParaRPr lang="de-DE" sz="2500" kern="1200" dirty="0"/>
        </a:p>
      </dsp:txBody>
      <dsp:txXfrm>
        <a:off x="0" y="4159037"/>
        <a:ext cx="7315200" cy="861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35801-52A4-443F-99A3-4A2D644EE3E1}">
      <dsp:nvSpPr>
        <dsp:cNvPr id="0" name=""/>
        <dsp:cNvSpPr/>
      </dsp:nvSpPr>
      <dsp:spPr>
        <a:xfrm>
          <a:off x="-4354859" y="-668001"/>
          <a:ext cx="5188335" cy="5188335"/>
        </a:xfrm>
        <a:prstGeom prst="blockArc">
          <a:avLst>
            <a:gd name="adj1" fmla="val 18900000"/>
            <a:gd name="adj2" fmla="val 2700000"/>
            <a:gd name="adj3" fmla="val 41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BAA7A7-9137-4EB8-A911-167B0E1903F8}">
      <dsp:nvSpPr>
        <dsp:cNvPr id="0" name=""/>
        <dsp:cNvSpPr/>
      </dsp:nvSpPr>
      <dsp:spPr>
        <a:xfrm>
          <a:off x="311431" y="202863"/>
          <a:ext cx="7764724" cy="405573"/>
        </a:xfrm>
        <a:prstGeom prst="rect">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24" tIns="45720" rIns="45720" bIns="45720" numCol="1" spcCol="1270" anchor="ctr" anchorCtr="0">
          <a:noAutofit/>
        </a:bodyPr>
        <a:lstStyle/>
        <a:p>
          <a:pPr lvl="0" algn="l" defTabSz="800100">
            <a:lnSpc>
              <a:spcPct val="90000"/>
            </a:lnSpc>
            <a:spcBef>
              <a:spcPct val="0"/>
            </a:spcBef>
            <a:spcAft>
              <a:spcPct val="35000"/>
            </a:spcAft>
          </a:pPr>
          <a:r>
            <a:rPr lang="de-DE" sz="1800" kern="1200" dirty="0" smtClean="0"/>
            <a:t>Weiterentwicklung Vergütungssystem der Diagnosis </a:t>
          </a:r>
          <a:r>
            <a:rPr lang="de-DE" sz="1800" kern="1200" dirty="0" err="1" smtClean="0"/>
            <a:t>Related</a:t>
          </a:r>
          <a:r>
            <a:rPr lang="de-DE" sz="1800" kern="1200" dirty="0" smtClean="0"/>
            <a:t> Groups (DRGs)</a:t>
          </a:r>
          <a:endParaRPr lang="de-DE" sz="1800" kern="1200" dirty="0"/>
        </a:p>
      </dsp:txBody>
      <dsp:txXfrm>
        <a:off x="311431" y="202863"/>
        <a:ext cx="7764724" cy="405573"/>
      </dsp:txXfrm>
    </dsp:sp>
    <dsp:sp modelId="{7BC9BB39-CBFB-4336-9838-15093822D6FE}">
      <dsp:nvSpPr>
        <dsp:cNvPr id="0" name=""/>
        <dsp:cNvSpPr/>
      </dsp:nvSpPr>
      <dsp:spPr>
        <a:xfrm>
          <a:off x="57947" y="152167"/>
          <a:ext cx="506967" cy="50696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F3ADAB-DDC1-493F-859D-B74288A8153D}">
      <dsp:nvSpPr>
        <dsp:cNvPr id="0" name=""/>
        <dsp:cNvSpPr/>
      </dsp:nvSpPr>
      <dsp:spPr>
        <a:xfrm>
          <a:off x="645043" y="811147"/>
          <a:ext cx="7431112" cy="405573"/>
        </a:xfrm>
        <a:prstGeom prst="rect">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24" tIns="45720" rIns="45720" bIns="45720" numCol="1" spcCol="1270" anchor="ctr" anchorCtr="0">
          <a:noAutofit/>
        </a:bodyPr>
        <a:lstStyle/>
        <a:p>
          <a:pPr lvl="0" algn="l" defTabSz="800100">
            <a:lnSpc>
              <a:spcPct val="90000"/>
            </a:lnSpc>
            <a:spcBef>
              <a:spcPct val="0"/>
            </a:spcBef>
            <a:spcAft>
              <a:spcPct val="35000"/>
            </a:spcAft>
          </a:pPr>
          <a:r>
            <a:rPr lang="de-DE" sz="1800" kern="1200" smtClean="0"/>
            <a:t>Steigender Wettbewerbsdruck</a:t>
          </a:r>
          <a:endParaRPr lang="de-DE" sz="1800" kern="1200" dirty="0"/>
        </a:p>
      </dsp:txBody>
      <dsp:txXfrm>
        <a:off x="645043" y="811147"/>
        <a:ext cx="7431112" cy="405573"/>
      </dsp:txXfrm>
    </dsp:sp>
    <dsp:sp modelId="{470D09E3-83EC-4889-948C-BD21AB54AB1D}">
      <dsp:nvSpPr>
        <dsp:cNvPr id="0" name=""/>
        <dsp:cNvSpPr/>
      </dsp:nvSpPr>
      <dsp:spPr>
        <a:xfrm>
          <a:off x="391560" y="760450"/>
          <a:ext cx="506967" cy="50696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3FA7A0-8D61-4497-89C6-5127B2994448}">
      <dsp:nvSpPr>
        <dsp:cNvPr id="0" name=""/>
        <dsp:cNvSpPr/>
      </dsp:nvSpPr>
      <dsp:spPr>
        <a:xfrm>
          <a:off x="797595" y="1419430"/>
          <a:ext cx="7278560" cy="405573"/>
        </a:xfrm>
        <a:prstGeom prst="rect">
          <a:avLst/>
        </a:prstGeom>
        <a:solidFill>
          <a:srgbClr val="92D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24" tIns="45720" rIns="45720" bIns="45720" numCol="1" spcCol="1270" anchor="ctr" anchorCtr="0">
          <a:noAutofit/>
        </a:bodyPr>
        <a:lstStyle/>
        <a:p>
          <a:pPr lvl="0" algn="l" defTabSz="800100">
            <a:lnSpc>
              <a:spcPct val="90000"/>
            </a:lnSpc>
            <a:spcBef>
              <a:spcPct val="0"/>
            </a:spcBef>
            <a:spcAft>
              <a:spcPct val="35000"/>
            </a:spcAft>
          </a:pPr>
          <a:r>
            <a:rPr lang="de-DE" sz="1800" kern="1200" smtClean="0"/>
            <a:t>demographischer Wandel</a:t>
          </a:r>
          <a:endParaRPr lang="de-DE" sz="1800" kern="1200" dirty="0"/>
        </a:p>
      </dsp:txBody>
      <dsp:txXfrm>
        <a:off x="797595" y="1419430"/>
        <a:ext cx="7278560" cy="405573"/>
      </dsp:txXfrm>
    </dsp:sp>
    <dsp:sp modelId="{85E0A2C2-6323-4E2A-98C3-DF96E74F21CE}">
      <dsp:nvSpPr>
        <dsp:cNvPr id="0" name=""/>
        <dsp:cNvSpPr/>
      </dsp:nvSpPr>
      <dsp:spPr>
        <a:xfrm>
          <a:off x="544112" y="1368733"/>
          <a:ext cx="506967" cy="50696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BB052-0D42-400D-8A84-FD14989C6D36}">
      <dsp:nvSpPr>
        <dsp:cNvPr id="0" name=""/>
        <dsp:cNvSpPr/>
      </dsp:nvSpPr>
      <dsp:spPr>
        <a:xfrm>
          <a:off x="797595" y="2027328"/>
          <a:ext cx="7278560" cy="405573"/>
        </a:xfrm>
        <a:prstGeom prst="rect">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24" tIns="45720" rIns="45720" bIns="45720" numCol="1" spcCol="1270" anchor="ctr" anchorCtr="0">
          <a:noAutofit/>
        </a:bodyPr>
        <a:lstStyle/>
        <a:p>
          <a:pPr lvl="0" algn="l" defTabSz="800100">
            <a:lnSpc>
              <a:spcPct val="90000"/>
            </a:lnSpc>
            <a:spcBef>
              <a:spcPct val="0"/>
            </a:spcBef>
            <a:spcAft>
              <a:spcPct val="35000"/>
            </a:spcAft>
          </a:pPr>
          <a:r>
            <a:rPr lang="de-DE" sz="1800" kern="1200" smtClean="0"/>
            <a:t>Digitalisierung</a:t>
          </a:r>
          <a:endParaRPr lang="de-DE" sz="1800" kern="1200" dirty="0"/>
        </a:p>
      </dsp:txBody>
      <dsp:txXfrm>
        <a:off x="797595" y="2027328"/>
        <a:ext cx="7278560" cy="405573"/>
      </dsp:txXfrm>
    </dsp:sp>
    <dsp:sp modelId="{33D454DE-0AB6-46C9-B362-8DE6C783697F}">
      <dsp:nvSpPr>
        <dsp:cNvPr id="0" name=""/>
        <dsp:cNvSpPr/>
      </dsp:nvSpPr>
      <dsp:spPr>
        <a:xfrm>
          <a:off x="544112" y="1976632"/>
          <a:ext cx="506967" cy="50696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63D32D-A7FF-4398-9421-BFD207C60FEB}">
      <dsp:nvSpPr>
        <dsp:cNvPr id="0" name=""/>
        <dsp:cNvSpPr/>
      </dsp:nvSpPr>
      <dsp:spPr>
        <a:xfrm>
          <a:off x="645043" y="2635612"/>
          <a:ext cx="7431112" cy="405573"/>
        </a:xfrm>
        <a:prstGeom prst="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24" tIns="45720" rIns="45720" bIns="45720" numCol="1" spcCol="1270" anchor="ctr" anchorCtr="0">
          <a:noAutofit/>
        </a:bodyPr>
        <a:lstStyle/>
        <a:p>
          <a:pPr lvl="0" algn="l" defTabSz="800100">
            <a:lnSpc>
              <a:spcPct val="90000"/>
            </a:lnSpc>
            <a:spcBef>
              <a:spcPct val="0"/>
            </a:spcBef>
            <a:spcAft>
              <a:spcPct val="35000"/>
            </a:spcAft>
          </a:pPr>
          <a:r>
            <a:rPr lang="de-DE" sz="1800" kern="1200" smtClean="0"/>
            <a:t>medizinischer Fortschritt</a:t>
          </a:r>
          <a:endParaRPr lang="de-DE" sz="1800" kern="1200" dirty="0"/>
        </a:p>
      </dsp:txBody>
      <dsp:txXfrm>
        <a:off x="645043" y="2635612"/>
        <a:ext cx="7431112" cy="405573"/>
      </dsp:txXfrm>
    </dsp:sp>
    <dsp:sp modelId="{53959184-B322-4D53-83BA-DE912B2F9629}">
      <dsp:nvSpPr>
        <dsp:cNvPr id="0" name=""/>
        <dsp:cNvSpPr/>
      </dsp:nvSpPr>
      <dsp:spPr>
        <a:xfrm>
          <a:off x="391560" y="2584915"/>
          <a:ext cx="506967" cy="50696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93414A-4A0D-412A-8C28-6731694E9AE1}">
      <dsp:nvSpPr>
        <dsp:cNvPr id="0" name=""/>
        <dsp:cNvSpPr/>
      </dsp:nvSpPr>
      <dsp:spPr>
        <a:xfrm>
          <a:off x="311431" y="3243895"/>
          <a:ext cx="7764724" cy="405573"/>
        </a:xfrm>
        <a:prstGeom prst="rect">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24" tIns="45720" rIns="45720" bIns="45720" numCol="1" spcCol="1270" anchor="ctr" anchorCtr="0">
          <a:noAutofit/>
        </a:bodyPr>
        <a:lstStyle/>
        <a:p>
          <a:pPr lvl="0" algn="l" defTabSz="800100">
            <a:lnSpc>
              <a:spcPct val="90000"/>
            </a:lnSpc>
            <a:spcBef>
              <a:spcPct val="0"/>
            </a:spcBef>
            <a:spcAft>
              <a:spcPct val="35000"/>
            </a:spcAft>
          </a:pPr>
          <a:r>
            <a:rPr lang="de-DE" sz="1800" kern="1200" smtClean="0"/>
            <a:t>hohe Leistungsanforderungen</a:t>
          </a:r>
          <a:endParaRPr lang="de-DE" sz="1800" kern="1200" dirty="0"/>
        </a:p>
      </dsp:txBody>
      <dsp:txXfrm>
        <a:off x="311431" y="3243895"/>
        <a:ext cx="7764724" cy="405573"/>
      </dsp:txXfrm>
    </dsp:sp>
    <dsp:sp modelId="{81666CD5-9F26-4005-AE5B-C9F7A95F9F87}">
      <dsp:nvSpPr>
        <dsp:cNvPr id="0" name=""/>
        <dsp:cNvSpPr/>
      </dsp:nvSpPr>
      <dsp:spPr>
        <a:xfrm>
          <a:off x="57947" y="3193198"/>
          <a:ext cx="506967" cy="50696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35801-52A4-443F-99A3-4A2D644EE3E1}">
      <dsp:nvSpPr>
        <dsp:cNvPr id="0" name=""/>
        <dsp:cNvSpPr/>
      </dsp:nvSpPr>
      <dsp:spPr>
        <a:xfrm>
          <a:off x="-4354859" y="-668001"/>
          <a:ext cx="5188335" cy="5188335"/>
        </a:xfrm>
        <a:prstGeom prst="blockArc">
          <a:avLst>
            <a:gd name="adj1" fmla="val 18900000"/>
            <a:gd name="adj2" fmla="val 2700000"/>
            <a:gd name="adj3" fmla="val 41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90E75D-F66F-4372-8CF5-A4528889EFD6}">
      <dsp:nvSpPr>
        <dsp:cNvPr id="0" name=""/>
        <dsp:cNvSpPr/>
      </dsp:nvSpPr>
      <dsp:spPr>
        <a:xfrm>
          <a:off x="364978" y="240693"/>
          <a:ext cx="7896412" cy="481695"/>
        </a:xfrm>
        <a:prstGeom prst="rect">
          <a:avLst/>
        </a:prstGeom>
        <a:solidFill>
          <a:srgbClr val="C0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346" tIns="45720" rIns="45720" bIns="45720" numCol="1" spcCol="1270" anchor="ctr" anchorCtr="0">
          <a:noAutofit/>
        </a:bodyPr>
        <a:lstStyle/>
        <a:p>
          <a:pPr lvl="0" algn="l" defTabSz="800100">
            <a:lnSpc>
              <a:spcPct val="90000"/>
            </a:lnSpc>
            <a:spcBef>
              <a:spcPct val="0"/>
            </a:spcBef>
            <a:spcAft>
              <a:spcPct val="35000"/>
            </a:spcAft>
          </a:pPr>
          <a:r>
            <a:rPr lang="de-DE" sz="1800" kern="1200" dirty="0" smtClean="0"/>
            <a:t>Identifikation der Leistungsblöcke und deren Kosten </a:t>
          </a:r>
          <a:endParaRPr lang="de-DE" sz="1800" kern="1200" dirty="0"/>
        </a:p>
      </dsp:txBody>
      <dsp:txXfrm>
        <a:off x="364978" y="240693"/>
        <a:ext cx="7896412" cy="481695"/>
      </dsp:txXfrm>
    </dsp:sp>
    <dsp:sp modelId="{2B061731-399F-4D69-82F6-61F3007C9505}">
      <dsp:nvSpPr>
        <dsp:cNvPr id="0" name=""/>
        <dsp:cNvSpPr/>
      </dsp:nvSpPr>
      <dsp:spPr>
        <a:xfrm>
          <a:off x="63919" y="180481"/>
          <a:ext cx="602119" cy="602119"/>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0D24D6-0685-4C41-ACA3-027AF7729B84}">
      <dsp:nvSpPr>
        <dsp:cNvPr id="0" name=""/>
        <dsp:cNvSpPr/>
      </dsp:nvSpPr>
      <dsp:spPr>
        <a:xfrm>
          <a:off x="710147" y="963006"/>
          <a:ext cx="7551243" cy="481695"/>
        </a:xfrm>
        <a:prstGeom prst="rect">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346" tIns="45720" rIns="45720" bIns="45720" numCol="1" spcCol="1270" anchor="ctr" anchorCtr="0">
          <a:noAutofit/>
        </a:bodyPr>
        <a:lstStyle/>
        <a:p>
          <a:pPr lvl="0" algn="l" defTabSz="800100">
            <a:lnSpc>
              <a:spcPct val="90000"/>
            </a:lnSpc>
            <a:spcBef>
              <a:spcPct val="0"/>
            </a:spcBef>
            <a:spcAft>
              <a:spcPct val="35000"/>
            </a:spcAft>
          </a:pPr>
          <a:r>
            <a:rPr lang="de-DE" sz="1800" kern="1200" dirty="0" smtClean="0"/>
            <a:t>Unterstützung der Krankenhausleitung und –</a:t>
          </a:r>
          <a:r>
            <a:rPr lang="de-DE" sz="1800" kern="1200" dirty="0" err="1" smtClean="0"/>
            <a:t>abteilungen</a:t>
          </a:r>
          <a:r>
            <a:rPr lang="de-DE" sz="1800" kern="1200" dirty="0" smtClean="0"/>
            <a:t>/</a:t>
          </a:r>
          <a:r>
            <a:rPr lang="de-DE" sz="1800" kern="1200" dirty="0" err="1" smtClean="0"/>
            <a:t>bereiche</a:t>
          </a:r>
          <a:endParaRPr lang="de-DE" sz="1800" kern="1200" dirty="0"/>
        </a:p>
      </dsp:txBody>
      <dsp:txXfrm>
        <a:off x="710147" y="963006"/>
        <a:ext cx="7551243" cy="481695"/>
      </dsp:txXfrm>
    </dsp:sp>
    <dsp:sp modelId="{B7A41C95-60BF-40CF-B70F-A0CD807F5191}">
      <dsp:nvSpPr>
        <dsp:cNvPr id="0" name=""/>
        <dsp:cNvSpPr/>
      </dsp:nvSpPr>
      <dsp:spPr>
        <a:xfrm>
          <a:off x="409088" y="902794"/>
          <a:ext cx="602119" cy="602119"/>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DE4139-992D-423B-9C47-6035CE48B44F}">
      <dsp:nvSpPr>
        <dsp:cNvPr id="0" name=""/>
        <dsp:cNvSpPr/>
      </dsp:nvSpPr>
      <dsp:spPr>
        <a:xfrm>
          <a:off x="816087" y="1675925"/>
          <a:ext cx="7445304" cy="500481"/>
        </a:xfrm>
        <a:prstGeom prst="rect">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346" tIns="45720" rIns="45720" bIns="45720" numCol="1" spcCol="1270" anchor="ctr" anchorCtr="0">
          <a:noAutofit/>
        </a:bodyPr>
        <a:lstStyle/>
        <a:p>
          <a:pPr lvl="0" algn="l" defTabSz="800100">
            <a:lnSpc>
              <a:spcPct val="90000"/>
            </a:lnSpc>
            <a:spcBef>
              <a:spcPct val="0"/>
            </a:spcBef>
            <a:spcAft>
              <a:spcPct val="35000"/>
            </a:spcAft>
          </a:pPr>
          <a:r>
            <a:rPr lang="de-DE" sz="1800" b="1" kern="1200" dirty="0" smtClean="0"/>
            <a:t>Umsetzung der Anforderungen </a:t>
          </a:r>
          <a:r>
            <a:rPr lang="de-DE" sz="1800" kern="1200" dirty="0" smtClean="0"/>
            <a:t>bestimmter gesetzlicher Vorschriften </a:t>
          </a:r>
          <a:endParaRPr lang="de-DE" sz="1800" kern="1200" dirty="0"/>
        </a:p>
      </dsp:txBody>
      <dsp:txXfrm>
        <a:off x="816087" y="1675925"/>
        <a:ext cx="7445304" cy="500481"/>
      </dsp:txXfrm>
    </dsp:sp>
    <dsp:sp modelId="{AE728BA7-E159-4D2A-A2CB-EB5CA84C5FE4}">
      <dsp:nvSpPr>
        <dsp:cNvPr id="0" name=""/>
        <dsp:cNvSpPr/>
      </dsp:nvSpPr>
      <dsp:spPr>
        <a:xfrm>
          <a:off x="561571" y="1640623"/>
          <a:ext cx="602119" cy="602119"/>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FBB9A2-F1EE-4A01-A1EC-234022D39EE6}">
      <dsp:nvSpPr>
        <dsp:cNvPr id="0" name=""/>
        <dsp:cNvSpPr/>
      </dsp:nvSpPr>
      <dsp:spPr>
        <a:xfrm>
          <a:off x="710147" y="2407631"/>
          <a:ext cx="7551243" cy="481695"/>
        </a:xfrm>
        <a:prstGeom prst="rect">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346" tIns="45720" rIns="45720" bIns="45720" numCol="1" spcCol="1270" anchor="ctr" anchorCtr="0">
          <a:noAutofit/>
        </a:bodyPr>
        <a:lstStyle/>
        <a:p>
          <a:pPr lvl="0" algn="l" defTabSz="800100">
            <a:lnSpc>
              <a:spcPct val="90000"/>
            </a:lnSpc>
            <a:spcBef>
              <a:spcPct val="0"/>
            </a:spcBef>
            <a:spcAft>
              <a:spcPct val="35000"/>
            </a:spcAft>
          </a:pPr>
          <a:r>
            <a:rPr lang="de-DE" sz="1800" b="1" kern="1200" dirty="0" smtClean="0"/>
            <a:t>starker Wettbewerb </a:t>
          </a:r>
          <a:r>
            <a:rPr lang="de-DE" sz="1800" kern="1200" dirty="0" smtClean="0"/>
            <a:t>zwischen Krankenhäusern und Zwang zur Effizienzsteigerung</a:t>
          </a:r>
          <a:endParaRPr lang="de-DE" sz="1800" kern="1200" dirty="0"/>
        </a:p>
      </dsp:txBody>
      <dsp:txXfrm>
        <a:off x="710147" y="2407631"/>
        <a:ext cx="7551243" cy="481695"/>
      </dsp:txXfrm>
    </dsp:sp>
    <dsp:sp modelId="{4E4E0B11-CC0E-4CFA-A7FE-07B3EAFCD75D}">
      <dsp:nvSpPr>
        <dsp:cNvPr id="0" name=""/>
        <dsp:cNvSpPr/>
      </dsp:nvSpPr>
      <dsp:spPr>
        <a:xfrm>
          <a:off x="409088" y="2347419"/>
          <a:ext cx="602119" cy="602119"/>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1FBB94-D948-46D2-834E-78BD4E2384C4}">
      <dsp:nvSpPr>
        <dsp:cNvPr id="0" name=""/>
        <dsp:cNvSpPr/>
      </dsp:nvSpPr>
      <dsp:spPr>
        <a:xfrm>
          <a:off x="364978" y="2997621"/>
          <a:ext cx="7896412" cy="746339"/>
        </a:xfrm>
        <a:prstGeom prst="rect">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346" tIns="45720" rIns="45720" bIns="45720" numCol="1" spcCol="1270" anchor="ctr" anchorCtr="0">
          <a:noAutofit/>
        </a:bodyPr>
        <a:lstStyle/>
        <a:p>
          <a:pPr lvl="0" algn="l" defTabSz="800100">
            <a:lnSpc>
              <a:spcPct val="90000"/>
            </a:lnSpc>
            <a:spcBef>
              <a:spcPct val="0"/>
            </a:spcBef>
            <a:spcAft>
              <a:spcPct val="35000"/>
            </a:spcAft>
          </a:pPr>
          <a:r>
            <a:rPr lang="de-DE" sz="1800" kern="1200" dirty="0" smtClean="0"/>
            <a:t>zunehmenden </a:t>
          </a:r>
          <a:r>
            <a:rPr lang="de-DE" sz="1800" b="1" kern="1200" dirty="0" smtClean="0"/>
            <a:t>Rechtsformen der GmbH und AG </a:t>
          </a:r>
          <a:r>
            <a:rPr lang="de-DE" sz="1800" kern="1200" dirty="0" smtClean="0"/>
            <a:t>in Krankenhäusern, die zu Prüf-, Berichts- und Aufsichtspflichten führen</a:t>
          </a:r>
          <a:endParaRPr lang="de-DE" sz="1800" kern="1200" dirty="0"/>
        </a:p>
      </dsp:txBody>
      <dsp:txXfrm>
        <a:off x="364978" y="2997621"/>
        <a:ext cx="7896412" cy="746339"/>
      </dsp:txXfrm>
    </dsp:sp>
    <dsp:sp modelId="{1C47B975-1BDE-4BD1-9356-AC08A5D49C9C}">
      <dsp:nvSpPr>
        <dsp:cNvPr id="0" name=""/>
        <dsp:cNvSpPr/>
      </dsp:nvSpPr>
      <dsp:spPr>
        <a:xfrm>
          <a:off x="63919" y="3069731"/>
          <a:ext cx="602119" cy="602119"/>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B3189-7F30-477E-879A-20117E9E7B6A}">
      <dsp:nvSpPr>
        <dsp:cNvPr id="0" name=""/>
        <dsp:cNvSpPr/>
      </dsp:nvSpPr>
      <dsp:spPr>
        <a:xfrm>
          <a:off x="0" y="294775"/>
          <a:ext cx="8021126" cy="428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19FF8B-91C9-4D9F-B651-2F18D433359C}">
      <dsp:nvSpPr>
        <dsp:cNvPr id="0" name=""/>
        <dsp:cNvSpPr/>
      </dsp:nvSpPr>
      <dsp:spPr>
        <a:xfrm>
          <a:off x="401056" y="43855"/>
          <a:ext cx="7415338" cy="501840"/>
        </a:xfrm>
        <a:prstGeom prst="roundRect">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226" tIns="0" rIns="212226" bIns="0" numCol="1" spcCol="1270" anchor="ctr" anchorCtr="0">
          <a:noAutofit/>
        </a:bodyPr>
        <a:lstStyle/>
        <a:p>
          <a:pPr lvl="0" algn="l" defTabSz="800100">
            <a:lnSpc>
              <a:spcPct val="90000"/>
            </a:lnSpc>
            <a:spcBef>
              <a:spcPct val="0"/>
            </a:spcBef>
            <a:spcAft>
              <a:spcPct val="35000"/>
            </a:spcAft>
          </a:pPr>
          <a:r>
            <a:rPr lang="de-DE" sz="1800" kern="1200" dirty="0" smtClean="0"/>
            <a:t>Erfüllung der gesetzlichen Anforderungen </a:t>
          </a:r>
          <a:endParaRPr lang="de-DE" sz="1800" kern="1200" dirty="0"/>
        </a:p>
      </dsp:txBody>
      <dsp:txXfrm>
        <a:off x="425554" y="68353"/>
        <a:ext cx="7366342" cy="452844"/>
      </dsp:txXfrm>
    </dsp:sp>
    <dsp:sp modelId="{4204687F-54A2-48A1-AB7D-4E4897407605}">
      <dsp:nvSpPr>
        <dsp:cNvPr id="0" name=""/>
        <dsp:cNvSpPr/>
      </dsp:nvSpPr>
      <dsp:spPr>
        <a:xfrm>
          <a:off x="0" y="1065895"/>
          <a:ext cx="8021126" cy="428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60495A-1855-4FEB-BA0D-8C038856AFB9}">
      <dsp:nvSpPr>
        <dsp:cNvPr id="0" name=""/>
        <dsp:cNvSpPr/>
      </dsp:nvSpPr>
      <dsp:spPr>
        <a:xfrm>
          <a:off x="401056" y="814975"/>
          <a:ext cx="7415338" cy="50184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226" tIns="0" rIns="212226" bIns="0" numCol="1" spcCol="1270" anchor="ctr" anchorCtr="0">
          <a:noAutofit/>
        </a:bodyPr>
        <a:lstStyle/>
        <a:p>
          <a:pPr lvl="0" algn="l" defTabSz="800100">
            <a:lnSpc>
              <a:spcPct val="90000"/>
            </a:lnSpc>
            <a:spcBef>
              <a:spcPct val="0"/>
            </a:spcBef>
            <a:spcAft>
              <a:spcPct val="35000"/>
            </a:spcAft>
          </a:pPr>
          <a:r>
            <a:rPr lang="de-DE" sz="1800" kern="1200" dirty="0" smtClean="0"/>
            <a:t>Sicherstellung eines wirtschaftlichen Arbeitens des Krankenhauses</a:t>
          </a:r>
          <a:endParaRPr lang="de-DE" sz="1800" kern="1200" dirty="0"/>
        </a:p>
      </dsp:txBody>
      <dsp:txXfrm>
        <a:off x="425554" y="839473"/>
        <a:ext cx="7366342" cy="452844"/>
      </dsp:txXfrm>
    </dsp:sp>
    <dsp:sp modelId="{B0B87CF2-48D8-46B3-8A09-2BCC1AFED0F2}">
      <dsp:nvSpPr>
        <dsp:cNvPr id="0" name=""/>
        <dsp:cNvSpPr/>
      </dsp:nvSpPr>
      <dsp:spPr>
        <a:xfrm>
          <a:off x="0" y="1837015"/>
          <a:ext cx="8021126" cy="428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5DBEEB-81D5-4DF2-97CD-D67BA0332511}">
      <dsp:nvSpPr>
        <dsp:cNvPr id="0" name=""/>
        <dsp:cNvSpPr/>
      </dsp:nvSpPr>
      <dsp:spPr>
        <a:xfrm>
          <a:off x="401056" y="1586095"/>
          <a:ext cx="7415338" cy="501840"/>
        </a:xfrm>
        <a:prstGeom prst="roundRect">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226" tIns="0" rIns="212226" bIns="0" numCol="1" spcCol="1270" anchor="ctr" anchorCtr="0">
          <a:noAutofit/>
        </a:bodyPr>
        <a:lstStyle/>
        <a:p>
          <a:pPr lvl="0" algn="l" defTabSz="800100">
            <a:lnSpc>
              <a:spcPct val="90000"/>
            </a:lnSpc>
            <a:spcBef>
              <a:spcPct val="0"/>
            </a:spcBef>
            <a:spcAft>
              <a:spcPct val="35000"/>
            </a:spcAft>
          </a:pPr>
          <a:r>
            <a:rPr lang="de-DE" sz="1800" kern="1200" dirty="0" smtClean="0"/>
            <a:t>Befriedigung öffentlicher Interessen</a:t>
          </a:r>
          <a:endParaRPr lang="de-DE" sz="1800" kern="1200" dirty="0"/>
        </a:p>
      </dsp:txBody>
      <dsp:txXfrm>
        <a:off x="425554" y="1610593"/>
        <a:ext cx="7366342" cy="452844"/>
      </dsp:txXfrm>
    </dsp:sp>
    <dsp:sp modelId="{3BBE076D-6B71-42D8-B37B-F75357594D68}">
      <dsp:nvSpPr>
        <dsp:cNvPr id="0" name=""/>
        <dsp:cNvSpPr/>
      </dsp:nvSpPr>
      <dsp:spPr>
        <a:xfrm>
          <a:off x="0" y="2608135"/>
          <a:ext cx="8021126" cy="428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2FDBF8-40C5-4E99-9717-10FEEB97A52B}">
      <dsp:nvSpPr>
        <dsp:cNvPr id="0" name=""/>
        <dsp:cNvSpPr/>
      </dsp:nvSpPr>
      <dsp:spPr>
        <a:xfrm>
          <a:off x="401056" y="2357215"/>
          <a:ext cx="7415338" cy="501840"/>
        </a:xfrm>
        <a:prstGeom prst="roundRect">
          <a:avLst/>
        </a:prstGeom>
        <a:solidFill>
          <a:srgbClr val="7030A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226" tIns="0" rIns="212226" bIns="0" numCol="1" spcCol="1270" anchor="ctr" anchorCtr="0">
          <a:noAutofit/>
        </a:bodyPr>
        <a:lstStyle/>
        <a:p>
          <a:pPr lvl="0" algn="l" defTabSz="800100">
            <a:lnSpc>
              <a:spcPct val="90000"/>
            </a:lnSpc>
            <a:spcBef>
              <a:spcPct val="0"/>
            </a:spcBef>
            <a:spcAft>
              <a:spcPct val="35000"/>
            </a:spcAft>
          </a:pPr>
          <a:r>
            <a:rPr lang="de-DE" sz="1800" kern="1200" dirty="0" smtClean="0"/>
            <a:t>Ermöglichung, Durchführen und Abschließen von Pflegesatzverhandlungen auf Basis eigener Daten </a:t>
          </a:r>
          <a:endParaRPr lang="de-DE" sz="1800" kern="1200" dirty="0"/>
        </a:p>
      </dsp:txBody>
      <dsp:txXfrm>
        <a:off x="425554" y="2381713"/>
        <a:ext cx="7366342"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ACEE-E037-4A77-B210-E0F2BC8CF46D}">
      <dsp:nvSpPr>
        <dsp:cNvPr id="0" name=""/>
        <dsp:cNvSpPr/>
      </dsp:nvSpPr>
      <dsp:spPr>
        <a:xfrm>
          <a:off x="0" y="246276"/>
          <a:ext cx="7298841" cy="403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6C04C3-22D4-4158-B048-4C39363FE416}">
      <dsp:nvSpPr>
        <dsp:cNvPr id="0" name=""/>
        <dsp:cNvSpPr/>
      </dsp:nvSpPr>
      <dsp:spPr>
        <a:xfrm>
          <a:off x="364942" y="10116"/>
          <a:ext cx="5109188" cy="472320"/>
        </a:xfrm>
        <a:prstGeom prst="roundRect">
          <a:avLst/>
        </a:prstGeom>
        <a:solidFill>
          <a:srgbClr val="C0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115" tIns="0" rIns="193115" bIns="0" numCol="1" spcCol="1270" anchor="ctr" anchorCtr="0">
          <a:noAutofit/>
        </a:bodyPr>
        <a:lstStyle/>
        <a:p>
          <a:pPr lvl="0" algn="l" defTabSz="889000">
            <a:lnSpc>
              <a:spcPct val="90000"/>
            </a:lnSpc>
            <a:spcBef>
              <a:spcPct val="0"/>
            </a:spcBef>
            <a:spcAft>
              <a:spcPct val="35000"/>
            </a:spcAft>
          </a:pPr>
          <a:r>
            <a:rPr lang="de-DE" sz="2000" kern="1200" dirty="0" smtClean="0"/>
            <a:t>Rechnungswesen</a:t>
          </a:r>
          <a:endParaRPr lang="de-DE" sz="2000" kern="1200" dirty="0"/>
        </a:p>
      </dsp:txBody>
      <dsp:txXfrm>
        <a:off x="387999" y="33173"/>
        <a:ext cx="5063074" cy="426206"/>
      </dsp:txXfrm>
    </dsp:sp>
    <dsp:sp modelId="{85154320-5B60-4689-8648-080201D5423B}">
      <dsp:nvSpPr>
        <dsp:cNvPr id="0" name=""/>
        <dsp:cNvSpPr/>
      </dsp:nvSpPr>
      <dsp:spPr>
        <a:xfrm>
          <a:off x="0" y="972036"/>
          <a:ext cx="7298841" cy="403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2BECA-1AE9-4D53-8EB1-6FA0DCCFA025}">
      <dsp:nvSpPr>
        <dsp:cNvPr id="0" name=""/>
        <dsp:cNvSpPr/>
      </dsp:nvSpPr>
      <dsp:spPr>
        <a:xfrm>
          <a:off x="364942" y="735876"/>
          <a:ext cx="5109188" cy="472320"/>
        </a:xfrm>
        <a:prstGeom prst="roundRect">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115" tIns="0" rIns="193115" bIns="0" numCol="1" spcCol="1270" anchor="ctr" anchorCtr="0">
          <a:noAutofit/>
        </a:bodyPr>
        <a:lstStyle/>
        <a:p>
          <a:pPr lvl="0" algn="l" defTabSz="889000">
            <a:lnSpc>
              <a:spcPct val="90000"/>
            </a:lnSpc>
            <a:spcBef>
              <a:spcPct val="0"/>
            </a:spcBef>
            <a:spcAft>
              <a:spcPct val="35000"/>
            </a:spcAft>
          </a:pPr>
          <a:r>
            <a:rPr lang="de-DE" sz="2000" kern="1200" dirty="0" smtClean="0"/>
            <a:t>Budgetkalkulation</a:t>
          </a:r>
          <a:endParaRPr lang="de-DE" sz="2000" kern="1200" dirty="0"/>
        </a:p>
      </dsp:txBody>
      <dsp:txXfrm>
        <a:off x="387999" y="758933"/>
        <a:ext cx="5063074" cy="426206"/>
      </dsp:txXfrm>
    </dsp:sp>
    <dsp:sp modelId="{99D63198-EC56-469D-8C78-DDF8366CE2AC}">
      <dsp:nvSpPr>
        <dsp:cNvPr id="0" name=""/>
        <dsp:cNvSpPr/>
      </dsp:nvSpPr>
      <dsp:spPr>
        <a:xfrm>
          <a:off x="0" y="1697796"/>
          <a:ext cx="7298841" cy="403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854831-4BD7-4D8C-8708-5F85FFE2B530}">
      <dsp:nvSpPr>
        <dsp:cNvPr id="0" name=""/>
        <dsp:cNvSpPr/>
      </dsp:nvSpPr>
      <dsp:spPr>
        <a:xfrm>
          <a:off x="364942" y="1461636"/>
          <a:ext cx="5109188" cy="472320"/>
        </a:xfrm>
        <a:prstGeom prst="roundRect">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115" tIns="0" rIns="193115" bIns="0" numCol="1" spcCol="1270" anchor="ctr" anchorCtr="0">
          <a:noAutofit/>
        </a:bodyPr>
        <a:lstStyle/>
        <a:p>
          <a:pPr lvl="0" algn="l" defTabSz="889000">
            <a:lnSpc>
              <a:spcPct val="90000"/>
            </a:lnSpc>
            <a:spcBef>
              <a:spcPct val="0"/>
            </a:spcBef>
            <a:spcAft>
              <a:spcPct val="35000"/>
            </a:spcAft>
          </a:pPr>
          <a:r>
            <a:rPr lang="de-DE" sz="2000" kern="1200" dirty="0" smtClean="0"/>
            <a:t>Controlling</a:t>
          </a:r>
          <a:endParaRPr lang="de-DE" sz="2000" kern="1200" dirty="0"/>
        </a:p>
      </dsp:txBody>
      <dsp:txXfrm>
        <a:off x="387999" y="1484693"/>
        <a:ext cx="5063074" cy="426206"/>
      </dsp:txXfrm>
    </dsp:sp>
    <dsp:sp modelId="{E82C0462-CFDE-495A-9EB1-9AE375414AF3}">
      <dsp:nvSpPr>
        <dsp:cNvPr id="0" name=""/>
        <dsp:cNvSpPr/>
      </dsp:nvSpPr>
      <dsp:spPr>
        <a:xfrm>
          <a:off x="0" y="2423556"/>
          <a:ext cx="7298841" cy="403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DC1774-207F-4959-B5D8-5694004A9750}">
      <dsp:nvSpPr>
        <dsp:cNvPr id="0" name=""/>
        <dsp:cNvSpPr/>
      </dsp:nvSpPr>
      <dsp:spPr>
        <a:xfrm>
          <a:off x="364942" y="2187396"/>
          <a:ext cx="5109188" cy="472320"/>
        </a:xfrm>
        <a:prstGeom prst="roundRect">
          <a:avLst/>
        </a:prstGeom>
        <a:solidFill>
          <a:srgbClr val="92D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115" tIns="0" rIns="193115" bIns="0" numCol="1" spcCol="1270" anchor="ctr" anchorCtr="0">
          <a:noAutofit/>
        </a:bodyPr>
        <a:lstStyle/>
        <a:p>
          <a:pPr lvl="0" algn="l" defTabSz="889000">
            <a:lnSpc>
              <a:spcPct val="90000"/>
            </a:lnSpc>
            <a:spcBef>
              <a:spcPct val="0"/>
            </a:spcBef>
            <a:spcAft>
              <a:spcPct val="35000"/>
            </a:spcAft>
          </a:pPr>
          <a:r>
            <a:rPr lang="de-DE" sz="2000" kern="1200" dirty="0" smtClean="0"/>
            <a:t>Wirtschaftlichkeitsprüfung </a:t>
          </a:r>
          <a:endParaRPr lang="de-DE" sz="2000" kern="1200" dirty="0"/>
        </a:p>
      </dsp:txBody>
      <dsp:txXfrm>
        <a:off x="387999" y="2210453"/>
        <a:ext cx="5063074"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83811-E480-45B0-A2E7-7346AE5D152A}">
      <dsp:nvSpPr>
        <dsp:cNvPr id="0" name=""/>
        <dsp:cNvSpPr/>
      </dsp:nvSpPr>
      <dsp:spPr>
        <a:xfrm rot="5400000">
          <a:off x="4314171" y="-1513157"/>
          <a:ext cx="1320328" cy="46817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de-DE" sz="1900" kern="1200" dirty="0" smtClean="0"/>
            <a:t>Personalkosten (Gehälter, Sozialabgaben, Beihilfe…)</a:t>
          </a:r>
          <a:endParaRPr lang="de-DE" sz="1900" kern="1200" dirty="0"/>
        </a:p>
        <a:p>
          <a:pPr marL="171450" lvl="1" indent="-171450" algn="l" defTabSz="844550">
            <a:lnSpc>
              <a:spcPct val="90000"/>
            </a:lnSpc>
            <a:spcBef>
              <a:spcPct val="0"/>
            </a:spcBef>
            <a:spcAft>
              <a:spcPct val="15000"/>
            </a:spcAft>
            <a:buChar char="••"/>
          </a:pPr>
          <a:r>
            <a:rPr lang="de-DE" sz="1900" kern="1200" dirty="0" smtClean="0"/>
            <a:t>Sachkosten (Material, Abschreibungen, Versicherungen, Zinsen…)</a:t>
          </a:r>
          <a:endParaRPr lang="de-DE" sz="1900" kern="1200" dirty="0"/>
        </a:p>
      </dsp:txBody>
      <dsp:txXfrm rot="-5400000">
        <a:off x="2633472" y="231995"/>
        <a:ext cx="4617275" cy="1191422"/>
      </dsp:txXfrm>
    </dsp:sp>
    <dsp:sp modelId="{F42E18A6-530B-4F32-8ECB-5040CC4D03F3}">
      <dsp:nvSpPr>
        <dsp:cNvPr id="0" name=""/>
        <dsp:cNvSpPr/>
      </dsp:nvSpPr>
      <dsp:spPr>
        <a:xfrm>
          <a:off x="0" y="2500"/>
          <a:ext cx="2633472" cy="1650410"/>
        </a:xfrm>
        <a:prstGeom prst="roundRect">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de-DE" sz="3000" kern="1200" dirty="0" smtClean="0"/>
            <a:t>Kostenarten</a:t>
          </a:r>
          <a:endParaRPr lang="de-DE" sz="3000" kern="1200" dirty="0"/>
        </a:p>
      </dsp:txBody>
      <dsp:txXfrm>
        <a:off x="80566" y="83066"/>
        <a:ext cx="2472340" cy="1489278"/>
      </dsp:txXfrm>
    </dsp:sp>
    <dsp:sp modelId="{85E8C84F-B7BE-49E9-B7FD-00A59BC75DC8}">
      <dsp:nvSpPr>
        <dsp:cNvPr id="0" name=""/>
        <dsp:cNvSpPr/>
      </dsp:nvSpPr>
      <dsp:spPr>
        <a:xfrm rot="5400000">
          <a:off x="4314171" y="219773"/>
          <a:ext cx="1320328" cy="46817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de-DE" sz="1900" kern="1200" dirty="0" smtClean="0"/>
            <a:t>OP, Labor, Küche, Technik, Pflege, QM…..</a:t>
          </a:r>
          <a:endParaRPr lang="de-DE" sz="1900" kern="1200" dirty="0"/>
        </a:p>
      </dsp:txBody>
      <dsp:txXfrm rot="-5400000">
        <a:off x="2633472" y="1964926"/>
        <a:ext cx="4617275" cy="1191422"/>
      </dsp:txXfrm>
    </dsp:sp>
    <dsp:sp modelId="{CF5FF19A-B96E-4EB8-ACFD-1E27E2ECC4C8}">
      <dsp:nvSpPr>
        <dsp:cNvPr id="0" name=""/>
        <dsp:cNvSpPr/>
      </dsp:nvSpPr>
      <dsp:spPr>
        <a:xfrm>
          <a:off x="0" y="1735432"/>
          <a:ext cx="2633472" cy="1650410"/>
        </a:xfrm>
        <a:prstGeom prst="roundRect">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de-DE" sz="3000" kern="1200" dirty="0" smtClean="0"/>
            <a:t>Kostenstellen</a:t>
          </a:r>
          <a:endParaRPr lang="de-DE" sz="3000" kern="1200" dirty="0"/>
        </a:p>
      </dsp:txBody>
      <dsp:txXfrm>
        <a:off x="80566" y="1815998"/>
        <a:ext cx="2472340" cy="1489278"/>
      </dsp:txXfrm>
    </dsp:sp>
    <dsp:sp modelId="{D39C3D47-3F9D-4CED-9AC9-7127F14094C9}">
      <dsp:nvSpPr>
        <dsp:cNvPr id="0" name=""/>
        <dsp:cNvSpPr/>
      </dsp:nvSpPr>
      <dsp:spPr>
        <a:xfrm rot="5400000">
          <a:off x="4314171" y="1952704"/>
          <a:ext cx="1320328" cy="46817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de-DE" sz="1900" kern="1200" dirty="0" smtClean="0"/>
            <a:t>Patienten</a:t>
          </a:r>
          <a:endParaRPr lang="de-DE" sz="1900" kern="1200" dirty="0"/>
        </a:p>
      </dsp:txBody>
      <dsp:txXfrm rot="-5400000">
        <a:off x="2633472" y="3697857"/>
        <a:ext cx="4617275" cy="1191422"/>
      </dsp:txXfrm>
    </dsp:sp>
    <dsp:sp modelId="{C2920DC4-52C1-4341-8BA5-8189DA8DFE9F}">
      <dsp:nvSpPr>
        <dsp:cNvPr id="0" name=""/>
        <dsp:cNvSpPr/>
      </dsp:nvSpPr>
      <dsp:spPr>
        <a:xfrm>
          <a:off x="0" y="3468363"/>
          <a:ext cx="2633472" cy="1650410"/>
        </a:xfrm>
        <a:prstGeom prst="roundRect">
          <a:avLst/>
        </a:prstGeom>
        <a:solidFill>
          <a:srgbClr val="FFFF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de-DE" sz="3000" kern="1200" dirty="0" smtClean="0"/>
            <a:t>Kostenträger</a:t>
          </a:r>
          <a:endParaRPr lang="de-DE" sz="3000" kern="1200" dirty="0"/>
        </a:p>
      </dsp:txBody>
      <dsp:txXfrm>
        <a:off x="80566" y="3548929"/>
        <a:ext cx="2472340" cy="14892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6494C-525C-488C-9ABF-7CDD0C560767}">
      <dsp:nvSpPr>
        <dsp:cNvPr id="0" name=""/>
        <dsp:cNvSpPr/>
      </dsp:nvSpPr>
      <dsp:spPr>
        <a:xfrm rot="5400000">
          <a:off x="5290096" y="-2157809"/>
          <a:ext cx="849906" cy="5378870"/>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de-DE" sz="1400" kern="1200" dirty="0" smtClean="0"/>
            <a:t>Wachstum: Stationäre Fälle/CMI</a:t>
          </a:r>
          <a:endParaRPr lang="de-DE" sz="1400" kern="1200" dirty="0"/>
        </a:p>
        <a:p>
          <a:pPr marL="114300" lvl="1" indent="-114300" algn="l" defTabSz="622300">
            <a:lnSpc>
              <a:spcPct val="90000"/>
            </a:lnSpc>
            <a:spcBef>
              <a:spcPct val="0"/>
            </a:spcBef>
            <a:spcAft>
              <a:spcPct val="15000"/>
            </a:spcAft>
            <a:buChar char="••"/>
          </a:pPr>
          <a:r>
            <a:rPr lang="de-DE" sz="1400" kern="1200" dirty="0" smtClean="0"/>
            <a:t>Produktivität: CM-Punkte pro Belegungstag</a:t>
          </a:r>
          <a:endParaRPr lang="de-DE" sz="1400" kern="1200" dirty="0"/>
        </a:p>
        <a:p>
          <a:pPr marL="114300" lvl="1" indent="-114300" algn="l" defTabSz="622300">
            <a:lnSpc>
              <a:spcPct val="90000"/>
            </a:lnSpc>
            <a:spcBef>
              <a:spcPct val="0"/>
            </a:spcBef>
            <a:spcAft>
              <a:spcPct val="15000"/>
            </a:spcAft>
            <a:buChar char="••"/>
          </a:pPr>
          <a:r>
            <a:rPr lang="de-DE" sz="1400" kern="1200" dirty="0" smtClean="0"/>
            <a:t>Rentabilität</a:t>
          </a:r>
          <a:endParaRPr lang="de-DE" sz="1400" kern="1200" dirty="0"/>
        </a:p>
        <a:p>
          <a:pPr marL="114300" lvl="1" indent="-114300" algn="l" defTabSz="622300">
            <a:lnSpc>
              <a:spcPct val="90000"/>
            </a:lnSpc>
            <a:spcBef>
              <a:spcPct val="0"/>
            </a:spcBef>
            <a:spcAft>
              <a:spcPct val="15000"/>
            </a:spcAft>
            <a:buChar char="••"/>
          </a:pPr>
          <a:r>
            <a:rPr lang="de-DE" sz="1400" kern="1200" dirty="0" smtClean="0"/>
            <a:t>Liquidität</a:t>
          </a:r>
          <a:endParaRPr lang="de-DE" sz="1400" kern="1200" dirty="0"/>
        </a:p>
      </dsp:txBody>
      <dsp:txXfrm rot="-5400000">
        <a:off x="3025615" y="148161"/>
        <a:ext cx="5337381" cy="766928"/>
      </dsp:txXfrm>
    </dsp:sp>
    <dsp:sp modelId="{3B3551D8-5AAB-4C55-8D8E-4C9EBDD3E637}">
      <dsp:nvSpPr>
        <dsp:cNvPr id="0" name=""/>
        <dsp:cNvSpPr/>
      </dsp:nvSpPr>
      <dsp:spPr>
        <a:xfrm>
          <a:off x="0" y="434"/>
          <a:ext cx="3025614" cy="1062382"/>
        </a:xfrm>
        <a:prstGeom prst="roundRect">
          <a:avLst/>
        </a:prstGeom>
        <a:solidFill>
          <a:srgbClr val="92D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de-DE" sz="2300" kern="1200" dirty="0" smtClean="0"/>
            <a:t>Finanzielle Perspektive</a:t>
          </a:r>
          <a:endParaRPr lang="de-DE" sz="2300" kern="1200" dirty="0"/>
        </a:p>
      </dsp:txBody>
      <dsp:txXfrm>
        <a:off x="51861" y="52295"/>
        <a:ext cx="2921892" cy="958660"/>
      </dsp:txXfrm>
    </dsp:sp>
    <dsp:sp modelId="{1AC3AD26-36E6-4E9D-97FF-74D24D5D1529}">
      <dsp:nvSpPr>
        <dsp:cNvPr id="0" name=""/>
        <dsp:cNvSpPr/>
      </dsp:nvSpPr>
      <dsp:spPr>
        <a:xfrm rot="5400000">
          <a:off x="5290096" y="-1042307"/>
          <a:ext cx="849906" cy="5378870"/>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de-DE" sz="1400" kern="1200" dirty="0" smtClean="0"/>
            <a:t>Patientenzufriedenheit: Anzahl Beschwerden/Haftpflichtfälle</a:t>
          </a:r>
          <a:endParaRPr lang="de-DE" sz="1400" kern="1200" dirty="0"/>
        </a:p>
        <a:p>
          <a:pPr marL="114300" lvl="1" indent="-114300" algn="l" defTabSz="622300">
            <a:lnSpc>
              <a:spcPct val="90000"/>
            </a:lnSpc>
            <a:spcBef>
              <a:spcPct val="0"/>
            </a:spcBef>
            <a:spcAft>
              <a:spcPct val="15000"/>
            </a:spcAft>
            <a:buChar char="••"/>
          </a:pPr>
          <a:r>
            <a:rPr lang="de-DE" sz="1400" kern="1200" dirty="0" err="1" smtClean="0"/>
            <a:t>Zuweiserzufriedenheit</a:t>
          </a:r>
          <a:r>
            <a:rPr lang="de-DE" sz="1400" kern="1200" dirty="0" smtClean="0"/>
            <a:t>: Schulnote in </a:t>
          </a:r>
          <a:r>
            <a:rPr lang="de-DE" sz="1400" kern="1200" dirty="0" err="1" smtClean="0"/>
            <a:t>Zuweiser</a:t>
          </a:r>
          <a:r>
            <a:rPr lang="de-DE" sz="1400" kern="1200" dirty="0" smtClean="0"/>
            <a:t>-Befragung</a:t>
          </a:r>
          <a:endParaRPr lang="de-DE" sz="1400" kern="1200" dirty="0"/>
        </a:p>
        <a:p>
          <a:pPr marL="114300" lvl="1" indent="-114300" algn="l" defTabSz="622300">
            <a:lnSpc>
              <a:spcPct val="90000"/>
            </a:lnSpc>
            <a:spcBef>
              <a:spcPct val="0"/>
            </a:spcBef>
            <a:spcAft>
              <a:spcPct val="15000"/>
            </a:spcAft>
            <a:buChar char="••"/>
          </a:pPr>
          <a:r>
            <a:rPr lang="de-DE" sz="1400" kern="1200" dirty="0" smtClean="0"/>
            <a:t>Marktposition: Marktanteil </a:t>
          </a:r>
          <a:r>
            <a:rPr lang="de-DE" sz="1400" kern="1200" dirty="0" err="1" smtClean="0"/>
            <a:t>Zuweiser</a:t>
          </a:r>
          <a:r>
            <a:rPr lang="de-DE" sz="1400" kern="1200" dirty="0" smtClean="0"/>
            <a:t>/Marktanteil Patienten</a:t>
          </a:r>
          <a:endParaRPr lang="de-DE" sz="1400" kern="1200" dirty="0"/>
        </a:p>
      </dsp:txBody>
      <dsp:txXfrm rot="-5400000">
        <a:off x="3025615" y="1263663"/>
        <a:ext cx="5337381" cy="766928"/>
      </dsp:txXfrm>
    </dsp:sp>
    <dsp:sp modelId="{415E719E-01AD-4961-9225-E4C429C1DB77}">
      <dsp:nvSpPr>
        <dsp:cNvPr id="0" name=""/>
        <dsp:cNvSpPr/>
      </dsp:nvSpPr>
      <dsp:spPr>
        <a:xfrm>
          <a:off x="0" y="1115936"/>
          <a:ext cx="3025614" cy="1062382"/>
        </a:xfrm>
        <a:prstGeom prst="roundRect">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de-DE" sz="2300" kern="1200" dirty="0" smtClean="0"/>
            <a:t>Kundenperspektive</a:t>
          </a:r>
          <a:endParaRPr lang="de-DE" sz="2300" kern="1200" dirty="0"/>
        </a:p>
      </dsp:txBody>
      <dsp:txXfrm>
        <a:off x="51861" y="1167797"/>
        <a:ext cx="2921892" cy="958660"/>
      </dsp:txXfrm>
    </dsp:sp>
    <dsp:sp modelId="{9F11DBA2-D0AB-4CFE-8424-55D45895E14C}">
      <dsp:nvSpPr>
        <dsp:cNvPr id="0" name=""/>
        <dsp:cNvSpPr/>
      </dsp:nvSpPr>
      <dsp:spPr>
        <a:xfrm rot="5400000">
          <a:off x="5290096" y="73194"/>
          <a:ext cx="849906" cy="5378870"/>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de-DE" sz="1400" kern="1200" dirty="0" smtClean="0"/>
            <a:t>Durchlaufzeiten: Verweildauer/Wartezeiten</a:t>
          </a:r>
          <a:endParaRPr lang="de-DE" sz="1400" kern="1200" dirty="0"/>
        </a:p>
        <a:p>
          <a:pPr marL="114300" lvl="1" indent="-114300" algn="l" defTabSz="622300">
            <a:lnSpc>
              <a:spcPct val="90000"/>
            </a:lnSpc>
            <a:spcBef>
              <a:spcPct val="0"/>
            </a:spcBef>
            <a:spcAft>
              <a:spcPct val="15000"/>
            </a:spcAft>
            <a:buChar char="••"/>
          </a:pPr>
          <a:r>
            <a:rPr lang="de-DE" sz="1400" kern="1200" dirty="0" smtClean="0"/>
            <a:t>Prozessqualität: OP-Wechselzeiten/%Arztbriefe bei Entlassung</a:t>
          </a:r>
          <a:endParaRPr lang="de-DE" sz="1400" kern="1200" dirty="0"/>
        </a:p>
        <a:p>
          <a:pPr marL="114300" lvl="1" indent="-114300" algn="l" defTabSz="622300">
            <a:lnSpc>
              <a:spcPct val="90000"/>
            </a:lnSpc>
            <a:spcBef>
              <a:spcPct val="0"/>
            </a:spcBef>
            <a:spcAft>
              <a:spcPct val="15000"/>
            </a:spcAft>
            <a:buChar char="••"/>
          </a:pPr>
          <a:r>
            <a:rPr lang="de-DE" sz="1400" kern="1200" dirty="0" smtClean="0"/>
            <a:t>Kapazitätsplanung: Bettenauslastung/OP-Saalauslastung</a:t>
          </a:r>
          <a:endParaRPr lang="de-DE" sz="1400" kern="1200" dirty="0"/>
        </a:p>
      </dsp:txBody>
      <dsp:txXfrm rot="-5400000">
        <a:off x="3025615" y="2379165"/>
        <a:ext cx="5337381" cy="766928"/>
      </dsp:txXfrm>
    </dsp:sp>
    <dsp:sp modelId="{DD8C3E58-6DD5-4118-9BAA-7BAB8C37621B}">
      <dsp:nvSpPr>
        <dsp:cNvPr id="0" name=""/>
        <dsp:cNvSpPr/>
      </dsp:nvSpPr>
      <dsp:spPr>
        <a:xfrm>
          <a:off x="0" y="2231438"/>
          <a:ext cx="3025614" cy="1062382"/>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de-DE" sz="2300" kern="1200" dirty="0" smtClean="0"/>
            <a:t>Prozessperspektive</a:t>
          </a:r>
          <a:endParaRPr lang="de-DE" sz="2300" kern="1200" dirty="0"/>
        </a:p>
      </dsp:txBody>
      <dsp:txXfrm>
        <a:off x="51861" y="2283299"/>
        <a:ext cx="2921892" cy="958660"/>
      </dsp:txXfrm>
    </dsp:sp>
    <dsp:sp modelId="{5DF5E110-D3E0-449D-924A-925149E8E39C}">
      <dsp:nvSpPr>
        <dsp:cNvPr id="0" name=""/>
        <dsp:cNvSpPr/>
      </dsp:nvSpPr>
      <dsp:spPr>
        <a:xfrm rot="5400000">
          <a:off x="5151607" y="1217992"/>
          <a:ext cx="1115722" cy="537361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de-DE" sz="1400" kern="1200" dirty="0" smtClean="0"/>
            <a:t>Mitarbeiterproduktivität: CM-Punkte pro VK-Arzt</a:t>
          </a:r>
          <a:endParaRPr lang="de-DE" sz="1400" kern="1200" dirty="0"/>
        </a:p>
        <a:p>
          <a:pPr marL="114300" lvl="1" indent="-114300" algn="l" defTabSz="622300">
            <a:lnSpc>
              <a:spcPct val="90000"/>
            </a:lnSpc>
            <a:spcBef>
              <a:spcPct val="0"/>
            </a:spcBef>
            <a:spcAft>
              <a:spcPct val="15000"/>
            </a:spcAft>
            <a:buChar char="••"/>
          </a:pPr>
          <a:r>
            <a:rPr lang="de-DE" sz="1400" kern="1200" dirty="0" smtClean="0"/>
            <a:t>Mitarbeiterzufriedenheit: Schulnote MA-Befragung</a:t>
          </a:r>
          <a:endParaRPr lang="de-DE" sz="1400" kern="1200" dirty="0"/>
        </a:p>
        <a:p>
          <a:pPr marL="114300" lvl="1" indent="-114300" algn="l" defTabSz="622300">
            <a:lnSpc>
              <a:spcPct val="90000"/>
            </a:lnSpc>
            <a:spcBef>
              <a:spcPct val="0"/>
            </a:spcBef>
            <a:spcAft>
              <a:spcPct val="15000"/>
            </a:spcAft>
            <a:buChar char="••"/>
          </a:pPr>
          <a:r>
            <a:rPr lang="de-DE" sz="1400" kern="1200" dirty="0" smtClean="0"/>
            <a:t>Qualifizierung: Anzahl Schulungen/Fortbildungen</a:t>
          </a:r>
          <a:endParaRPr lang="de-DE" sz="1400" kern="1200" dirty="0"/>
        </a:p>
        <a:p>
          <a:pPr marL="114300" lvl="1" indent="-114300" algn="l" defTabSz="622300">
            <a:lnSpc>
              <a:spcPct val="90000"/>
            </a:lnSpc>
            <a:spcBef>
              <a:spcPct val="0"/>
            </a:spcBef>
            <a:spcAft>
              <a:spcPct val="15000"/>
            </a:spcAft>
            <a:buChar char="••"/>
          </a:pPr>
          <a:r>
            <a:rPr lang="de-DE" sz="1400" kern="1200" dirty="0" smtClean="0"/>
            <a:t>Innovation: Vorschlagswesen</a:t>
          </a:r>
          <a:endParaRPr lang="de-DE" sz="1400" kern="1200" dirty="0"/>
        </a:p>
        <a:p>
          <a:pPr marL="57150" lvl="1" indent="-57150" algn="l" defTabSz="400050">
            <a:lnSpc>
              <a:spcPct val="90000"/>
            </a:lnSpc>
            <a:spcBef>
              <a:spcPct val="0"/>
            </a:spcBef>
            <a:spcAft>
              <a:spcPct val="15000"/>
            </a:spcAft>
            <a:buChar char="••"/>
          </a:pPr>
          <a:endParaRPr lang="de-DE" sz="900" kern="1200" dirty="0"/>
        </a:p>
      </dsp:txBody>
      <dsp:txXfrm rot="-5400000">
        <a:off x="3022660" y="3401405"/>
        <a:ext cx="5319152" cy="1006792"/>
      </dsp:txXfrm>
    </dsp:sp>
    <dsp:sp modelId="{00F80394-09AE-4C24-B466-E075F01BA9B1}">
      <dsp:nvSpPr>
        <dsp:cNvPr id="0" name=""/>
        <dsp:cNvSpPr/>
      </dsp:nvSpPr>
      <dsp:spPr>
        <a:xfrm>
          <a:off x="0" y="3373609"/>
          <a:ext cx="3022659" cy="1062382"/>
        </a:xfrm>
        <a:prstGeom prst="roundRect">
          <a:avLst/>
        </a:prstGeom>
        <a:solidFill>
          <a:srgbClr val="7030A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de-DE" sz="2300" kern="1200" dirty="0" smtClean="0"/>
            <a:t>Potenzialperspektive</a:t>
          </a:r>
          <a:endParaRPr lang="de-DE" sz="2300" kern="1200" dirty="0"/>
        </a:p>
      </dsp:txBody>
      <dsp:txXfrm>
        <a:off x="51861" y="3425470"/>
        <a:ext cx="2918937" cy="9586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DB945-4953-482D-9E1D-8B7CC8D17667}">
      <dsp:nvSpPr>
        <dsp:cNvPr id="0" name=""/>
        <dsp:cNvSpPr/>
      </dsp:nvSpPr>
      <dsp:spPr>
        <a:xfrm>
          <a:off x="0" y="151211"/>
          <a:ext cx="7988849" cy="252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1C16AF-3D5E-4F6D-8CE1-54DE116971DA}">
      <dsp:nvSpPr>
        <dsp:cNvPr id="0" name=""/>
        <dsp:cNvSpPr/>
      </dsp:nvSpPr>
      <dsp:spPr>
        <a:xfrm>
          <a:off x="399442" y="3611"/>
          <a:ext cx="5592194" cy="295200"/>
        </a:xfrm>
        <a:prstGeom prst="roundRect">
          <a:avLst/>
        </a:prstGeom>
        <a:solidFill>
          <a:srgbClr val="C0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72" tIns="0" rIns="211372" bIns="0" numCol="1" spcCol="1270" anchor="ctr" anchorCtr="0">
          <a:noAutofit/>
        </a:bodyPr>
        <a:lstStyle/>
        <a:p>
          <a:pPr lvl="0" algn="l" defTabSz="800100">
            <a:lnSpc>
              <a:spcPct val="90000"/>
            </a:lnSpc>
            <a:spcBef>
              <a:spcPct val="0"/>
            </a:spcBef>
            <a:spcAft>
              <a:spcPct val="35000"/>
            </a:spcAft>
          </a:pPr>
          <a:r>
            <a:rPr lang="de-DE" sz="1800" kern="1200" dirty="0" smtClean="0"/>
            <a:t>Kosten- und Leistungsrechnung</a:t>
          </a:r>
          <a:endParaRPr lang="de-DE" sz="1800" kern="1200" dirty="0"/>
        </a:p>
      </dsp:txBody>
      <dsp:txXfrm>
        <a:off x="413852" y="18021"/>
        <a:ext cx="5563374" cy="266380"/>
      </dsp:txXfrm>
    </dsp:sp>
    <dsp:sp modelId="{D2AF7141-A611-4AEB-A7F3-BE5559F1347E}">
      <dsp:nvSpPr>
        <dsp:cNvPr id="0" name=""/>
        <dsp:cNvSpPr/>
      </dsp:nvSpPr>
      <dsp:spPr>
        <a:xfrm>
          <a:off x="0" y="629750"/>
          <a:ext cx="7988849" cy="252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0D290D-DC69-409F-87F0-AB68693B4754}">
      <dsp:nvSpPr>
        <dsp:cNvPr id="0" name=""/>
        <dsp:cNvSpPr/>
      </dsp:nvSpPr>
      <dsp:spPr>
        <a:xfrm>
          <a:off x="399442" y="457211"/>
          <a:ext cx="5592194" cy="295200"/>
        </a:xfrm>
        <a:prstGeom prst="roundRect">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72" tIns="0" rIns="211372" bIns="0" numCol="1" spcCol="1270" anchor="ctr" anchorCtr="0">
          <a:noAutofit/>
        </a:bodyPr>
        <a:lstStyle/>
        <a:p>
          <a:pPr lvl="0" algn="l" defTabSz="800100">
            <a:lnSpc>
              <a:spcPct val="90000"/>
            </a:lnSpc>
            <a:spcBef>
              <a:spcPct val="0"/>
            </a:spcBef>
            <a:spcAft>
              <a:spcPct val="35000"/>
            </a:spcAft>
          </a:pPr>
          <a:r>
            <a:rPr lang="de-DE" sz="1800" kern="1200" dirty="0" smtClean="0"/>
            <a:t>Rechnungswesen</a:t>
          </a:r>
          <a:endParaRPr lang="de-DE" sz="1800" kern="1200" dirty="0"/>
        </a:p>
      </dsp:txBody>
      <dsp:txXfrm>
        <a:off x="413852" y="471621"/>
        <a:ext cx="5563374" cy="266380"/>
      </dsp:txXfrm>
    </dsp:sp>
    <dsp:sp modelId="{30EE4000-D15F-4A80-9F42-2BEF26F88D79}">
      <dsp:nvSpPr>
        <dsp:cNvPr id="0" name=""/>
        <dsp:cNvSpPr/>
      </dsp:nvSpPr>
      <dsp:spPr>
        <a:xfrm>
          <a:off x="0" y="1058411"/>
          <a:ext cx="7988849" cy="252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55341C-2A09-4BF0-AE57-1EFE469269F1}">
      <dsp:nvSpPr>
        <dsp:cNvPr id="0" name=""/>
        <dsp:cNvSpPr/>
      </dsp:nvSpPr>
      <dsp:spPr>
        <a:xfrm>
          <a:off x="399442" y="910811"/>
          <a:ext cx="5592194" cy="295200"/>
        </a:xfrm>
        <a:prstGeom prst="roundRect">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72" tIns="0" rIns="211372" bIns="0" numCol="1" spcCol="1270" anchor="ctr" anchorCtr="0">
          <a:noAutofit/>
        </a:bodyPr>
        <a:lstStyle/>
        <a:p>
          <a:pPr lvl="0" algn="l" defTabSz="800100">
            <a:lnSpc>
              <a:spcPct val="90000"/>
            </a:lnSpc>
            <a:spcBef>
              <a:spcPct val="0"/>
            </a:spcBef>
            <a:spcAft>
              <a:spcPct val="35000"/>
            </a:spcAft>
          </a:pPr>
          <a:r>
            <a:rPr lang="de-DE" sz="1800" kern="1200" dirty="0" smtClean="0"/>
            <a:t>Organisation/IT</a:t>
          </a:r>
          <a:endParaRPr lang="de-DE" sz="1800" kern="1200" dirty="0"/>
        </a:p>
      </dsp:txBody>
      <dsp:txXfrm>
        <a:off x="413852" y="925221"/>
        <a:ext cx="5563374" cy="266380"/>
      </dsp:txXfrm>
    </dsp:sp>
    <dsp:sp modelId="{E6404EF7-E8E0-401D-A84C-3874C243D59B}">
      <dsp:nvSpPr>
        <dsp:cNvPr id="0" name=""/>
        <dsp:cNvSpPr/>
      </dsp:nvSpPr>
      <dsp:spPr>
        <a:xfrm>
          <a:off x="0" y="1512011"/>
          <a:ext cx="7988849" cy="252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A400F7-F2EF-49D9-8A4C-D9FC8AB3BFB3}">
      <dsp:nvSpPr>
        <dsp:cNvPr id="0" name=""/>
        <dsp:cNvSpPr/>
      </dsp:nvSpPr>
      <dsp:spPr>
        <a:xfrm>
          <a:off x="399442" y="1364411"/>
          <a:ext cx="5592194" cy="295200"/>
        </a:xfrm>
        <a:prstGeom prst="roundRect">
          <a:avLst/>
        </a:prstGeom>
        <a:solidFill>
          <a:srgbClr val="CCFF3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72" tIns="0" rIns="211372" bIns="0" numCol="1" spcCol="1270" anchor="ctr" anchorCtr="0">
          <a:noAutofit/>
        </a:bodyPr>
        <a:lstStyle/>
        <a:p>
          <a:pPr lvl="0" algn="l" defTabSz="800100">
            <a:lnSpc>
              <a:spcPct val="90000"/>
            </a:lnSpc>
            <a:spcBef>
              <a:spcPct val="0"/>
            </a:spcBef>
            <a:spcAft>
              <a:spcPct val="35000"/>
            </a:spcAft>
          </a:pPr>
          <a:r>
            <a:rPr lang="de-DE" sz="1800" kern="1200" dirty="0" smtClean="0"/>
            <a:t>Unternehmensplanung</a:t>
          </a:r>
          <a:endParaRPr lang="de-DE" sz="1800" kern="1200" dirty="0"/>
        </a:p>
      </dsp:txBody>
      <dsp:txXfrm>
        <a:off x="413852" y="1378821"/>
        <a:ext cx="5563374" cy="266380"/>
      </dsp:txXfrm>
    </dsp:sp>
    <dsp:sp modelId="{98878083-FB0A-4E77-9D05-730F0007EF84}">
      <dsp:nvSpPr>
        <dsp:cNvPr id="0" name=""/>
        <dsp:cNvSpPr/>
      </dsp:nvSpPr>
      <dsp:spPr>
        <a:xfrm>
          <a:off x="0" y="1965611"/>
          <a:ext cx="7988849" cy="252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B2BFCE-34F4-41E2-90B1-419A24C894BF}">
      <dsp:nvSpPr>
        <dsp:cNvPr id="0" name=""/>
        <dsp:cNvSpPr/>
      </dsp:nvSpPr>
      <dsp:spPr>
        <a:xfrm>
          <a:off x="399442" y="1818011"/>
          <a:ext cx="5592194" cy="295200"/>
        </a:xfrm>
        <a:prstGeom prst="roundRect">
          <a:avLst/>
        </a:prstGeom>
        <a:solidFill>
          <a:srgbClr val="92D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72" tIns="0" rIns="211372" bIns="0" numCol="1" spcCol="1270" anchor="ctr" anchorCtr="0">
          <a:noAutofit/>
        </a:bodyPr>
        <a:lstStyle/>
        <a:p>
          <a:pPr lvl="0" algn="l" defTabSz="800100">
            <a:lnSpc>
              <a:spcPct val="90000"/>
            </a:lnSpc>
            <a:spcBef>
              <a:spcPct val="0"/>
            </a:spcBef>
            <a:spcAft>
              <a:spcPct val="35000"/>
            </a:spcAft>
          </a:pPr>
          <a:r>
            <a:rPr lang="de-DE" sz="1800" kern="1200" dirty="0" smtClean="0"/>
            <a:t>Operatives Marketing</a:t>
          </a:r>
          <a:endParaRPr lang="de-DE" sz="1800" kern="1200" dirty="0"/>
        </a:p>
      </dsp:txBody>
      <dsp:txXfrm>
        <a:off x="413852" y="1832421"/>
        <a:ext cx="5563374" cy="266380"/>
      </dsp:txXfrm>
    </dsp:sp>
    <dsp:sp modelId="{47F5AAA6-1FAB-4DC1-B715-B131C370AB1D}">
      <dsp:nvSpPr>
        <dsp:cNvPr id="0" name=""/>
        <dsp:cNvSpPr/>
      </dsp:nvSpPr>
      <dsp:spPr>
        <a:xfrm>
          <a:off x="0" y="2419211"/>
          <a:ext cx="7988849" cy="252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271ADE-FD87-40E7-A8A3-F6B635FE1C91}">
      <dsp:nvSpPr>
        <dsp:cNvPr id="0" name=""/>
        <dsp:cNvSpPr/>
      </dsp:nvSpPr>
      <dsp:spPr>
        <a:xfrm>
          <a:off x="399442" y="2271611"/>
          <a:ext cx="5592194" cy="295200"/>
        </a:xfrm>
        <a:prstGeom prst="roundRect">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72" tIns="0" rIns="211372" bIns="0" numCol="1" spcCol="1270" anchor="ctr" anchorCtr="0">
          <a:noAutofit/>
        </a:bodyPr>
        <a:lstStyle/>
        <a:p>
          <a:pPr lvl="0" algn="l" defTabSz="800100">
            <a:lnSpc>
              <a:spcPct val="90000"/>
            </a:lnSpc>
            <a:spcBef>
              <a:spcPct val="0"/>
            </a:spcBef>
            <a:spcAft>
              <a:spcPct val="35000"/>
            </a:spcAft>
          </a:pPr>
          <a:r>
            <a:rPr lang="de-DE" sz="1800" kern="1200" dirty="0" smtClean="0"/>
            <a:t>Methoden der Kostensenkung</a:t>
          </a:r>
          <a:endParaRPr lang="de-DE" sz="1800" kern="1200" dirty="0"/>
        </a:p>
      </dsp:txBody>
      <dsp:txXfrm>
        <a:off x="413852" y="2286021"/>
        <a:ext cx="5563374" cy="266380"/>
      </dsp:txXfrm>
    </dsp:sp>
    <dsp:sp modelId="{C7F6986F-B7D2-4243-A04E-204077DE99D5}">
      <dsp:nvSpPr>
        <dsp:cNvPr id="0" name=""/>
        <dsp:cNvSpPr/>
      </dsp:nvSpPr>
      <dsp:spPr>
        <a:xfrm>
          <a:off x="0" y="2872811"/>
          <a:ext cx="7988849" cy="252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3DB7D0-413E-4E1A-84E7-C5B1085087C3}">
      <dsp:nvSpPr>
        <dsp:cNvPr id="0" name=""/>
        <dsp:cNvSpPr/>
      </dsp:nvSpPr>
      <dsp:spPr>
        <a:xfrm>
          <a:off x="399442" y="2725211"/>
          <a:ext cx="5592194" cy="295200"/>
        </a:xfrm>
        <a:prstGeom prst="roundRect">
          <a:avLst/>
        </a:prstGeom>
        <a:solidFill>
          <a:srgbClr val="00B0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72" tIns="0" rIns="211372" bIns="0" numCol="1" spcCol="1270" anchor="ctr" anchorCtr="0">
          <a:noAutofit/>
        </a:bodyPr>
        <a:lstStyle/>
        <a:p>
          <a:pPr lvl="0" algn="l" defTabSz="800100">
            <a:lnSpc>
              <a:spcPct val="90000"/>
            </a:lnSpc>
            <a:spcBef>
              <a:spcPct val="0"/>
            </a:spcBef>
            <a:spcAft>
              <a:spcPct val="35000"/>
            </a:spcAft>
          </a:pPr>
          <a:r>
            <a:rPr lang="de-DE" sz="1800" kern="1200" dirty="0" smtClean="0"/>
            <a:t>Investitions- und </a:t>
          </a:r>
          <a:r>
            <a:rPr lang="de-DE" sz="1800" kern="1200" dirty="0" err="1" smtClean="0"/>
            <a:t>Wirtschaftslichkeitsrechnung</a:t>
          </a:r>
          <a:endParaRPr lang="de-DE" sz="1800" kern="1200" dirty="0"/>
        </a:p>
      </dsp:txBody>
      <dsp:txXfrm>
        <a:off x="413852" y="2739621"/>
        <a:ext cx="5563374" cy="266380"/>
      </dsp:txXfrm>
    </dsp:sp>
    <dsp:sp modelId="{CF876AA3-EBEA-489E-AADB-2318833787F2}">
      <dsp:nvSpPr>
        <dsp:cNvPr id="0" name=""/>
        <dsp:cNvSpPr/>
      </dsp:nvSpPr>
      <dsp:spPr>
        <a:xfrm>
          <a:off x="0" y="3326411"/>
          <a:ext cx="7988849" cy="252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C166C5-A614-4321-BD30-F5B75E966B25}">
      <dsp:nvSpPr>
        <dsp:cNvPr id="0" name=""/>
        <dsp:cNvSpPr/>
      </dsp:nvSpPr>
      <dsp:spPr>
        <a:xfrm>
          <a:off x="399442" y="3178811"/>
          <a:ext cx="5592194" cy="29520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72" tIns="0" rIns="211372" bIns="0" numCol="1" spcCol="1270" anchor="ctr" anchorCtr="0">
          <a:noAutofit/>
        </a:bodyPr>
        <a:lstStyle/>
        <a:p>
          <a:pPr lvl="0" algn="l" defTabSz="800100">
            <a:lnSpc>
              <a:spcPct val="90000"/>
            </a:lnSpc>
            <a:spcBef>
              <a:spcPct val="0"/>
            </a:spcBef>
            <a:spcAft>
              <a:spcPct val="35000"/>
            </a:spcAft>
          </a:pPr>
          <a:r>
            <a:rPr lang="de-DE" sz="1800" kern="1200" dirty="0" smtClean="0"/>
            <a:t>Kommunikations- und Moderationstechniken</a:t>
          </a:r>
          <a:endParaRPr lang="de-DE" sz="1800" kern="1200" dirty="0"/>
        </a:p>
      </dsp:txBody>
      <dsp:txXfrm>
        <a:off x="413852" y="3193221"/>
        <a:ext cx="5563374" cy="266380"/>
      </dsp:txXfrm>
    </dsp:sp>
    <dsp:sp modelId="{33DC4943-124F-4012-8A4B-5D841DA6C0E5}">
      <dsp:nvSpPr>
        <dsp:cNvPr id="0" name=""/>
        <dsp:cNvSpPr/>
      </dsp:nvSpPr>
      <dsp:spPr>
        <a:xfrm>
          <a:off x="0" y="3780011"/>
          <a:ext cx="7988849" cy="252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04C938-FA2E-48D6-A6FC-C28876E0ECC4}">
      <dsp:nvSpPr>
        <dsp:cNvPr id="0" name=""/>
        <dsp:cNvSpPr/>
      </dsp:nvSpPr>
      <dsp:spPr>
        <a:xfrm>
          <a:off x="399442" y="3632411"/>
          <a:ext cx="5592194" cy="295200"/>
        </a:xfrm>
        <a:prstGeom prst="roundRect">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72" tIns="0" rIns="211372" bIns="0" numCol="1" spcCol="1270" anchor="ctr" anchorCtr="0">
          <a:noAutofit/>
        </a:bodyPr>
        <a:lstStyle/>
        <a:p>
          <a:pPr lvl="0" algn="l" defTabSz="800100">
            <a:lnSpc>
              <a:spcPct val="90000"/>
            </a:lnSpc>
            <a:spcBef>
              <a:spcPct val="0"/>
            </a:spcBef>
            <a:spcAft>
              <a:spcPct val="35000"/>
            </a:spcAft>
          </a:pPr>
          <a:r>
            <a:rPr lang="de-DE" sz="1800" kern="1200" dirty="0" smtClean="0"/>
            <a:t>Kreativitätstechniken</a:t>
          </a:r>
          <a:endParaRPr lang="de-DE" sz="1800" kern="1200" dirty="0"/>
        </a:p>
      </dsp:txBody>
      <dsp:txXfrm>
        <a:off x="413852" y="3646821"/>
        <a:ext cx="5563374" cy="266380"/>
      </dsp:txXfrm>
    </dsp:sp>
    <dsp:sp modelId="{AE9E25F2-1286-4F55-B2B4-6074D7736078}">
      <dsp:nvSpPr>
        <dsp:cNvPr id="0" name=""/>
        <dsp:cNvSpPr/>
      </dsp:nvSpPr>
      <dsp:spPr>
        <a:xfrm>
          <a:off x="0" y="4233611"/>
          <a:ext cx="7988849" cy="252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4B38BC-D69E-480B-98B2-3FFDAAC2927A}">
      <dsp:nvSpPr>
        <dsp:cNvPr id="0" name=""/>
        <dsp:cNvSpPr/>
      </dsp:nvSpPr>
      <dsp:spPr>
        <a:xfrm>
          <a:off x="399442" y="4086011"/>
          <a:ext cx="5592194" cy="295200"/>
        </a:xfrm>
        <a:prstGeom prst="roundRect">
          <a:avLst/>
        </a:prstGeom>
        <a:solidFill>
          <a:srgbClr val="7030A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72" tIns="0" rIns="211372" bIns="0" numCol="1" spcCol="1270" anchor="ctr" anchorCtr="0">
          <a:noAutofit/>
        </a:bodyPr>
        <a:lstStyle/>
        <a:p>
          <a:pPr lvl="0" algn="l" defTabSz="800100">
            <a:lnSpc>
              <a:spcPct val="90000"/>
            </a:lnSpc>
            <a:spcBef>
              <a:spcPct val="0"/>
            </a:spcBef>
            <a:spcAft>
              <a:spcPct val="35000"/>
            </a:spcAft>
          </a:pPr>
          <a:r>
            <a:rPr lang="de-DE" sz="1800" kern="1200" dirty="0" smtClean="0"/>
            <a:t>Frühwarnsysteme</a:t>
          </a:r>
          <a:endParaRPr lang="de-DE" sz="1800" kern="1200" dirty="0"/>
        </a:p>
      </dsp:txBody>
      <dsp:txXfrm>
        <a:off x="413852" y="4100421"/>
        <a:ext cx="5563374" cy="26638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36585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2E2D6473-DF6D-4702-B328-E0DD40540A4E}" type="datetimeFigureOut">
              <a:rPr lang="en-US" smtClean="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67517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E26F7E3A-B166-407D-9866-32884E7D5B37}" type="datetimeFigureOut">
              <a:rPr lang="en-US" smtClean="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74123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‹Nr.›</a:t>
            </a:fld>
            <a:endParaRPr lang="en-US" dirty="0"/>
          </a:p>
        </p:txBody>
      </p:sp>
    </p:spTree>
    <p:extLst>
      <p:ext uri="{BB962C8B-B14F-4D97-AF65-F5344CB8AC3E}">
        <p14:creationId xmlns:p14="http://schemas.microsoft.com/office/powerpoint/2010/main" val="2485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20EBB0C4-6273-4C6E-B9BD-2EDC30F1CD52}"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32351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8" name="Date Placeholder 7"/>
          <p:cNvSpPr>
            <a:spLocks noGrp="1"/>
          </p:cNvSpPr>
          <p:nvPr>
            <p:ph type="dt" sz="half" idx="10"/>
          </p:nvPr>
        </p:nvSpPr>
        <p:spPr/>
        <p:txBody>
          <a:bodyPr/>
          <a:lstStyle/>
          <a:p>
            <a:fld id="{19AB4D41-86C1-4908-B66A-0B50CEB3BF29}" type="datetimeFigureOut">
              <a:rPr lang="en-US" smtClean="0"/>
              <a:t>6/6/2022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15681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Date Placeholder 1"/>
          <p:cNvSpPr>
            <a:spLocks noGrp="1"/>
          </p:cNvSpPr>
          <p:nvPr>
            <p:ph type="dt" sz="half" idx="10"/>
          </p:nvPr>
        </p:nvSpPr>
        <p:spPr/>
        <p:txBody>
          <a:bodyPr/>
          <a:lstStyle/>
          <a:p>
            <a:fld id="{E6426E2C-56C1-4E0D-A793-0088A7FDD37E}" type="datetimeFigureOut">
              <a:rPr lang="en-US" smtClean="0"/>
              <a:t>6/6/2022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4033629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smtClean="0"/>
              <a:t>Titelmasterformat durch Klicken bearbeiten</a:t>
            </a:r>
            <a:endParaRPr lang="en-US" dirty="0"/>
          </a:p>
        </p:txBody>
      </p:sp>
      <p:sp>
        <p:nvSpPr>
          <p:cNvPr id="2" name="Date Placeholder 1"/>
          <p:cNvSpPr>
            <a:spLocks noGrp="1"/>
          </p:cNvSpPr>
          <p:nvPr>
            <p:ph type="dt" sz="half" idx="10"/>
          </p:nvPr>
        </p:nvSpPr>
        <p:spPr/>
        <p:txBody>
          <a:bodyPr/>
          <a:lstStyle/>
          <a:p>
            <a:fld id="{C8C39B41-D8B5-4052-B551-9B5525EAA8B6}" type="datetimeFigureOut">
              <a:rPr lang="en-US" smtClean="0"/>
              <a:t>6/6/2022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17085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94136C-8742-45B2-AF27-D93DF72833A9}" type="datetimeFigureOut">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382168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de-DE" smtClean="0"/>
              <a:t>Titelmasterformat durch Klicken bearbeiten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8" name="Date Placeholder 7"/>
          <p:cNvSpPr>
            <a:spLocks noGrp="1"/>
          </p:cNvSpPr>
          <p:nvPr>
            <p:ph type="dt" sz="half" idx="10"/>
          </p:nvPr>
        </p:nvSpPr>
        <p:spPr/>
        <p:txBody>
          <a:bodyPr/>
          <a:lstStyle/>
          <a:p>
            <a:fld id="{32ABBEA6-7C60-4B02-AE87-00D78D8422AF}" type="datetimeFigureOut">
              <a:rPr lang="en-US" smtClean="0"/>
              <a:t>6/6/2022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1411886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8" name="Date Placeholder 7"/>
          <p:cNvSpPr>
            <a:spLocks noGrp="1"/>
          </p:cNvSpPr>
          <p:nvPr>
            <p:ph type="dt" sz="half" idx="10"/>
          </p:nvPr>
        </p:nvSpPr>
        <p:spPr/>
        <p:txBody>
          <a:bodyPr/>
          <a:lstStyle/>
          <a:p>
            <a:fld id="{C9CAD897-D46E-4AD2-BD9B-49DD3E640873}" type="datetimeFigureOut">
              <a:rPr lang="en-US" smtClean="0"/>
              <a:t>6/6/2022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65310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8624D31-43A5-475A-80CF-332C9F6DCF35}" type="datetimeFigureOut">
              <a:rPr lang="en-US" smtClean="0"/>
              <a:t>6/6/2022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10454929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69847" y="1298448"/>
            <a:ext cx="7899585" cy="3255264"/>
          </a:xfrm>
        </p:spPr>
        <p:txBody>
          <a:bodyPr/>
          <a:lstStyle/>
          <a:p>
            <a:r>
              <a:rPr lang="de-DE" dirty="0" smtClean="0"/>
              <a:t>Finanzmanagement und Medizincontrolling Teil 1</a:t>
            </a:r>
            <a:endParaRPr lang="de-DE" dirty="0"/>
          </a:p>
        </p:txBody>
      </p:sp>
      <p:sp>
        <p:nvSpPr>
          <p:cNvPr id="3" name="Untertitel 2"/>
          <p:cNvSpPr>
            <a:spLocks noGrp="1"/>
          </p:cNvSpPr>
          <p:nvPr>
            <p:ph type="subTitle" idx="1"/>
          </p:nvPr>
        </p:nvSpPr>
        <p:spPr/>
        <p:txBody>
          <a:bodyPr/>
          <a:lstStyle/>
          <a:p>
            <a:r>
              <a:rPr lang="de-DE" smtClean="0"/>
              <a:t>15</a:t>
            </a:r>
            <a:r>
              <a:rPr lang="de-DE" smtClean="0"/>
              <a:t>.6.2022</a:t>
            </a:r>
            <a:endParaRPr lang="de-DE" dirty="0"/>
          </a:p>
        </p:txBody>
      </p:sp>
    </p:spTree>
    <p:extLst>
      <p:ext uri="{BB962C8B-B14F-4D97-AF65-F5344CB8AC3E}">
        <p14:creationId xmlns:p14="http://schemas.microsoft.com/office/powerpoint/2010/main" val="3811916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Rechnungs-wesen im Krankenhaus</a:t>
            </a:r>
            <a:endParaRPr lang="de-DE" dirty="0"/>
          </a:p>
        </p:txBody>
      </p:sp>
      <p:sp>
        <p:nvSpPr>
          <p:cNvPr id="3" name="Inhaltsplatzhalter 2"/>
          <p:cNvSpPr>
            <a:spLocks noGrp="1"/>
          </p:cNvSpPr>
          <p:nvPr>
            <p:ph idx="1"/>
          </p:nvPr>
        </p:nvSpPr>
        <p:spPr>
          <a:xfrm>
            <a:off x="3807229" y="1123837"/>
            <a:ext cx="7240386" cy="4023360"/>
          </a:xfrm>
        </p:spPr>
        <p:txBody>
          <a:bodyPr>
            <a:noAutofit/>
          </a:bodyPr>
          <a:lstStyle/>
          <a:p>
            <a:pPr marL="0" lvl="0" indent="0">
              <a:buNone/>
            </a:pPr>
            <a:r>
              <a:rPr lang="de-DE" b="1" dirty="0"/>
              <a:t>Gliederung in externes und internes Rechnungswesen</a:t>
            </a:r>
            <a:endParaRPr lang="de-DE" dirty="0"/>
          </a:p>
          <a:p>
            <a:pPr lvl="1">
              <a:buFont typeface="Arial" panose="020B0604020202020204" pitchFamily="34" charset="0"/>
              <a:buChar char="•"/>
            </a:pPr>
            <a:r>
              <a:rPr lang="de-DE" sz="2000" b="1" dirty="0"/>
              <a:t>externes Rechnungswesen </a:t>
            </a:r>
            <a:r>
              <a:rPr lang="de-DE" sz="2000" b="1" dirty="0">
                <a:sym typeface="Wingdings" panose="05000000000000000000" pitchFamily="2" charset="2"/>
              </a:rPr>
              <a:t></a:t>
            </a:r>
            <a:r>
              <a:rPr lang="de-DE" sz="2000" b="1" dirty="0"/>
              <a:t> </a:t>
            </a:r>
            <a:r>
              <a:rPr lang="de-DE" sz="2000" dirty="0"/>
              <a:t>Finanzbuchhaltung, für Öffentlichkeit </a:t>
            </a:r>
            <a:r>
              <a:rPr lang="de-DE" sz="2000" dirty="0" smtClean="0"/>
              <a:t>bestimmt</a:t>
            </a:r>
            <a:endParaRPr lang="de-DE" sz="2000" dirty="0"/>
          </a:p>
          <a:p>
            <a:pPr lvl="1">
              <a:buFont typeface="Arial" panose="020B0604020202020204" pitchFamily="34" charset="0"/>
              <a:buChar char="•"/>
            </a:pPr>
            <a:r>
              <a:rPr lang="de-DE" sz="2000" b="1" dirty="0" smtClean="0"/>
              <a:t>internes </a:t>
            </a:r>
            <a:r>
              <a:rPr lang="de-DE" sz="2000" b="1" dirty="0"/>
              <a:t>Rechnungswesen </a:t>
            </a:r>
            <a:r>
              <a:rPr lang="de-DE" sz="2000" b="1" dirty="0">
                <a:sym typeface="Wingdings" panose="05000000000000000000" pitchFamily="2" charset="2"/>
              </a:rPr>
              <a:t></a:t>
            </a:r>
            <a:r>
              <a:rPr lang="de-DE" sz="2000" b="1" dirty="0"/>
              <a:t> </a:t>
            </a:r>
            <a:r>
              <a:rPr lang="de-DE" sz="2000" dirty="0"/>
              <a:t>Kostenrechnung/Leistungsrechnung, betriebliche Statistik, Planungsrechnung </a:t>
            </a:r>
            <a:r>
              <a:rPr lang="de-DE" sz="2000" dirty="0">
                <a:sym typeface="Wingdings" panose="05000000000000000000" pitchFamily="2" charset="2"/>
              </a:rPr>
              <a:t></a:t>
            </a:r>
            <a:r>
              <a:rPr lang="de-DE" sz="2000" dirty="0"/>
              <a:t> dient v.a. Unternehmensleitung zur Entscheidungsunterstützung </a:t>
            </a:r>
          </a:p>
        </p:txBody>
      </p:sp>
      <p:sp>
        <p:nvSpPr>
          <p:cNvPr id="5" name="Stern mit 5 Zacken 4"/>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63696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Kosten-rechnung im Krankenhaus</a:t>
            </a:r>
            <a:endParaRPr lang="de-DE" dirty="0"/>
          </a:p>
        </p:txBody>
      </p:sp>
      <p:sp>
        <p:nvSpPr>
          <p:cNvPr id="3" name="Inhaltsplatzhalter 2"/>
          <p:cNvSpPr>
            <a:spLocks noGrp="1"/>
          </p:cNvSpPr>
          <p:nvPr>
            <p:ph idx="1"/>
          </p:nvPr>
        </p:nvSpPr>
        <p:spPr/>
        <p:txBody>
          <a:bodyPr/>
          <a:lstStyle/>
          <a:p>
            <a:pPr lvl="0">
              <a:buFont typeface="Arial" panose="020B0604020202020204" pitchFamily="34" charset="0"/>
              <a:buChar char="•"/>
            </a:pPr>
            <a:r>
              <a:rPr lang="de-DE" dirty="0"/>
              <a:t>Finanzbuchhaltung stellt externen Teil des betrieblichen Rechnungswesens darstellt, Kostenrechnung internen Teil</a:t>
            </a:r>
          </a:p>
          <a:p>
            <a:pPr lvl="0">
              <a:buFont typeface="Arial" panose="020B0604020202020204" pitchFamily="34" charset="0"/>
              <a:buChar char="•"/>
            </a:pPr>
            <a:r>
              <a:rPr lang="de-DE" dirty="0" smtClean="0"/>
              <a:t>KHBV (Krankenhausbetriebsverordnung) </a:t>
            </a:r>
            <a:r>
              <a:rPr lang="de-DE" dirty="0">
                <a:sym typeface="Wingdings" panose="05000000000000000000" pitchFamily="2" charset="2"/>
              </a:rPr>
              <a:t></a:t>
            </a:r>
            <a:r>
              <a:rPr lang="de-DE" dirty="0"/>
              <a:t> Verpflichtung der mit öffentlichen Mitteln geförderten Krankenhäuser zur Durchführung Kostenrechnung (festgelegter Aufbau, Inhalt, </a:t>
            </a:r>
            <a:r>
              <a:rPr lang="de-DE" dirty="0" smtClean="0"/>
              <a:t>Verfahren)</a:t>
            </a:r>
            <a:endParaRPr lang="de-DE" dirty="0"/>
          </a:p>
          <a:p>
            <a:pPr lvl="0">
              <a:buFont typeface="Arial" panose="020B0604020202020204" pitchFamily="34" charset="0"/>
              <a:buChar char="•"/>
            </a:pPr>
            <a:r>
              <a:rPr lang="de-DE" dirty="0"/>
              <a:t>Ziel: </a:t>
            </a:r>
            <a:r>
              <a:rPr lang="de-DE" b="1" dirty="0"/>
              <a:t>Ermittlung Betriebserfolg </a:t>
            </a:r>
            <a:r>
              <a:rPr lang="de-DE" dirty="0" smtClean="0">
                <a:sym typeface="Wingdings" panose="05000000000000000000" pitchFamily="2" charset="2"/>
              </a:rPr>
              <a:t> </a:t>
            </a:r>
            <a:r>
              <a:rPr lang="de-DE" dirty="0" smtClean="0"/>
              <a:t>Kostenüber- </a:t>
            </a:r>
            <a:r>
              <a:rPr lang="de-DE" dirty="0"/>
              <a:t>bzw. –</a:t>
            </a:r>
            <a:r>
              <a:rPr lang="de-DE" dirty="0" err="1"/>
              <a:t>unterdeckung</a:t>
            </a:r>
            <a:r>
              <a:rPr lang="de-DE" dirty="0"/>
              <a:t> bezogen auf </a:t>
            </a:r>
            <a:endParaRPr lang="de-DE" dirty="0" smtClean="0"/>
          </a:p>
          <a:p>
            <a:pPr lvl="1">
              <a:buFont typeface="Arial" panose="020B0604020202020204" pitchFamily="34" charset="0"/>
              <a:buChar char="•"/>
            </a:pPr>
            <a:r>
              <a:rPr lang="de-DE" sz="2000" dirty="0" smtClean="0"/>
              <a:t>Gesamtes Krankenhaus</a:t>
            </a:r>
          </a:p>
          <a:p>
            <a:pPr lvl="1">
              <a:buFont typeface="Arial" panose="020B0604020202020204" pitchFamily="34" charset="0"/>
              <a:buChar char="•"/>
            </a:pPr>
            <a:r>
              <a:rPr lang="de-DE" sz="2000" dirty="0" smtClean="0"/>
              <a:t>einzelne </a:t>
            </a:r>
            <a:r>
              <a:rPr lang="de-DE" sz="2000" dirty="0"/>
              <a:t>organisatorische Bereiche (z. B. Abteilungen, medizinische Institutionen, Wäscherei) </a:t>
            </a:r>
            <a:endParaRPr lang="de-DE" sz="2000" dirty="0" smtClean="0"/>
          </a:p>
          <a:p>
            <a:pPr lvl="1">
              <a:buFont typeface="Arial" panose="020B0604020202020204" pitchFamily="34" charset="0"/>
              <a:buChar char="•"/>
            </a:pPr>
            <a:r>
              <a:rPr lang="de-DE" sz="2000" dirty="0" smtClean="0"/>
              <a:t>einzelne </a:t>
            </a:r>
            <a:r>
              <a:rPr lang="de-DE" sz="2000" dirty="0"/>
              <a:t>Leistungen (z. B. Leistung je Patiententag, je Fall, pro Mahlzeit)</a:t>
            </a:r>
          </a:p>
          <a:p>
            <a:pPr lvl="0">
              <a:buFont typeface="Arial" panose="020B0604020202020204" pitchFamily="34" charset="0"/>
              <a:buChar char="•"/>
            </a:pPr>
            <a:r>
              <a:rPr lang="de-DE" dirty="0"/>
              <a:t>Kostenrechnung</a:t>
            </a:r>
            <a:r>
              <a:rPr lang="de-DE" dirty="0">
                <a:sym typeface="Wingdings" panose="05000000000000000000" pitchFamily="2" charset="2"/>
              </a:rPr>
              <a:t></a:t>
            </a:r>
            <a:r>
              <a:rPr lang="de-DE" dirty="0"/>
              <a:t> Erfüllung rechtlich vorgegebener Zwecke </a:t>
            </a:r>
          </a:p>
          <a:p>
            <a:endParaRPr lang="de-DE" dirty="0"/>
          </a:p>
        </p:txBody>
      </p:sp>
    </p:spTree>
    <p:extLst>
      <p:ext uri="{BB962C8B-B14F-4D97-AF65-F5344CB8AC3E}">
        <p14:creationId xmlns:p14="http://schemas.microsoft.com/office/powerpoint/2010/main" val="2076164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Kosten-rechnung im Krankenhaus</a:t>
            </a:r>
            <a:endParaRPr lang="de-DE" dirty="0"/>
          </a:p>
        </p:txBody>
      </p:sp>
      <p:sp>
        <p:nvSpPr>
          <p:cNvPr id="3" name="Inhaltsplatzhalter 2"/>
          <p:cNvSpPr>
            <a:spLocks noGrp="1"/>
          </p:cNvSpPr>
          <p:nvPr>
            <p:ph idx="1"/>
          </p:nvPr>
        </p:nvSpPr>
        <p:spPr/>
        <p:txBody>
          <a:bodyPr/>
          <a:lstStyle/>
          <a:p>
            <a:pPr lvl="0"/>
            <a:r>
              <a:rPr lang="de-DE" b="1" dirty="0"/>
              <a:t>Aufgaben der Kostenrechnung </a:t>
            </a:r>
            <a:r>
              <a:rPr lang="de-DE" dirty="0"/>
              <a:t>(nach KHBV):</a:t>
            </a:r>
          </a:p>
          <a:p>
            <a:pPr lvl="1"/>
            <a:r>
              <a:rPr lang="de-DE" sz="2000" dirty="0"/>
              <a:t>Erfassung, Verteilung und Zurechnung der Betriebskosten und Betriebsleistungen, die innerhalb Geschäftsjahr anfallen</a:t>
            </a:r>
          </a:p>
          <a:p>
            <a:pPr lvl="1"/>
            <a:r>
              <a:rPr lang="de-DE" sz="2000" dirty="0"/>
              <a:t>betriebliche Steuerung und Planung unternehmensexterner und –interner Leistungen mittels Bereitstellung von Kosten- und Leistungsinformationen</a:t>
            </a:r>
          </a:p>
          <a:p>
            <a:pPr lvl="1"/>
            <a:r>
              <a:rPr lang="de-DE" sz="2000" dirty="0"/>
              <a:t>Ermittlung, Beurteilung, Überwachung der Wirtschaftlichkeit/Leistungsfähigkeit durch Gegenüberstellung geplanter/entstandener Kosten und Leistungen durch internen (z. B. Verbrauch, Schwund) und externen Betriebsvergleich (z. B. Behandlungsverfahren)</a:t>
            </a:r>
          </a:p>
          <a:p>
            <a:pPr lvl="1"/>
            <a:r>
              <a:rPr lang="de-DE" sz="2000" dirty="0"/>
              <a:t>Bereitstellung von Daten für andere Bereiche, z.B. Controlling, Wirtschaftlichkeitsprüfung, Budgetkalkulation</a:t>
            </a:r>
          </a:p>
          <a:p>
            <a:endParaRPr lang="de-DE" dirty="0"/>
          </a:p>
        </p:txBody>
      </p:sp>
    </p:spTree>
    <p:extLst>
      <p:ext uri="{BB962C8B-B14F-4D97-AF65-F5344CB8AC3E}">
        <p14:creationId xmlns:p14="http://schemas.microsoft.com/office/powerpoint/2010/main" val="2463100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Kosten-rechnung im Krankenhaus</a:t>
            </a:r>
            <a:endParaRPr lang="de-DE" dirty="0"/>
          </a:p>
        </p:txBody>
      </p:sp>
      <p:sp>
        <p:nvSpPr>
          <p:cNvPr id="3" name="Inhaltsplatzhalter 2"/>
          <p:cNvSpPr>
            <a:spLocks noGrp="1"/>
          </p:cNvSpPr>
          <p:nvPr>
            <p:ph idx="1"/>
          </p:nvPr>
        </p:nvSpPr>
        <p:spPr/>
        <p:txBody>
          <a:bodyPr>
            <a:normAutofit/>
          </a:bodyPr>
          <a:lstStyle/>
          <a:p>
            <a:pPr lvl="0">
              <a:buFont typeface="Arial" panose="020B0604020202020204" pitchFamily="34" charset="0"/>
              <a:buChar char="•"/>
            </a:pPr>
            <a:r>
              <a:rPr lang="de-DE" b="1" dirty="0"/>
              <a:t>Kosten im Krankenhaus = </a:t>
            </a:r>
            <a:r>
              <a:rPr lang="de-DE" dirty="0"/>
              <a:t>bewerteter (gewichteter) Verbrauch von Sachgütern und Dienstleistungen, durch Diagnostik, Therapie, sonstigen Patientenversorgung, Aufrechterhaltung der Kapazitäten </a:t>
            </a:r>
          </a:p>
          <a:p>
            <a:pPr lvl="0">
              <a:buFont typeface="Arial" panose="020B0604020202020204" pitchFamily="34" charset="0"/>
              <a:buChar char="•"/>
            </a:pPr>
            <a:r>
              <a:rPr lang="de-DE" b="1" dirty="0"/>
              <a:t>Leistungen </a:t>
            </a:r>
            <a:r>
              <a:rPr lang="de-DE" dirty="0"/>
              <a:t>= Ergebnis der betrieblichen Betätigung</a:t>
            </a:r>
          </a:p>
          <a:p>
            <a:pPr lvl="0">
              <a:buFont typeface="Arial" panose="020B0604020202020204" pitchFamily="34" charset="0"/>
              <a:buChar char="•"/>
            </a:pPr>
            <a:r>
              <a:rPr lang="de-DE" dirty="0"/>
              <a:t>Krankenhausrelevante Kosten </a:t>
            </a:r>
          </a:p>
          <a:p>
            <a:pPr lvl="1">
              <a:buFont typeface="Arial" panose="020B0604020202020204" pitchFamily="34" charset="0"/>
              <a:buChar char="•"/>
            </a:pPr>
            <a:r>
              <a:rPr lang="de-DE" sz="2000" b="1" dirty="0"/>
              <a:t>Grundkosten </a:t>
            </a:r>
            <a:r>
              <a:rPr lang="de-DE" sz="2000" dirty="0"/>
              <a:t>(z. B. Arzneimittel, Lebensmittel) (direkt aus Finanzbuchhaltung als Zweckaufwand in Kostenartenrechnung übernommen) </a:t>
            </a:r>
          </a:p>
          <a:p>
            <a:pPr lvl="1">
              <a:buFont typeface="Arial" panose="020B0604020202020204" pitchFamily="34" charset="0"/>
              <a:buChar char="•"/>
            </a:pPr>
            <a:r>
              <a:rPr lang="de-DE" sz="2000" b="1" dirty="0"/>
              <a:t>Pflegesatzfähige Kosten</a:t>
            </a:r>
            <a:r>
              <a:rPr lang="de-DE" sz="2000" dirty="0"/>
              <a:t> (benötigt bei Budgetkalkulation </a:t>
            </a:r>
            <a:r>
              <a:rPr lang="de-DE" sz="2000" dirty="0">
                <a:sym typeface="Wingdings" panose="05000000000000000000" pitchFamily="2" charset="2"/>
              </a:rPr>
              <a:t></a:t>
            </a:r>
            <a:r>
              <a:rPr lang="de-DE" sz="2000" dirty="0"/>
              <a:t> von Kostenträgern und Benutzerentgelten zu tragen)</a:t>
            </a:r>
          </a:p>
          <a:p>
            <a:pPr lvl="1">
              <a:buFont typeface="Arial" panose="020B0604020202020204" pitchFamily="34" charset="0"/>
              <a:buChar char="•"/>
            </a:pPr>
            <a:r>
              <a:rPr lang="de-DE" sz="2000" b="1" dirty="0"/>
              <a:t>Investitionskosten </a:t>
            </a:r>
            <a:endParaRPr lang="de-DE" sz="2000" dirty="0"/>
          </a:p>
        </p:txBody>
      </p:sp>
    </p:spTree>
    <p:extLst>
      <p:ext uri="{BB962C8B-B14F-4D97-AF65-F5344CB8AC3E}">
        <p14:creationId xmlns:p14="http://schemas.microsoft.com/office/powerpoint/2010/main" val="4134736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Kosten-rechnung im Krankenhaus</a:t>
            </a:r>
            <a:endParaRPr lang="de-DE" dirty="0"/>
          </a:p>
        </p:txBody>
      </p:sp>
      <p:sp>
        <p:nvSpPr>
          <p:cNvPr id="3" name="Inhaltsplatzhalter 2"/>
          <p:cNvSpPr>
            <a:spLocks noGrp="1"/>
          </p:cNvSpPr>
          <p:nvPr>
            <p:ph idx="1"/>
          </p:nvPr>
        </p:nvSpPr>
        <p:spPr/>
        <p:txBody>
          <a:bodyPr>
            <a:normAutofit/>
          </a:bodyPr>
          <a:lstStyle/>
          <a:p>
            <a:pPr lvl="0">
              <a:buFont typeface="Arial" panose="020B0604020202020204" pitchFamily="34" charset="0"/>
              <a:buChar char="•"/>
            </a:pPr>
            <a:r>
              <a:rPr lang="de-DE" dirty="0"/>
              <a:t>Kostenrechnung </a:t>
            </a:r>
            <a:r>
              <a:rPr lang="de-DE" dirty="0" smtClean="0"/>
              <a:t> </a:t>
            </a:r>
          </a:p>
          <a:p>
            <a:pPr lvl="1">
              <a:buFont typeface="Arial" panose="020B0604020202020204" pitchFamily="34" charset="0"/>
              <a:buChar char="•"/>
            </a:pPr>
            <a:r>
              <a:rPr lang="de-DE" sz="2000" dirty="0" smtClean="0"/>
              <a:t>Privatunternehmen </a:t>
            </a:r>
            <a:r>
              <a:rPr lang="de-DE" sz="2000" dirty="0" smtClean="0">
                <a:sym typeface="Wingdings" panose="05000000000000000000" pitchFamily="2" charset="2"/>
              </a:rPr>
              <a:t> </a:t>
            </a:r>
            <a:r>
              <a:rPr lang="de-DE" sz="2000" dirty="0" smtClean="0"/>
              <a:t>Planung, Steuerung, Überwachung des Betriebsgeschehens + Ermittlung der Angebotspreise </a:t>
            </a:r>
          </a:p>
          <a:p>
            <a:pPr lvl="1">
              <a:buFont typeface="Arial" panose="020B0604020202020204" pitchFamily="34" charset="0"/>
              <a:buChar char="•"/>
            </a:pPr>
            <a:r>
              <a:rPr lang="de-DE" sz="2000" dirty="0" smtClean="0"/>
              <a:t>Krankenhaus </a:t>
            </a:r>
            <a:r>
              <a:rPr lang="de-DE" sz="2000" dirty="0" smtClean="0">
                <a:sym typeface="Wingdings" panose="05000000000000000000" pitchFamily="2" charset="2"/>
              </a:rPr>
              <a:t> </a:t>
            </a:r>
            <a:r>
              <a:rPr lang="de-DE" sz="2000" dirty="0" smtClean="0"/>
              <a:t>feste </a:t>
            </a:r>
            <a:r>
              <a:rPr lang="de-DE" sz="2000" dirty="0"/>
              <a:t>Vergütungen </a:t>
            </a:r>
            <a:r>
              <a:rPr lang="de-DE" sz="2000" dirty="0" smtClean="0"/>
              <a:t> </a:t>
            </a:r>
          </a:p>
          <a:p>
            <a:pPr lvl="0">
              <a:buFont typeface="Arial" panose="020B0604020202020204" pitchFamily="34" charset="0"/>
              <a:buChar char="•"/>
            </a:pPr>
            <a:r>
              <a:rPr lang="de-DE" dirty="0" smtClean="0"/>
              <a:t>Krankenversorgung = Aufgabe des Staates </a:t>
            </a:r>
            <a:r>
              <a:rPr lang="de-DE" dirty="0" smtClean="0">
                <a:sym typeface="Wingdings" panose="05000000000000000000" pitchFamily="2" charset="2"/>
              </a:rPr>
              <a:t></a:t>
            </a:r>
            <a:r>
              <a:rPr lang="de-DE" dirty="0" smtClean="0"/>
              <a:t>im Krankenhausbereich </a:t>
            </a:r>
            <a:r>
              <a:rPr lang="de-DE" b="1" dirty="0" smtClean="0"/>
              <a:t>zusätzliche externe Informations- und Rechnungslegungszwecke</a:t>
            </a:r>
            <a:r>
              <a:rPr lang="de-DE" dirty="0" smtClean="0"/>
              <a:t> (Grund: öffentliches Interesse am Nachweis über Verwendung staatlicher Finanzmittel)</a:t>
            </a:r>
          </a:p>
          <a:p>
            <a:pPr lvl="0">
              <a:buFont typeface="Arial" panose="020B0604020202020204" pitchFamily="34" charset="0"/>
              <a:buChar char="•"/>
            </a:pPr>
            <a:r>
              <a:rPr lang="de-DE" dirty="0" smtClean="0"/>
              <a:t>Weitere </a:t>
            </a:r>
            <a:r>
              <a:rPr lang="de-DE" dirty="0"/>
              <a:t>Aufgaben der Kostenrechnung im KH wenig Bedeutung (z.B. Markteinschränkung, da Preisbildung für Behandlung von Patienten nicht anhand von Angebot und Nachfrage, sondern vorgegeben durch die von Krankenkassen erstatteten Vergütungen)</a:t>
            </a:r>
          </a:p>
        </p:txBody>
      </p:sp>
    </p:spTree>
    <p:extLst>
      <p:ext uri="{BB962C8B-B14F-4D97-AF65-F5344CB8AC3E}">
        <p14:creationId xmlns:p14="http://schemas.microsoft.com/office/powerpoint/2010/main" val="3173612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Kosten-rechnung</a:t>
            </a:r>
            <a:endParaRPr lang="de-DE" dirty="0"/>
          </a:p>
        </p:txBody>
      </p:sp>
      <p:sp>
        <p:nvSpPr>
          <p:cNvPr id="3" name="Inhaltsplatzhalter 2"/>
          <p:cNvSpPr>
            <a:spLocks noGrp="1"/>
          </p:cNvSpPr>
          <p:nvPr>
            <p:ph idx="1"/>
          </p:nvPr>
        </p:nvSpPr>
        <p:spPr/>
        <p:txBody>
          <a:bodyPr/>
          <a:lstStyle/>
          <a:p>
            <a:r>
              <a:rPr lang="de-DE" dirty="0" smtClean="0"/>
              <a:t>Aufgabe der Kostenrechnung ist die Erfassung, Verteilung und Zurechnung der Kosten, die bei der betrieblichen Leistungserstellung und Leistungsverteilung entstehen</a:t>
            </a:r>
          </a:p>
          <a:p>
            <a:endParaRPr lang="de-DE" dirty="0"/>
          </a:p>
          <a:p>
            <a:r>
              <a:rPr lang="de-DE" dirty="0" smtClean="0"/>
              <a:t>WELCHE Kosten sind angefallen?</a:t>
            </a:r>
          </a:p>
          <a:p>
            <a:r>
              <a:rPr lang="de-DE" dirty="0" smtClean="0"/>
              <a:t>WO sind die Kosten angefallen?</a:t>
            </a:r>
          </a:p>
          <a:p>
            <a:r>
              <a:rPr lang="de-DE" dirty="0" smtClean="0"/>
              <a:t>WOFÜR sind die Kosten entstanden?</a:t>
            </a:r>
            <a:endParaRPr lang="de-DE" dirty="0"/>
          </a:p>
        </p:txBody>
      </p:sp>
      <p:sp>
        <p:nvSpPr>
          <p:cNvPr id="4" name="Stern mit 5 Zacken 3"/>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5270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Kosten-rechnung</a:t>
            </a:r>
            <a:endParaRPr lang="de-DE" dirty="0"/>
          </a:p>
        </p:txBody>
      </p:sp>
      <p:graphicFrame>
        <p:nvGraphicFramePr>
          <p:cNvPr id="4" name="Inhaltsplatzhalter 3"/>
          <p:cNvGraphicFramePr>
            <a:graphicFrameLocks noGrp="1"/>
          </p:cNvGraphicFramePr>
          <p:nvPr>
            <p:ph idx="1"/>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5692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Kosten-rechnung </a:t>
            </a:r>
            <a:endParaRPr lang="de-DE" dirty="0"/>
          </a:p>
        </p:txBody>
      </p:sp>
      <p:sp>
        <p:nvSpPr>
          <p:cNvPr id="9" name="Inhaltsplatzhalter 8"/>
          <p:cNvSpPr txBox="1">
            <a:spLocks noGrp="1"/>
          </p:cNvSpPr>
          <p:nvPr>
            <p:ph idx="1"/>
          </p:nvPr>
        </p:nvSpPr>
        <p:spPr>
          <a:xfrm>
            <a:off x="3627514" y="1654318"/>
            <a:ext cx="7837714" cy="369332"/>
          </a:xfrm>
          <a:prstGeom prst="rect">
            <a:avLst/>
          </a:prstGeom>
          <a:noFill/>
        </p:spPr>
        <p:txBody>
          <a:bodyPr wrap="square" rtlCol="0">
            <a:spAutoFit/>
          </a:bodyPr>
          <a:lstStyle/>
          <a:p>
            <a:pPr marL="0" indent="0">
              <a:buNone/>
            </a:pPr>
            <a:r>
              <a:rPr lang="de-DE" dirty="0" smtClean="0"/>
              <a:t>Umsatz/Kosten</a:t>
            </a:r>
            <a:endParaRPr lang="de-DE" dirty="0"/>
          </a:p>
        </p:txBody>
      </p:sp>
      <p:cxnSp>
        <p:nvCxnSpPr>
          <p:cNvPr id="5" name="Gerade Verbindung mit Pfeil 4"/>
          <p:cNvCxnSpPr/>
          <p:nvPr/>
        </p:nvCxnSpPr>
        <p:spPr>
          <a:xfrm flipV="1">
            <a:off x="3627514" y="2178581"/>
            <a:ext cx="13063" cy="332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Gerade Verbindung mit Pfeil 6"/>
          <p:cNvCxnSpPr/>
          <p:nvPr/>
        </p:nvCxnSpPr>
        <p:spPr>
          <a:xfrm>
            <a:off x="3631474" y="5499463"/>
            <a:ext cx="7053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9405256" y="5671066"/>
            <a:ext cx="1920241" cy="369332"/>
          </a:xfrm>
          <a:prstGeom prst="rect">
            <a:avLst/>
          </a:prstGeom>
          <a:noFill/>
        </p:spPr>
        <p:txBody>
          <a:bodyPr wrap="square" rtlCol="0">
            <a:spAutoFit/>
          </a:bodyPr>
          <a:lstStyle/>
          <a:p>
            <a:r>
              <a:rPr lang="de-DE" dirty="0" smtClean="0"/>
              <a:t>Menge/Patienten</a:t>
            </a:r>
            <a:endParaRPr lang="de-DE" dirty="0"/>
          </a:p>
        </p:txBody>
      </p:sp>
      <p:cxnSp>
        <p:nvCxnSpPr>
          <p:cNvPr id="11" name="Gerader Verbinder 10"/>
          <p:cNvCxnSpPr/>
          <p:nvPr/>
        </p:nvCxnSpPr>
        <p:spPr>
          <a:xfrm>
            <a:off x="3690253" y="2767775"/>
            <a:ext cx="6217920"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631474" y="4703673"/>
            <a:ext cx="6217920" cy="1306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9975664" y="4519007"/>
            <a:ext cx="1920241" cy="369332"/>
          </a:xfrm>
          <a:prstGeom prst="rect">
            <a:avLst/>
          </a:prstGeom>
          <a:noFill/>
        </p:spPr>
        <p:txBody>
          <a:bodyPr wrap="square" rtlCol="0">
            <a:spAutoFit/>
          </a:bodyPr>
          <a:lstStyle/>
          <a:p>
            <a:r>
              <a:rPr lang="de-DE" dirty="0" smtClean="0"/>
              <a:t>Fixkosten</a:t>
            </a:r>
            <a:endParaRPr lang="de-DE" dirty="0"/>
          </a:p>
        </p:txBody>
      </p:sp>
      <p:sp>
        <p:nvSpPr>
          <p:cNvPr id="14" name="Textfeld 13"/>
          <p:cNvSpPr txBox="1"/>
          <p:nvPr/>
        </p:nvSpPr>
        <p:spPr>
          <a:xfrm>
            <a:off x="9631678" y="2905459"/>
            <a:ext cx="2560322" cy="646331"/>
          </a:xfrm>
          <a:prstGeom prst="rect">
            <a:avLst/>
          </a:prstGeom>
          <a:noFill/>
        </p:spPr>
        <p:txBody>
          <a:bodyPr wrap="square" rtlCol="0">
            <a:spAutoFit/>
          </a:bodyPr>
          <a:lstStyle/>
          <a:p>
            <a:r>
              <a:rPr lang="de-DE" dirty="0" smtClean="0"/>
              <a:t>Regelleistungsvolumina/DRG-Deckelung</a:t>
            </a:r>
            <a:endParaRPr lang="de-DE" dirty="0"/>
          </a:p>
        </p:txBody>
      </p:sp>
      <p:cxnSp>
        <p:nvCxnSpPr>
          <p:cNvPr id="16" name="Gerader Verbinder 15"/>
          <p:cNvCxnSpPr/>
          <p:nvPr/>
        </p:nvCxnSpPr>
        <p:spPr>
          <a:xfrm flipV="1">
            <a:off x="3640577" y="1946365"/>
            <a:ext cx="4572000" cy="3553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V="1">
            <a:off x="3627514" y="2576939"/>
            <a:ext cx="6217920" cy="2107473"/>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7876900" y="1345031"/>
            <a:ext cx="1920241" cy="369332"/>
          </a:xfrm>
          <a:prstGeom prst="rect">
            <a:avLst/>
          </a:prstGeom>
          <a:noFill/>
        </p:spPr>
        <p:txBody>
          <a:bodyPr wrap="square" rtlCol="0">
            <a:spAutoFit/>
          </a:bodyPr>
          <a:lstStyle/>
          <a:p>
            <a:r>
              <a:rPr lang="de-DE" dirty="0" smtClean="0"/>
              <a:t>Umsatz</a:t>
            </a:r>
            <a:endParaRPr lang="de-DE" dirty="0"/>
          </a:p>
        </p:txBody>
      </p:sp>
      <p:sp>
        <p:nvSpPr>
          <p:cNvPr id="21" name="Textfeld 20"/>
          <p:cNvSpPr txBox="1"/>
          <p:nvPr/>
        </p:nvSpPr>
        <p:spPr>
          <a:xfrm>
            <a:off x="9797142" y="2030400"/>
            <a:ext cx="1920241" cy="369332"/>
          </a:xfrm>
          <a:prstGeom prst="rect">
            <a:avLst/>
          </a:prstGeom>
          <a:noFill/>
        </p:spPr>
        <p:txBody>
          <a:bodyPr wrap="square" rtlCol="0">
            <a:spAutoFit/>
          </a:bodyPr>
          <a:lstStyle/>
          <a:p>
            <a:r>
              <a:rPr lang="de-DE" dirty="0" smtClean="0"/>
              <a:t>Gesamtkosten</a:t>
            </a:r>
            <a:endParaRPr lang="de-DE" dirty="0"/>
          </a:p>
        </p:txBody>
      </p:sp>
      <p:cxnSp>
        <p:nvCxnSpPr>
          <p:cNvPr id="23" name="Gerade Verbindung mit Pfeil 22"/>
          <p:cNvCxnSpPr/>
          <p:nvPr/>
        </p:nvCxnSpPr>
        <p:spPr>
          <a:xfrm flipH="1" flipV="1">
            <a:off x="9352611" y="2838701"/>
            <a:ext cx="22166" cy="800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8837021" y="3791844"/>
            <a:ext cx="1920241" cy="369332"/>
          </a:xfrm>
          <a:prstGeom prst="rect">
            <a:avLst/>
          </a:prstGeom>
          <a:noFill/>
        </p:spPr>
        <p:txBody>
          <a:bodyPr wrap="square" rtlCol="0">
            <a:spAutoFit/>
          </a:bodyPr>
          <a:lstStyle/>
          <a:p>
            <a:r>
              <a:rPr lang="de-DE" dirty="0" smtClean="0"/>
              <a:t>Kosten &gt; Umsatz</a:t>
            </a:r>
            <a:endParaRPr lang="de-DE" dirty="0"/>
          </a:p>
        </p:txBody>
      </p:sp>
      <p:cxnSp>
        <p:nvCxnSpPr>
          <p:cNvPr id="26" name="Gerade Verbindung mit Pfeil 25"/>
          <p:cNvCxnSpPr/>
          <p:nvPr/>
        </p:nvCxnSpPr>
        <p:spPr>
          <a:xfrm flipH="1" flipV="1">
            <a:off x="5555569" y="4124648"/>
            <a:ext cx="313508" cy="194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6327564" y="4295820"/>
            <a:ext cx="1920241" cy="369332"/>
          </a:xfrm>
          <a:prstGeom prst="rect">
            <a:avLst/>
          </a:prstGeom>
          <a:noFill/>
        </p:spPr>
        <p:txBody>
          <a:bodyPr wrap="square" rtlCol="0">
            <a:spAutoFit/>
          </a:bodyPr>
          <a:lstStyle/>
          <a:p>
            <a:r>
              <a:rPr lang="de-DE" dirty="0" smtClean="0"/>
              <a:t>Break Even Point</a:t>
            </a:r>
            <a:endParaRPr lang="de-DE" dirty="0"/>
          </a:p>
        </p:txBody>
      </p:sp>
      <p:cxnSp>
        <p:nvCxnSpPr>
          <p:cNvPr id="29" name="Gerade Verbindung mit Pfeil 28"/>
          <p:cNvCxnSpPr/>
          <p:nvPr/>
        </p:nvCxnSpPr>
        <p:spPr>
          <a:xfrm flipH="1" flipV="1">
            <a:off x="7100753" y="3204212"/>
            <a:ext cx="635722" cy="52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7140134" y="3824947"/>
            <a:ext cx="1920241" cy="369332"/>
          </a:xfrm>
          <a:prstGeom prst="rect">
            <a:avLst/>
          </a:prstGeom>
          <a:noFill/>
        </p:spPr>
        <p:txBody>
          <a:bodyPr wrap="square" rtlCol="0">
            <a:spAutoFit/>
          </a:bodyPr>
          <a:lstStyle/>
          <a:p>
            <a:r>
              <a:rPr lang="de-DE" dirty="0" smtClean="0"/>
              <a:t>Gewinnlinse</a:t>
            </a:r>
            <a:endParaRPr lang="de-DE" dirty="0"/>
          </a:p>
        </p:txBody>
      </p:sp>
    </p:spTree>
    <p:extLst>
      <p:ext uri="{BB962C8B-B14F-4D97-AF65-F5344CB8AC3E}">
        <p14:creationId xmlns:p14="http://schemas.microsoft.com/office/powerpoint/2010/main" val="176750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a:t>
            </a:r>
            <a:r>
              <a:rPr lang="de-DE" dirty="0" err="1" smtClean="0"/>
              <a:t>Balanced</a:t>
            </a:r>
            <a:r>
              <a:rPr lang="de-DE" dirty="0" smtClean="0"/>
              <a:t> </a:t>
            </a:r>
            <a:r>
              <a:rPr lang="de-DE" dirty="0" err="1" smtClean="0"/>
              <a:t>Scoredcard</a:t>
            </a:r>
            <a:endParaRPr lang="de-DE" dirty="0"/>
          </a:p>
        </p:txBody>
      </p:sp>
      <p:sp>
        <p:nvSpPr>
          <p:cNvPr id="3" name="Inhaltsplatzhalter 2"/>
          <p:cNvSpPr>
            <a:spLocks noGrp="1"/>
          </p:cNvSpPr>
          <p:nvPr>
            <p:ph idx="1"/>
          </p:nvPr>
        </p:nvSpPr>
        <p:spPr>
          <a:xfrm>
            <a:off x="3566160" y="1845734"/>
            <a:ext cx="8425542" cy="4023360"/>
          </a:xfrm>
        </p:spPr>
        <p:txBody>
          <a:bodyPr/>
          <a:lstStyle/>
          <a:p>
            <a:pPr>
              <a:buFont typeface="Arial" panose="020B0604020202020204" pitchFamily="34" charset="0"/>
              <a:buChar char="•"/>
            </a:pPr>
            <a:r>
              <a:rPr lang="de-DE" dirty="0" smtClean="0"/>
              <a:t>Übersetzt Unternehmensstrategie in ein System zur Leistungsermessung</a:t>
            </a:r>
          </a:p>
          <a:p>
            <a:pPr>
              <a:buFont typeface="Arial" panose="020B0604020202020204" pitchFamily="34" charset="0"/>
              <a:buChar char="•"/>
            </a:pPr>
            <a:r>
              <a:rPr lang="de-DE" dirty="0" smtClean="0"/>
              <a:t>Leistung als Gegengewicht (Balance) zwischen vers. Perspektiven auf Anzeigetafel (</a:t>
            </a:r>
            <a:r>
              <a:rPr lang="de-DE" dirty="0" err="1" smtClean="0"/>
              <a:t>Scoredcard</a:t>
            </a:r>
            <a:r>
              <a:rPr lang="de-DE" dirty="0" smtClean="0"/>
              <a:t>) angezeigt</a:t>
            </a:r>
          </a:p>
          <a:p>
            <a:pPr>
              <a:buFont typeface="Arial" panose="020B0604020202020204" pitchFamily="34" charset="0"/>
              <a:buChar char="•"/>
            </a:pPr>
            <a:r>
              <a:rPr lang="de-DE" dirty="0" smtClean="0">
                <a:sym typeface="Wingdings" panose="05000000000000000000" pitchFamily="2" charset="2"/>
              </a:rPr>
              <a:t> </a:t>
            </a:r>
            <a:r>
              <a:rPr lang="de-DE" dirty="0" smtClean="0"/>
              <a:t>welche Beziehungen bestehen zwischen vers. Zielen (z.B. Qualität und Wirtschaftlichkeit)</a:t>
            </a:r>
          </a:p>
          <a:p>
            <a:pPr>
              <a:buFont typeface="Arial" panose="020B0604020202020204" pitchFamily="34" charset="0"/>
              <a:buChar char="•"/>
            </a:pPr>
            <a:r>
              <a:rPr lang="de-DE" dirty="0" smtClean="0"/>
              <a:t>BSC betont zwar die </a:t>
            </a:r>
            <a:r>
              <a:rPr lang="de-DE" b="1" dirty="0" smtClean="0"/>
              <a:t>finanziellen Ziele</a:t>
            </a:r>
            <a:r>
              <a:rPr lang="de-DE" dirty="0" smtClean="0"/>
              <a:t>, beinhaltet jedoch auch Leistungstreiber dieser finanziellen Ziele:</a:t>
            </a:r>
          </a:p>
          <a:p>
            <a:pPr lvl="1">
              <a:buFont typeface="Arial" panose="020B0604020202020204" pitchFamily="34" charset="0"/>
              <a:buChar char="•"/>
            </a:pPr>
            <a:r>
              <a:rPr lang="de-DE" sz="2000" b="1" dirty="0" smtClean="0"/>
              <a:t>Kundenperspektive</a:t>
            </a:r>
          </a:p>
          <a:p>
            <a:pPr lvl="1">
              <a:buFont typeface="Arial" panose="020B0604020202020204" pitchFamily="34" charset="0"/>
              <a:buChar char="•"/>
            </a:pPr>
            <a:r>
              <a:rPr lang="de-DE" sz="2000" b="1" dirty="0" smtClean="0"/>
              <a:t>Perspektive der internen Prozesse</a:t>
            </a:r>
          </a:p>
          <a:p>
            <a:pPr lvl="1">
              <a:buFont typeface="Arial" panose="020B0604020202020204" pitchFamily="34" charset="0"/>
              <a:buChar char="•"/>
            </a:pPr>
            <a:r>
              <a:rPr lang="de-DE" sz="2000" b="1" dirty="0" smtClean="0"/>
              <a:t>Innovationsperspektive/Potenzialperspektive</a:t>
            </a:r>
            <a:endParaRPr lang="de-DE" sz="2000" b="1" dirty="0"/>
          </a:p>
        </p:txBody>
      </p:sp>
    </p:spTree>
    <p:extLst>
      <p:ext uri="{BB962C8B-B14F-4D97-AF65-F5344CB8AC3E}">
        <p14:creationId xmlns:p14="http://schemas.microsoft.com/office/powerpoint/2010/main" val="892561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Ziele der BCS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816018997"/>
              </p:ext>
            </p:extLst>
          </p:nvPr>
        </p:nvGraphicFramePr>
        <p:xfrm>
          <a:off x="3491028" y="1261923"/>
          <a:ext cx="8404485" cy="4463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042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Ziele Krankenhaus</a:t>
            </a:r>
            <a:endParaRPr lang="de-DE" dirty="0"/>
          </a:p>
        </p:txBody>
      </p:sp>
      <p:sp>
        <p:nvSpPr>
          <p:cNvPr id="3" name="Inhaltsplatzhalter 2"/>
          <p:cNvSpPr>
            <a:spLocks noGrp="1"/>
          </p:cNvSpPr>
          <p:nvPr>
            <p:ph idx="1"/>
          </p:nvPr>
        </p:nvSpPr>
        <p:spPr>
          <a:xfrm>
            <a:off x="1097279" y="1845734"/>
            <a:ext cx="10502537" cy="4023360"/>
          </a:xfrm>
        </p:spPr>
        <p:txBody>
          <a:bodyPr/>
          <a:lstStyle/>
          <a:p>
            <a:pPr>
              <a:buFont typeface="Arial" panose="020B0604020202020204" pitchFamily="34" charset="0"/>
              <a:buChar char="•"/>
            </a:pPr>
            <a:endParaRPr lang="de-DE" dirty="0" smtClean="0"/>
          </a:p>
          <a:p>
            <a:pPr lvl="2">
              <a:buFont typeface="Arial" panose="020B0604020202020204" pitchFamily="34" charset="0"/>
              <a:buChar char="•"/>
            </a:pPr>
            <a:endParaRPr lang="de-DE" dirty="0"/>
          </a:p>
        </p:txBody>
      </p:sp>
      <p:graphicFrame>
        <p:nvGraphicFramePr>
          <p:cNvPr id="4" name="Diagramm 3"/>
          <p:cNvGraphicFramePr/>
          <p:nvPr>
            <p:extLst>
              <p:ext uri="{D42A27DB-BD31-4B8C-83A1-F6EECF244321}">
                <p14:modId xmlns:p14="http://schemas.microsoft.com/office/powerpoint/2010/main" val="4111801047"/>
              </p:ext>
            </p:extLst>
          </p:nvPr>
        </p:nvGraphicFramePr>
        <p:xfrm>
          <a:off x="3686233" y="1223941"/>
          <a:ext cx="8128000" cy="4400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ern mit 5 Zacken 4"/>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85207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Budgetierung - </a:t>
            </a:r>
            <a:r>
              <a:rPr lang="de-DE" b="1" dirty="0"/>
              <a:t>Budgetbegriff und -arten</a:t>
            </a:r>
            <a:endParaRPr lang="de-DE" dirty="0"/>
          </a:p>
        </p:txBody>
      </p:sp>
      <p:sp>
        <p:nvSpPr>
          <p:cNvPr id="3" name="Inhaltsplatzhalter 2"/>
          <p:cNvSpPr>
            <a:spLocks noGrp="1"/>
          </p:cNvSpPr>
          <p:nvPr>
            <p:ph idx="1"/>
          </p:nvPr>
        </p:nvSpPr>
        <p:spPr>
          <a:xfrm>
            <a:off x="3591098" y="1845734"/>
            <a:ext cx="8191598" cy="4023360"/>
          </a:xfrm>
        </p:spPr>
        <p:txBody>
          <a:bodyPr/>
          <a:lstStyle/>
          <a:p>
            <a:pPr lvl="0">
              <a:buFont typeface="Arial" panose="020B0604020202020204" pitchFamily="34" charset="0"/>
              <a:buChar char="•"/>
            </a:pPr>
            <a:r>
              <a:rPr lang="de-DE" dirty="0"/>
              <a:t>weitere Aufgabe Finanzmanagement: Unterstützung bei Budgetkalkulationen und –</a:t>
            </a:r>
            <a:r>
              <a:rPr lang="de-DE" dirty="0" err="1"/>
              <a:t>verhandlungen</a:t>
            </a:r>
            <a:r>
              <a:rPr lang="de-DE" dirty="0"/>
              <a:t> </a:t>
            </a:r>
          </a:p>
          <a:p>
            <a:pPr lvl="0">
              <a:buFont typeface="Arial" panose="020B0604020202020204" pitchFamily="34" charset="0"/>
              <a:buChar char="•"/>
            </a:pPr>
            <a:r>
              <a:rPr lang="de-DE" b="1" dirty="0"/>
              <a:t>Budget </a:t>
            </a:r>
            <a:r>
              <a:rPr lang="de-DE" dirty="0"/>
              <a:t>= Finanzplan </a:t>
            </a:r>
            <a:endParaRPr lang="de-DE" dirty="0" smtClean="0"/>
          </a:p>
          <a:p>
            <a:pPr lvl="0">
              <a:buFont typeface="Arial" panose="020B0604020202020204" pitchFamily="34" charset="0"/>
              <a:buChar char="•"/>
            </a:pPr>
            <a:r>
              <a:rPr lang="de-DE" dirty="0" smtClean="0">
                <a:sym typeface="Wingdings" panose="05000000000000000000" pitchFamily="2" charset="2"/>
              </a:rPr>
              <a:t></a:t>
            </a:r>
            <a:r>
              <a:rPr lang="de-DE" dirty="0" smtClean="0"/>
              <a:t> Prospektive Abschätzung Einnahmen/Ausgaben </a:t>
            </a:r>
            <a:r>
              <a:rPr lang="de-DE" dirty="0"/>
              <a:t>eines Betriebs für bestimmten Zeitraum </a:t>
            </a:r>
            <a:endParaRPr lang="de-DE" dirty="0" smtClean="0"/>
          </a:p>
          <a:p>
            <a:pPr marL="201168" lvl="1" indent="0">
              <a:buNone/>
            </a:pPr>
            <a:r>
              <a:rPr lang="de-DE" sz="2000" dirty="0" smtClean="0"/>
              <a:t>(</a:t>
            </a:r>
            <a:r>
              <a:rPr lang="de-DE" sz="2000" dirty="0"/>
              <a:t>geplante Kosten auf Grundlage der geplanten Leistungen abgebildet)</a:t>
            </a:r>
          </a:p>
          <a:p>
            <a:pPr>
              <a:buFont typeface="Arial" panose="020B0604020202020204" pitchFamily="34" charset="0"/>
              <a:buChar char="•"/>
            </a:pPr>
            <a:endParaRPr lang="de-DE" dirty="0"/>
          </a:p>
        </p:txBody>
      </p:sp>
      <p:sp>
        <p:nvSpPr>
          <p:cNvPr id="4" name="Stern mit 5 Zacken 3"/>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55307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Budgetierung - </a:t>
            </a:r>
            <a:r>
              <a:rPr lang="de-DE" b="1" dirty="0"/>
              <a:t>Budgetbegriff und -arten</a:t>
            </a:r>
            <a:endParaRPr lang="de-DE" dirty="0"/>
          </a:p>
        </p:txBody>
      </p:sp>
      <p:sp>
        <p:nvSpPr>
          <p:cNvPr id="3" name="Inhaltsplatzhalter 2"/>
          <p:cNvSpPr>
            <a:spLocks noGrp="1"/>
          </p:cNvSpPr>
          <p:nvPr>
            <p:ph idx="1"/>
          </p:nvPr>
        </p:nvSpPr>
        <p:spPr/>
        <p:txBody>
          <a:bodyPr>
            <a:normAutofit/>
          </a:bodyPr>
          <a:lstStyle/>
          <a:p>
            <a:pPr lvl="0">
              <a:buFont typeface="Arial" panose="020B0604020202020204" pitchFamily="34" charset="0"/>
              <a:buChar char="•"/>
            </a:pPr>
            <a:r>
              <a:rPr lang="de-DE" dirty="0"/>
              <a:t>Im Krankenhaus: Unterscheidung des internen und externen Budgets</a:t>
            </a:r>
          </a:p>
          <a:p>
            <a:pPr lvl="1">
              <a:buFont typeface="Arial" panose="020B0604020202020204" pitchFamily="34" charset="0"/>
              <a:buChar char="•"/>
            </a:pPr>
            <a:r>
              <a:rPr lang="de-DE" sz="2000" b="1" dirty="0"/>
              <a:t>internes Budget= </a:t>
            </a:r>
            <a:r>
              <a:rPr lang="de-DE" sz="2000" dirty="0" err="1"/>
              <a:t>Controllinginstrument</a:t>
            </a:r>
            <a:endParaRPr lang="de-DE" sz="2000" dirty="0"/>
          </a:p>
          <a:p>
            <a:pPr lvl="2">
              <a:buFont typeface="Arial" panose="020B0604020202020204" pitchFamily="34" charset="0"/>
              <a:buChar char="•"/>
            </a:pPr>
            <a:r>
              <a:rPr lang="de-DE" sz="2000" dirty="0"/>
              <a:t>Resultiert aus Zielvereinbarungen zwischen Krankenhausleitung und Verantwortlichen</a:t>
            </a:r>
          </a:p>
          <a:p>
            <a:pPr lvl="2">
              <a:buFont typeface="Arial" panose="020B0604020202020204" pitchFamily="34" charset="0"/>
              <a:buChar char="•"/>
            </a:pPr>
            <a:r>
              <a:rPr lang="de-DE" sz="2000" u="sng" dirty="0" smtClean="0"/>
              <a:t>für Leistungsbereiche Ziel</a:t>
            </a:r>
            <a:r>
              <a:rPr lang="de-DE" sz="2000" dirty="0"/>
              <a:t>: </a:t>
            </a:r>
            <a:endParaRPr lang="de-DE" sz="2000" dirty="0" smtClean="0"/>
          </a:p>
          <a:p>
            <a:pPr lvl="3">
              <a:buFont typeface="Arial" panose="020B0604020202020204" pitchFamily="34" charset="0"/>
              <a:buChar char="•"/>
            </a:pPr>
            <a:r>
              <a:rPr lang="de-DE" sz="2000" dirty="0" smtClean="0"/>
              <a:t>Förderung </a:t>
            </a:r>
            <a:r>
              <a:rPr lang="de-DE" sz="2000" dirty="0"/>
              <a:t>wirtschaftlicher Autonomie der budgetierten </a:t>
            </a:r>
            <a:r>
              <a:rPr lang="de-DE" sz="2000" dirty="0" smtClean="0"/>
              <a:t>Einheiten</a:t>
            </a:r>
          </a:p>
          <a:p>
            <a:pPr lvl="3">
              <a:buFont typeface="Arial" panose="020B0604020202020204" pitchFamily="34" charset="0"/>
              <a:buChar char="•"/>
            </a:pPr>
            <a:r>
              <a:rPr lang="de-DE" sz="2000" dirty="0" smtClean="0"/>
              <a:t>Verbesserung </a:t>
            </a:r>
            <a:r>
              <a:rPr lang="de-DE" sz="2000" dirty="0"/>
              <a:t>der Effizienz der Gesamtorganisation</a:t>
            </a:r>
          </a:p>
          <a:p>
            <a:pPr lvl="2">
              <a:buFont typeface="Arial" panose="020B0604020202020204" pitchFamily="34" charset="0"/>
              <a:buChar char="•"/>
            </a:pPr>
            <a:r>
              <a:rPr lang="de-DE" sz="2000" dirty="0"/>
              <a:t>Abh. Führungsgrundsätzen im Krankenhaus </a:t>
            </a:r>
            <a:endParaRPr lang="de-DE" sz="2000" dirty="0" smtClean="0"/>
          </a:p>
          <a:p>
            <a:pPr lvl="3">
              <a:buFont typeface="Arial" panose="020B0604020202020204" pitchFamily="34" charset="0"/>
              <a:buChar char="•"/>
            </a:pPr>
            <a:r>
              <a:rPr lang="de-DE" sz="2000" dirty="0" smtClean="0">
                <a:sym typeface="Wingdings" panose="05000000000000000000" pitchFamily="2" charset="2"/>
              </a:rPr>
              <a:t></a:t>
            </a:r>
            <a:r>
              <a:rPr lang="de-DE" sz="2000" dirty="0" smtClean="0"/>
              <a:t> </a:t>
            </a:r>
            <a:r>
              <a:rPr lang="de-DE" sz="2000" dirty="0"/>
              <a:t>internes Budgets als starre Grenze oder Orientierungsgröße vereinbart </a:t>
            </a:r>
            <a:endParaRPr lang="de-DE" sz="2000" dirty="0" smtClean="0"/>
          </a:p>
          <a:p>
            <a:pPr lvl="3">
              <a:buFont typeface="Arial" panose="020B0604020202020204" pitchFamily="34" charset="0"/>
              <a:buChar char="•"/>
            </a:pPr>
            <a:r>
              <a:rPr lang="de-DE" sz="2000" dirty="0" smtClean="0">
                <a:sym typeface="Wingdings" panose="05000000000000000000" pitchFamily="2" charset="2"/>
              </a:rPr>
              <a:t></a:t>
            </a:r>
            <a:r>
              <a:rPr lang="de-DE" sz="2000" dirty="0" smtClean="0"/>
              <a:t> </a:t>
            </a:r>
            <a:r>
              <a:rPr lang="de-DE" sz="2000" dirty="0"/>
              <a:t>Hilfsmittel für Krankenhausmitarbeiter zur effizienten Ressourceneinschätzung in </a:t>
            </a:r>
            <a:r>
              <a:rPr lang="de-DE" sz="2000" dirty="0" smtClean="0"/>
              <a:t>eigener </a:t>
            </a:r>
            <a:r>
              <a:rPr lang="de-DE" sz="2000" dirty="0"/>
              <a:t>Zuständigkeit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01319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Budgetierung - </a:t>
            </a:r>
            <a:r>
              <a:rPr lang="de-DE" b="1" dirty="0"/>
              <a:t>Budgetbegriff und -arten</a:t>
            </a:r>
            <a:endParaRPr lang="de-DE" dirty="0"/>
          </a:p>
        </p:txBody>
      </p:sp>
      <p:sp>
        <p:nvSpPr>
          <p:cNvPr id="3" name="Inhaltsplatzhalter 2"/>
          <p:cNvSpPr>
            <a:spLocks noGrp="1"/>
          </p:cNvSpPr>
          <p:nvPr>
            <p:ph idx="1"/>
          </p:nvPr>
        </p:nvSpPr>
        <p:spPr/>
        <p:txBody>
          <a:bodyPr>
            <a:normAutofit/>
          </a:bodyPr>
          <a:lstStyle/>
          <a:p>
            <a:pPr lvl="0">
              <a:buFont typeface="Arial" panose="020B0604020202020204" pitchFamily="34" charset="0"/>
              <a:buChar char="•"/>
            </a:pPr>
            <a:r>
              <a:rPr lang="de-DE" dirty="0"/>
              <a:t>Im Krankenhaus: Unterscheidung des internen und externen Budgets</a:t>
            </a:r>
          </a:p>
          <a:p>
            <a:pPr lvl="1">
              <a:buFont typeface="Arial" panose="020B0604020202020204" pitchFamily="34" charset="0"/>
              <a:buChar char="•"/>
            </a:pPr>
            <a:r>
              <a:rPr lang="de-DE" sz="2000" b="1" dirty="0" smtClean="0"/>
              <a:t>externes </a:t>
            </a:r>
            <a:r>
              <a:rPr lang="de-DE" sz="2000" b="1" dirty="0"/>
              <a:t>Budget </a:t>
            </a:r>
            <a:endParaRPr lang="de-DE" sz="2000" dirty="0"/>
          </a:p>
          <a:p>
            <a:pPr lvl="2">
              <a:buFont typeface="Arial" panose="020B0604020202020204" pitchFamily="34" charset="0"/>
              <a:buChar char="•"/>
            </a:pPr>
            <a:r>
              <a:rPr lang="de-DE" sz="2000" dirty="0"/>
              <a:t>steht im Zusammenhang mit Krankenhausfinanzierung</a:t>
            </a:r>
          </a:p>
          <a:p>
            <a:pPr lvl="2">
              <a:buFont typeface="Arial" panose="020B0604020202020204" pitchFamily="34" charset="0"/>
              <a:buChar char="•"/>
            </a:pPr>
            <a:r>
              <a:rPr lang="de-DE" sz="2000" dirty="0" smtClean="0"/>
              <a:t>maßgebliche </a:t>
            </a:r>
            <a:r>
              <a:rPr lang="de-DE" sz="2000" dirty="0"/>
              <a:t>Bezugsgröße für Krankenhausmanagement </a:t>
            </a:r>
            <a:r>
              <a:rPr lang="de-DE" sz="2000" dirty="0" smtClean="0">
                <a:sym typeface="Wingdings" panose="05000000000000000000" pitchFamily="2" charset="2"/>
              </a:rPr>
              <a:t></a:t>
            </a:r>
            <a:r>
              <a:rPr lang="de-DE" sz="2000" dirty="0" smtClean="0"/>
              <a:t> </a:t>
            </a:r>
            <a:r>
              <a:rPr lang="de-DE" sz="2000" dirty="0"/>
              <a:t>mit </a:t>
            </a:r>
            <a:r>
              <a:rPr lang="de-DE" sz="2000" dirty="0" smtClean="0"/>
              <a:t>GKV vereinbart</a:t>
            </a:r>
            <a:endParaRPr lang="de-DE" sz="2000" dirty="0"/>
          </a:p>
          <a:p>
            <a:pPr lvl="2">
              <a:buFont typeface="Arial" panose="020B0604020202020204" pitchFamily="34" charset="0"/>
              <a:buChar char="•"/>
            </a:pPr>
            <a:r>
              <a:rPr lang="de-DE" sz="2000" dirty="0"/>
              <a:t>Pflegesätze, DRG-Entgelte sind Abschlagszahlungen auf das Budget </a:t>
            </a:r>
          </a:p>
          <a:p>
            <a:pPr>
              <a:buFont typeface="Arial" panose="020B0604020202020204" pitchFamily="34" charset="0"/>
              <a:buChar char="•"/>
            </a:pPr>
            <a:r>
              <a:rPr lang="de-DE" dirty="0"/>
              <a:t>Interne und externe Budgets weitestgehend verbindlich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708262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Budgetierung - </a:t>
            </a:r>
            <a:r>
              <a:rPr lang="de-DE" b="1" dirty="0"/>
              <a:t>Budgetbegriff und -arten</a:t>
            </a:r>
            <a:endParaRPr lang="de-DE" dirty="0"/>
          </a:p>
        </p:txBody>
      </p:sp>
      <p:sp>
        <p:nvSpPr>
          <p:cNvPr id="3" name="Inhaltsplatzhalter 2"/>
          <p:cNvSpPr>
            <a:spLocks noGrp="1"/>
          </p:cNvSpPr>
          <p:nvPr>
            <p:ph idx="1"/>
          </p:nvPr>
        </p:nvSpPr>
        <p:spPr/>
        <p:txBody>
          <a:bodyPr>
            <a:normAutofit/>
          </a:bodyPr>
          <a:lstStyle/>
          <a:p>
            <a:pPr lvl="1">
              <a:buFont typeface="Arial" panose="020B0604020202020204" pitchFamily="34" charset="0"/>
              <a:buChar char="•"/>
            </a:pPr>
            <a:r>
              <a:rPr lang="de-DE" sz="2000" dirty="0"/>
              <a:t>Zunehmender Kostendrucks </a:t>
            </a:r>
            <a:r>
              <a:rPr lang="de-DE" sz="2000" dirty="0">
                <a:sym typeface="Wingdings" panose="05000000000000000000" pitchFamily="2" charset="2"/>
              </a:rPr>
              <a:t></a:t>
            </a:r>
            <a:r>
              <a:rPr lang="de-DE" sz="2000" dirty="0"/>
              <a:t> interne Budgetierung im KH immer wichtiger </a:t>
            </a:r>
            <a:r>
              <a:rPr lang="de-DE" sz="2000" dirty="0">
                <a:sym typeface="Wingdings" panose="05000000000000000000" pitchFamily="2" charset="2"/>
              </a:rPr>
              <a:t></a:t>
            </a:r>
            <a:r>
              <a:rPr lang="de-DE" sz="2000" dirty="0"/>
              <a:t> </a:t>
            </a:r>
            <a:r>
              <a:rPr lang="de-DE" sz="2000" b="1" dirty="0"/>
              <a:t>Führungsinstrument </a:t>
            </a:r>
            <a:endParaRPr lang="de-DE" sz="2000" dirty="0"/>
          </a:p>
          <a:p>
            <a:pPr lvl="2">
              <a:buFont typeface="Arial" panose="020B0604020202020204" pitchFamily="34" charset="0"/>
              <a:buChar char="•"/>
            </a:pPr>
            <a:r>
              <a:rPr lang="de-DE" sz="2000" dirty="0"/>
              <a:t>zur Koordination, Motivation und Prognose (zentrale Stellung im Krankenhausmanagement)</a:t>
            </a:r>
          </a:p>
          <a:p>
            <a:pPr lvl="2">
              <a:buFont typeface="Arial" panose="020B0604020202020204" pitchFamily="34" charset="0"/>
              <a:buChar char="•"/>
            </a:pPr>
            <a:r>
              <a:rPr lang="de-DE" sz="2000" dirty="0"/>
              <a:t>zur </a:t>
            </a:r>
            <a:r>
              <a:rPr lang="de-DE" sz="2000" dirty="0" smtClean="0"/>
              <a:t>Vorbereitung/Realisierung </a:t>
            </a:r>
            <a:r>
              <a:rPr lang="de-DE" sz="2000" dirty="0"/>
              <a:t>des im Rahmen der Pflegesatzverhandlungen vereinbarten externen Budgets </a:t>
            </a:r>
          </a:p>
          <a:p>
            <a:pPr lvl="2">
              <a:buFont typeface="Arial" panose="020B0604020202020204" pitchFamily="34" charset="0"/>
              <a:buChar char="•"/>
            </a:pPr>
            <a:r>
              <a:rPr lang="de-DE" sz="2000" dirty="0"/>
              <a:t>betriebswirtschaftlichen Lenkung des KH durch verbindliche Vorgabe von Planwerten als Grundlage für Soll-Ist-Vergleiche einzelner Betriebsstellen</a:t>
            </a:r>
          </a:p>
          <a:p>
            <a:pPr lvl="1">
              <a:buFont typeface="Arial" panose="020B0604020202020204" pitchFamily="34" charset="0"/>
              <a:buChar char="•"/>
            </a:pPr>
            <a:r>
              <a:rPr lang="de-DE" sz="2000" dirty="0"/>
              <a:t>Kritik der internen Budgetierung </a:t>
            </a:r>
            <a:r>
              <a:rPr lang="de-DE" sz="2000" dirty="0">
                <a:sym typeface="Wingdings" panose="05000000000000000000" pitchFamily="2" charset="2"/>
              </a:rPr>
              <a:t></a:t>
            </a:r>
            <a:r>
              <a:rPr lang="de-DE" sz="2000" dirty="0"/>
              <a:t> veränderliche Leistungsgeschehen nicht leistungsgerecht abgebildet (??) </a:t>
            </a:r>
          </a:p>
          <a:p>
            <a:pPr marL="0" indent="0">
              <a:buNone/>
            </a:pPr>
            <a:endParaRPr lang="de-DE" sz="2800"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9259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Budgetierung - </a:t>
            </a:r>
            <a:r>
              <a:rPr lang="de-DE" b="1" dirty="0"/>
              <a:t>Budgetbegriff und -arten</a:t>
            </a:r>
            <a:endParaRPr lang="de-DE" dirty="0"/>
          </a:p>
        </p:txBody>
      </p:sp>
      <p:sp>
        <p:nvSpPr>
          <p:cNvPr id="3" name="Inhaltsplatzhalter 2"/>
          <p:cNvSpPr>
            <a:spLocks noGrp="1"/>
          </p:cNvSpPr>
          <p:nvPr>
            <p:ph idx="1"/>
          </p:nvPr>
        </p:nvSpPr>
        <p:spPr/>
        <p:txBody>
          <a:bodyPr>
            <a:normAutofit/>
          </a:bodyPr>
          <a:lstStyle/>
          <a:p>
            <a:pPr lvl="0"/>
            <a:r>
              <a:rPr lang="de-DE" dirty="0" smtClean="0">
                <a:sym typeface="Wingdings" panose="05000000000000000000" pitchFamily="2" charset="2"/>
              </a:rPr>
              <a:t> </a:t>
            </a:r>
            <a:r>
              <a:rPr lang="de-DE" dirty="0" smtClean="0"/>
              <a:t>Unterscheidung </a:t>
            </a:r>
            <a:r>
              <a:rPr lang="de-DE" dirty="0"/>
              <a:t>zwischen festen und variablen Budgets </a:t>
            </a:r>
            <a:r>
              <a:rPr lang="de-DE" dirty="0">
                <a:sym typeface="Wingdings" panose="05000000000000000000" pitchFamily="2" charset="2"/>
              </a:rPr>
              <a:t></a:t>
            </a:r>
            <a:r>
              <a:rPr lang="de-DE" dirty="0"/>
              <a:t> abhängig wie sich Budgets auf Veränderungen gegenüber grundlegenden Planungsgrößen anpassen </a:t>
            </a:r>
            <a:r>
              <a:rPr lang="de-DE" dirty="0" smtClean="0"/>
              <a:t>lassen</a:t>
            </a:r>
          </a:p>
          <a:p>
            <a:pPr lvl="0"/>
            <a:endParaRPr lang="de-DE" dirty="0"/>
          </a:p>
          <a:p>
            <a:pPr lvl="1"/>
            <a:r>
              <a:rPr lang="de-DE" sz="2000" b="1" dirty="0"/>
              <a:t>festes Krankenhausbudget </a:t>
            </a:r>
            <a:r>
              <a:rPr lang="de-DE" sz="2000" b="1" dirty="0">
                <a:sym typeface="Wingdings" panose="05000000000000000000" pitchFamily="2" charset="2"/>
              </a:rPr>
              <a:t></a:t>
            </a:r>
            <a:r>
              <a:rPr lang="de-DE" sz="2000" b="1" dirty="0"/>
              <a:t> </a:t>
            </a:r>
            <a:r>
              <a:rPr lang="de-DE" sz="2000" dirty="0"/>
              <a:t>wenn keine Anpassung des Geldbetrages (mit gesetzlichen KK vereinbart) an Leistungsschwankungen anpassen lässt </a:t>
            </a:r>
          </a:p>
          <a:p>
            <a:pPr lvl="1"/>
            <a:r>
              <a:rPr lang="de-DE" sz="2000" b="1" dirty="0"/>
              <a:t>flexibles/variables Budget </a:t>
            </a:r>
            <a:r>
              <a:rPr lang="de-DE" sz="2000" b="1" dirty="0">
                <a:sym typeface="Wingdings" panose="05000000000000000000" pitchFamily="2" charset="2"/>
              </a:rPr>
              <a:t></a:t>
            </a:r>
            <a:r>
              <a:rPr lang="de-DE" sz="2000" b="1" dirty="0"/>
              <a:t> </a:t>
            </a:r>
            <a:r>
              <a:rPr lang="de-DE" sz="2000" dirty="0"/>
              <a:t>wenn sich Entgeltsumme bei Leistungserhöhung oder –</a:t>
            </a:r>
            <a:r>
              <a:rPr lang="de-DE" sz="2000" dirty="0" err="1"/>
              <a:t>senkung</a:t>
            </a:r>
            <a:r>
              <a:rPr lang="de-DE" sz="2000" dirty="0"/>
              <a:t> verändert</a:t>
            </a:r>
          </a:p>
          <a:p>
            <a:r>
              <a:rPr lang="de-DE" dirty="0"/>
              <a:t>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228295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Budgetierung - </a:t>
            </a:r>
            <a:r>
              <a:rPr lang="de-DE" b="1" dirty="0" smtClean="0"/>
              <a:t>CMI</a:t>
            </a:r>
            <a:endParaRPr lang="de-DE" dirty="0"/>
          </a:p>
        </p:txBody>
      </p:sp>
      <p:sp>
        <p:nvSpPr>
          <p:cNvPr id="3" name="Inhaltsplatzhalter 2"/>
          <p:cNvSpPr>
            <a:spLocks noGrp="1"/>
          </p:cNvSpPr>
          <p:nvPr>
            <p:ph idx="1"/>
          </p:nvPr>
        </p:nvSpPr>
        <p:spPr/>
        <p:txBody>
          <a:bodyPr>
            <a:normAutofit lnSpcReduction="10000"/>
          </a:bodyPr>
          <a:lstStyle/>
          <a:p>
            <a:pPr marL="0" lvl="0" indent="0">
              <a:buNone/>
            </a:pPr>
            <a:r>
              <a:rPr lang="de-DE" dirty="0" smtClean="0">
                <a:sym typeface="Wingdings" panose="05000000000000000000" pitchFamily="2" charset="2"/>
              </a:rPr>
              <a:t> </a:t>
            </a:r>
            <a:r>
              <a:rPr lang="de-DE" b="1" u="sng" dirty="0" smtClean="0"/>
              <a:t>Case </a:t>
            </a:r>
            <a:r>
              <a:rPr lang="de-DE" b="1" u="sng" dirty="0"/>
              <a:t>Mix Index</a:t>
            </a:r>
          </a:p>
          <a:p>
            <a:pPr lvl="1"/>
            <a:r>
              <a:rPr lang="de-DE" sz="2000" dirty="0"/>
              <a:t>Früher: Abbildung von Leistungsschwankungen u. a. in Abweichung der tatsächlichen von geplanten Pflegetagen</a:t>
            </a:r>
          </a:p>
          <a:p>
            <a:pPr lvl="1"/>
            <a:r>
              <a:rPr lang="de-DE" sz="2000" dirty="0"/>
              <a:t>Heute:  Über- bzw. Unterschreitung vom </a:t>
            </a:r>
            <a:r>
              <a:rPr lang="de-DE" sz="2000" b="1" dirty="0"/>
              <a:t>Case Mix </a:t>
            </a:r>
            <a:r>
              <a:rPr lang="de-DE" sz="2000" dirty="0"/>
              <a:t>(CM) </a:t>
            </a:r>
          </a:p>
          <a:p>
            <a:pPr lvl="1"/>
            <a:r>
              <a:rPr lang="de-DE" sz="2000" b="1" dirty="0"/>
              <a:t>Case Mix Index </a:t>
            </a:r>
            <a:r>
              <a:rPr lang="de-DE" sz="2000" dirty="0"/>
              <a:t>(kurz CMI) beschreibt durchschnittlichen Schweregrad der Patienten</a:t>
            </a:r>
          </a:p>
          <a:p>
            <a:pPr lvl="1"/>
            <a:r>
              <a:rPr lang="de-DE" sz="2000" dirty="0"/>
              <a:t>Bedeutung v.a. in medizinisch-ökonomischen Patientenklassifikationssystemen wie DRGs</a:t>
            </a:r>
          </a:p>
          <a:p>
            <a:pPr lvl="1"/>
            <a:r>
              <a:rPr lang="de-DE" sz="2000" dirty="0"/>
              <a:t>Errechnet durch Addition aller Relativgewichte der Patientenfälle (</a:t>
            </a:r>
            <a:r>
              <a:rPr lang="de-DE" sz="2000" dirty="0" err="1"/>
              <a:t>Cost</a:t>
            </a:r>
            <a:r>
              <a:rPr lang="de-DE" sz="2000" dirty="0"/>
              <a:t> </a:t>
            </a:r>
            <a:r>
              <a:rPr lang="de-DE" sz="2000" dirty="0" err="1"/>
              <a:t>Weights</a:t>
            </a:r>
            <a:r>
              <a:rPr lang="de-DE" sz="2000" dirty="0"/>
              <a:t> (CW)) </a:t>
            </a:r>
            <a:r>
              <a:rPr lang="de-DE" sz="2000" dirty="0">
                <a:sym typeface="Wingdings" panose="05000000000000000000" pitchFamily="2" charset="2"/>
              </a:rPr>
              <a:t></a:t>
            </a:r>
            <a:r>
              <a:rPr lang="de-DE" sz="2000" dirty="0"/>
              <a:t>ergibt CM </a:t>
            </a:r>
            <a:r>
              <a:rPr lang="de-DE" sz="2000" dirty="0">
                <a:sym typeface="Wingdings" panose="05000000000000000000" pitchFamily="2" charset="2"/>
              </a:rPr>
              <a:t></a:t>
            </a:r>
            <a:r>
              <a:rPr lang="de-DE" sz="2000" dirty="0"/>
              <a:t> anschließend durch Patientenfallzahl geteilt </a:t>
            </a:r>
          </a:p>
          <a:p>
            <a:pPr lvl="1"/>
            <a:r>
              <a:rPr lang="de-DE" sz="2000" dirty="0"/>
              <a:t>CMI = Maßstab für durchschnittlichen Ressourcenbedarf eines einzelnen Patienten ist</a:t>
            </a:r>
          </a:p>
          <a:p>
            <a:pPr lvl="1"/>
            <a:r>
              <a:rPr lang="de-DE" sz="2000" dirty="0"/>
              <a:t>CM = gesamter Ressourcenaufwand aller behandelten Krankenhausfälle </a:t>
            </a:r>
          </a:p>
          <a:p>
            <a:r>
              <a:rPr lang="de-DE" dirty="0"/>
              <a:t> </a:t>
            </a:r>
          </a:p>
          <a:p>
            <a:pPr>
              <a:buFont typeface="Arial" panose="020B0604020202020204" pitchFamily="34" charset="0"/>
              <a:buChar char="•"/>
            </a:pPr>
            <a:endParaRPr lang="de-DE" dirty="0"/>
          </a:p>
        </p:txBody>
      </p:sp>
      <p:sp>
        <p:nvSpPr>
          <p:cNvPr id="4" name="Stern mit 5 Zacken 3"/>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88291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Budgetierung - </a:t>
            </a:r>
            <a:r>
              <a:rPr lang="de-DE" b="1" dirty="0" smtClean="0"/>
              <a:t>CMI</a:t>
            </a:r>
            <a:endParaRPr lang="de-DE" dirty="0"/>
          </a:p>
        </p:txBody>
      </p:sp>
      <p:sp>
        <p:nvSpPr>
          <p:cNvPr id="3" name="Inhaltsplatzhalter 2"/>
          <p:cNvSpPr>
            <a:spLocks noGrp="1"/>
          </p:cNvSpPr>
          <p:nvPr>
            <p:ph idx="1"/>
          </p:nvPr>
        </p:nvSpPr>
        <p:spPr/>
        <p:txBody>
          <a:bodyPr>
            <a:normAutofit fontScale="92500" lnSpcReduction="20000"/>
          </a:bodyPr>
          <a:lstStyle/>
          <a:p>
            <a:pPr>
              <a:buFont typeface="Arial" panose="020B0604020202020204" pitchFamily="34" charset="0"/>
              <a:buChar char="•"/>
            </a:pPr>
            <a:r>
              <a:rPr lang="de-DE" sz="2200" dirty="0" err="1"/>
              <a:t>Bsp</a:t>
            </a:r>
            <a:r>
              <a:rPr lang="de-DE" sz="2200" dirty="0"/>
              <a:t>: 1.000 Fälle der DRG G70Z (Relativgewicht: 0,961) + 500 Fälle der DRG G71Z (Relativgewicht: 0,484) </a:t>
            </a:r>
            <a:r>
              <a:rPr lang="de-DE" sz="2200" dirty="0" smtClean="0"/>
              <a:t>abgerechnet</a:t>
            </a:r>
          </a:p>
          <a:p>
            <a:pPr marL="0" indent="0">
              <a:buNone/>
            </a:pPr>
            <a:r>
              <a:rPr lang="de-DE" sz="2200" dirty="0" smtClean="0"/>
              <a:t>	CM = (1000 x 0,961) + (500 x 0,484) = 961+242 = 1,203</a:t>
            </a:r>
            <a:endParaRPr lang="de-DE" sz="2200" dirty="0"/>
          </a:p>
          <a:p>
            <a:pPr marL="0" indent="0">
              <a:buNone/>
            </a:pPr>
            <a:r>
              <a:rPr lang="de-DE" sz="2200" dirty="0" smtClean="0"/>
              <a:t>  </a:t>
            </a:r>
            <a:r>
              <a:rPr lang="de-DE" sz="2200" dirty="0"/>
              <a:t>Anschließend wird CM durch Anzahl Patientenfälle geteilt </a:t>
            </a:r>
            <a:endParaRPr lang="de-DE" sz="2200" dirty="0" smtClean="0"/>
          </a:p>
          <a:p>
            <a:pPr marL="0" indent="0">
              <a:buNone/>
            </a:pPr>
            <a:r>
              <a:rPr lang="de-DE" sz="2200" dirty="0" smtClean="0">
                <a:sym typeface="Wingdings" panose="05000000000000000000" pitchFamily="2" charset="2"/>
              </a:rPr>
              <a:t> </a:t>
            </a:r>
            <a:r>
              <a:rPr lang="de-DE" sz="2200" b="1" dirty="0" smtClean="0"/>
              <a:t>CMI </a:t>
            </a:r>
            <a:endParaRPr lang="de-DE" sz="2200" dirty="0"/>
          </a:p>
          <a:p>
            <a:pPr>
              <a:buFont typeface="Arial" panose="020B0604020202020204" pitchFamily="34" charset="0"/>
              <a:buChar char="•"/>
            </a:pPr>
            <a:r>
              <a:rPr lang="de-DE" sz="2200" dirty="0"/>
              <a:t>CMI beschreibt relativen Aufwand der Patientenfälle eines KH, </a:t>
            </a:r>
            <a:r>
              <a:rPr lang="de-DE" sz="2200" dirty="0" smtClean="0"/>
              <a:t>Abteilung, Einrichtung </a:t>
            </a:r>
            <a:r>
              <a:rPr lang="de-DE" sz="2200" dirty="0"/>
              <a:t>in medizinisch-ökonomischer </a:t>
            </a:r>
            <a:r>
              <a:rPr lang="de-DE" sz="2200" dirty="0" smtClean="0"/>
              <a:t>Hinsicht</a:t>
            </a:r>
          </a:p>
          <a:p>
            <a:pPr>
              <a:buFont typeface="Arial" panose="020B0604020202020204" pitchFamily="34" charset="0"/>
              <a:buChar char="•"/>
            </a:pPr>
            <a:r>
              <a:rPr lang="de-DE" sz="2200" dirty="0" smtClean="0"/>
              <a:t>soll Aufwand </a:t>
            </a:r>
            <a:r>
              <a:rPr lang="de-DE" sz="2200" dirty="0"/>
              <a:t>widerspiegeln </a:t>
            </a:r>
            <a:r>
              <a:rPr lang="de-DE" sz="2200" dirty="0" smtClean="0">
                <a:sym typeface="Wingdings" panose="05000000000000000000" pitchFamily="2" charset="2"/>
              </a:rPr>
              <a:t> möglichst zutreffende Kostenabschätzung </a:t>
            </a:r>
          </a:p>
          <a:p>
            <a:pPr>
              <a:buFont typeface="Arial" panose="020B0604020202020204" pitchFamily="34" charset="0"/>
              <a:buChar char="•"/>
            </a:pPr>
            <a:r>
              <a:rPr lang="de-DE" sz="2200" dirty="0" smtClean="0"/>
              <a:t>CMI </a:t>
            </a:r>
            <a:r>
              <a:rPr lang="de-DE" sz="2200" dirty="0"/>
              <a:t>spiegelt jedoch nur </a:t>
            </a:r>
            <a:r>
              <a:rPr lang="de-DE" sz="2200" dirty="0" smtClean="0"/>
              <a:t>durchschnittlichen </a:t>
            </a:r>
            <a:r>
              <a:rPr lang="de-DE" sz="2200" dirty="0"/>
              <a:t>Verhältnisse im Krankenhaus </a:t>
            </a:r>
            <a:r>
              <a:rPr lang="de-DE" sz="2200" dirty="0" smtClean="0"/>
              <a:t>wider </a:t>
            </a:r>
            <a:r>
              <a:rPr lang="de-DE" sz="2200" dirty="0" smtClean="0">
                <a:sym typeface="Wingdings" panose="05000000000000000000" pitchFamily="2" charset="2"/>
              </a:rPr>
              <a:t> keine Aussage </a:t>
            </a:r>
            <a:r>
              <a:rPr lang="de-DE" sz="2200" dirty="0" smtClean="0"/>
              <a:t>über individuellen </a:t>
            </a:r>
            <a:r>
              <a:rPr lang="de-DE" sz="2200" dirty="0"/>
              <a:t>Fall bzw. Patienten und dessen Krankheit </a:t>
            </a:r>
          </a:p>
          <a:p>
            <a:pPr>
              <a:buFont typeface="Arial" panose="020B0604020202020204" pitchFamily="34" charset="0"/>
              <a:buChar char="•"/>
            </a:pPr>
            <a:r>
              <a:rPr lang="de-DE" sz="2200" dirty="0" smtClean="0"/>
              <a:t>CM </a:t>
            </a:r>
            <a:r>
              <a:rPr lang="de-DE" sz="2200" dirty="0" smtClean="0">
                <a:sym typeface="Wingdings" panose="05000000000000000000" pitchFamily="2" charset="2"/>
              </a:rPr>
              <a:t> Nutzung im K</a:t>
            </a:r>
            <a:r>
              <a:rPr lang="de-DE" sz="2200" dirty="0" smtClean="0"/>
              <a:t>linik-Benchmarking </a:t>
            </a:r>
            <a:r>
              <a:rPr lang="de-DE" sz="2200" dirty="0" smtClean="0">
                <a:sym typeface="Wingdings" panose="05000000000000000000" pitchFamily="2" charset="2"/>
              </a:rPr>
              <a:t> </a:t>
            </a:r>
            <a:r>
              <a:rPr lang="de-DE" sz="2200" dirty="0" smtClean="0"/>
              <a:t>führt unters. </a:t>
            </a:r>
            <a:r>
              <a:rPr lang="de-DE" sz="2200" dirty="0"/>
              <a:t>Größe von </a:t>
            </a:r>
            <a:r>
              <a:rPr lang="de-DE" sz="2200" dirty="0" smtClean="0"/>
              <a:t>KH kombiniert mit relativen </a:t>
            </a:r>
            <a:r>
              <a:rPr lang="de-DE" sz="2200" dirty="0"/>
              <a:t>Schweregraden ihrer Patienten vor </a:t>
            </a:r>
            <a:r>
              <a:rPr lang="de-DE" sz="2200" dirty="0" smtClean="0"/>
              <a:t>Augen</a:t>
            </a:r>
            <a:endParaRPr lang="de-DE" sz="2200" dirty="0"/>
          </a:p>
          <a:p>
            <a:r>
              <a:rPr lang="de-DE" dirty="0"/>
              <a:t> </a:t>
            </a:r>
          </a:p>
          <a:p>
            <a:pPr>
              <a:buFont typeface="Arial" panose="020B0604020202020204" pitchFamily="34" charset="0"/>
              <a:buChar char="•"/>
            </a:pPr>
            <a:endParaRPr lang="de-DE" dirty="0"/>
          </a:p>
        </p:txBody>
      </p:sp>
      <p:pic>
        <p:nvPicPr>
          <p:cNvPr id="5" name="Grafik 4"/>
          <p:cNvPicPr>
            <a:picLocks noChangeAspect="1"/>
          </p:cNvPicPr>
          <p:nvPr/>
        </p:nvPicPr>
        <p:blipFill>
          <a:blip r:embed="rId2"/>
          <a:stretch>
            <a:fillRect/>
          </a:stretch>
        </p:blipFill>
        <p:spPr>
          <a:xfrm>
            <a:off x="4785808" y="2114546"/>
            <a:ext cx="1595596" cy="425203"/>
          </a:xfrm>
          <a:prstGeom prst="rect">
            <a:avLst/>
          </a:prstGeom>
        </p:spPr>
      </p:pic>
    </p:spTree>
    <p:extLst>
      <p:ext uri="{BB962C8B-B14F-4D97-AF65-F5344CB8AC3E}">
        <p14:creationId xmlns:p14="http://schemas.microsoft.com/office/powerpoint/2010/main" val="13785905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Controlling - Entwicklung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Ursprung des Controllings bei Ägyptern (Materialverbrauch Pyramidenbau)</a:t>
            </a:r>
          </a:p>
          <a:p>
            <a:pPr>
              <a:buFont typeface="Arial" panose="020B0604020202020204" pitchFamily="34" charset="0"/>
              <a:buChar char="•"/>
            </a:pPr>
            <a:r>
              <a:rPr lang="de-DE" dirty="0" smtClean="0"/>
              <a:t>Frankreich/England: 15. Jahrhundert</a:t>
            </a:r>
          </a:p>
          <a:p>
            <a:pPr>
              <a:buFont typeface="Arial" panose="020B0604020202020204" pitchFamily="34" charset="0"/>
              <a:buChar char="•"/>
            </a:pPr>
            <a:r>
              <a:rPr lang="de-DE" dirty="0" smtClean="0"/>
              <a:t>USA: 18. Jahrhundert</a:t>
            </a:r>
          </a:p>
          <a:p>
            <a:pPr>
              <a:buFont typeface="Arial" panose="020B0604020202020204" pitchFamily="34" charset="0"/>
              <a:buChar char="•"/>
            </a:pPr>
            <a:r>
              <a:rPr lang="de-DE" dirty="0" smtClean="0"/>
              <a:t>Deutschland: 20. Jahrhundert - 1954 (erste Stellenanzeige „Controller“), 1973 (erster Lehrstuhl für Controlling), 1990 (Controlling im Krankenhaus)</a:t>
            </a:r>
          </a:p>
          <a:p>
            <a:pPr marL="0" indent="0">
              <a:buNone/>
            </a:pPr>
            <a:endParaRPr lang="de-DE" dirty="0"/>
          </a:p>
        </p:txBody>
      </p:sp>
    </p:spTree>
    <p:extLst>
      <p:ext uri="{BB962C8B-B14F-4D97-AF65-F5344CB8AC3E}">
        <p14:creationId xmlns:p14="http://schemas.microsoft.com/office/powerpoint/2010/main" val="3315028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Definition - Controlling</a:t>
            </a:r>
            <a:endParaRPr lang="de-DE" dirty="0"/>
          </a:p>
        </p:txBody>
      </p:sp>
      <p:sp>
        <p:nvSpPr>
          <p:cNvPr id="3" name="Inhaltsplatzhalter 2"/>
          <p:cNvSpPr>
            <a:spLocks noGrp="1"/>
          </p:cNvSpPr>
          <p:nvPr>
            <p:ph idx="1"/>
          </p:nvPr>
        </p:nvSpPr>
        <p:spPr/>
        <p:txBody>
          <a:bodyPr/>
          <a:lstStyle/>
          <a:p>
            <a:r>
              <a:rPr lang="de-DE" dirty="0" smtClean="0">
                <a:sym typeface="Wingdings" panose="05000000000000000000" pitchFamily="2" charset="2"/>
              </a:rPr>
              <a:t> </a:t>
            </a:r>
            <a:r>
              <a:rPr lang="de-DE" dirty="0" smtClean="0"/>
              <a:t>Teilbereich des unternehmerischen Führungssystems</a:t>
            </a:r>
          </a:p>
          <a:p>
            <a:r>
              <a:rPr lang="de-DE" dirty="0" smtClean="0">
                <a:sym typeface="Wingdings" panose="05000000000000000000" pitchFamily="2" charset="2"/>
              </a:rPr>
              <a:t> </a:t>
            </a:r>
            <a:r>
              <a:rPr lang="de-DE" dirty="0" smtClean="0"/>
              <a:t>Hauptaufgabe: Planung, Steuerung und Kontrolle aller Unternehmensbereiche </a:t>
            </a:r>
          </a:p>
          <a:p>
            <a:r>
              <a:rPr lang="de-DE" dirty="0" smtClean="0">
                <a:sym typeface="Wingdings" panose="05000000000000000000" pitchFamily="2" charset="2"/>
              </a:rPr>
              <a:t> </a:t>
            </a:r>
            <a:r>
              <a:rPr lang="de-DE" dirty="0" smtClean="0"/>
              <a:t>Im Controlling laufen Daten des Rechnungswesens und anderer Quellen zusammen</a:t>
            </a:r>
            <a:endParaRPr lang="de-DE" dirty="0"/>
          </a:p>
        </p:txBody>
      </p:sp>
    </p:spTree>
    <p:extLst>
      <p:ext uri="{BB962C8B-B14F-4D97-AF65-F5344CB8AC3E}">
        <p14:creationId xmlns:p14="http://schemas.microsoft.com/office/powerpoint/2010/main" val="16920378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Controlling = Steuern</a:t>
            </a:r>
            <a:endParaRPr lang="de-DE" dirty="0"/>
          </a:p>
        </p:txBody>
      </p:sp>
      <p:pic>
        <p:nvPicPr>
          <p:cNvPr id="6" name="Inhaltsplatzhalter 5"/>
          <p:cNvPicPr>
            <a:picLocks noGrp="1" noChangeAspect="1"/>
          </p:cNvPicPr>
          <p:nvPr>
            <p:ph idx="1"/>
          </p:nvPr>
        </p:nvPicPr>
        <p:blipFill>
          <a:blip r:embed="rId2"/>
          <a:stretch>
            <a:fillRect/>
          </a:stretch>
        </p:blipFill>
        <p:spPr>
          <a:xfrm>
            <a:off x="7569832" y="2319507"/>
            <a:ext cx="3993226" cy="2225233"/>
          </a:xfrm>
          <a:prstGeom prst="rect">
            <a:avLst/>
          </a:prstGeom>
        </p:spPr>
      </p:pic>
      <p:sp>
        <p:nvSpPr>
          <p:cNvPr id="4" name="Ellipse 3"/>
          <p:cNvSpPr/>
          <p:nvPr/>
        </p:nvSpPr>
        <p:spPr>
          <a:xfrm>
            <a:off x="4423335" y="2312342"/>
            <a:ext cx="3971108" cy="22076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5128545" y="3092987"/>
            <a:ext cx="2209310" cy="646331"/>
          </a:xfrm>
          <a:prstGeom prst="rect">
            <a:avLst/>
          </a:prstGeom>
          <a:noFill/>
        </p:spPr>
        <p:txBody>
          <a:bodyPr wrap="square" rtlCol="0">
            <a:spAutoFit/>
          </a:bodyPr>
          <a:lstStyle/>
          <a:p>
            <a:r>
              <a:rPr lang="de-DE" sz="3600" dirty="0" smtClean="0"/>
              <a:t>Controller</a:t>
            </a:r>
            <a:endParaRPr lang="de-DE" sz="3600" dirty="0"/>
          </a:p>
        </p:txBody>
      </p:sp>
      <p:sp>
        <p:nvSpPr>
          <p:cNvPr id="8" name="Textfeld 7"/>
          <p:cNvSpPr txBox="1"/>
          <p:nvPr/>
        </p:nvSpPr>
        <p:spPr>
          <a:xfrm>
            <a:off x="8394443" y="3042457"/>
            <a:ext cx="2209310" cy="646331"/>
          </a:xfrm>
          <a:prstGeom prst="rect">
            <a:avLst/>
          </a:prstGeom>
          <a:noFill/>
        </p:spPr>
        <p:txBody>
          <a:bodyPr wrap="square" rtlCol="0">
            <a:spAutoFit/>
          </a:bodyPr>
          <a:lstStyle/>
          <a:p>
            <a:r>
              <a:rPr lang="de-DE" sz="3600" dirty="0" smtClean="0"/>
              <a:t>Manager</a:t>
            </a:r>
            <a:endParaRPr lang="de-DE" sz="3600" dirty="0"/>
          </a:p>
        </p:txBody>
      </p:sp>
      <p:sp>
        <p:nvSpPr>
          <p:cNvPr id="9" name="Pfeil nach unten 8"/>
          <p:cNvSpPr/>
          <p:nvPr/>
        </p:nvSpPr>
        <p:spPr>
          <a:xfrm>
            <a:off x="6108443" y="4672270"/>
            <a:ext cx="600891" cy="60089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unten 9"/>
          <p:cNvSpPr/>
          <p:nvPr/>
        </p:nvSpPr>
        <p:spPr>
          <a:xfrm>
            <a:off x="9265999" y="4672270"/>
            <a:ext cx="600891" cy="600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p:nvSpPr>
        <p:spPr>
          <a:xfrm>
            <a:off x="5207105" y="5540354"/>
            <a:ext cx="3004457" cy="369332"/>
          </a:xfrm>
          <a:prstGeom prst="rect">
            <a:avLst/>
          </a:prstGeom>
          <a:noFill/>
        </p:spPr>
        <p:txBody>
          <a:bodyPr wrap="square" rtlCol="0">
            <a:spAutoFit/>
          </a:bodyPr>
          <a:lstStyle/>
          <a:p>
            <a:r>
              <a:rPr lang="de-DE" dirty="0" smtClean="0"/>
              <a:t>Transparenz schaffen</a:t>
            </a:r>
            <a:endParaRPr lang="de-DE" dirty="0"/>
          </a:p>
        </p:txBody>
      </p:sp>
      <p:sp>
        <p:nvSpPr>
          <p:cNvPr id="12" name="Textfeld 11"/>
          <p:cNvSpPr txBox="1"/>
          <p:nvPr/>
        </p:nvSpPr>
        <p:spPr>
          <a:xfrm>
            <a:off x="8728759" y="5473337"/>
            <a:ext cx="3004457" cy="369332"/>
          </a:xfrm>
          <a:prstGeom prst="rect">
            <a:avLst/>
          </a:prstGeom>
          <a:noFill/>
        </p:spPr>
        <p:txBody>
          <a:bodyPr wrap="square" rtlCol="0">
            <a:spAutoFit/>
          </a:bodyPr>
          <a:lstStyle/>
          <a:p>
            <a:r>
              <a:rPr lang="de-DE" dirty="0" smtClean="0"/>
              <a:t>Entscheidungen verantworten</a:t>
            </a:r>
            <a:endParaRPr lang="de-DE" dirty="0"/>
          </a:p>
        </p:txBody>
      </p:sp>
    </p:spTree>
    <p:extLst>
      <p:ext uri="{BB962C8B-B14F-4D97-AF65-F5344CB8AC3E}">
        <p14:creationId xmlns:p14="http://schemas.microsoft.com/office/powerpoint/2010/main" val="1768569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Ziele – Träger-abhängig</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380641320"/>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ern mit 5 Zacken 4"/>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10501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3002" y="2281658"/>
            <a:ext cx="10280469" cy="1450757"/>
          </a:xfrm>
        </p:spPr>
        <p:txBody>
          <a:bodyPr>
            <a:normAutofit fontScale="90000"/>
          </a:bodyPr>
          <a:lstStyle/>
          <a:p>
            <a:r>
              <a:rPr lang="de-DE" dirty="0" smtClean="0"/>
              <a:t>Anforderungs- </a:t>
            </a:r>
            <a:br>
              <a:rPr lang="de-DE" dirty="0" smtClean="0"/>
            </a:br>
            <a:r>
              <a:rPr lang="de-DE" dirty="0" err="1" smtClean="0"/>
              <a:t>bereiche</a:t>
            </a:r>
            <a:r>
              <a:rPr lang="de-DE" dirty="0" smtClean="0"/>
              <a:t> an </a:t>
            </a:r>
            <a:br>
              <a:rPr lang="de-DE" dirty="0" smtClean="0"/>
            </a:br>
            <a:r>
              <a:rPr lang="de-DE" dirty="0" smtClean="0"/>
              <a:t>einen Controller</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237098404"/>
              </p:ext>
            </p:extLst>
          </p:nvPr>
        </p:nvGraphicFramePr>
        <p:xfrm>
          <a:off x="3632343" y="1596881"/>
          <a:ext cx="7988849" cy="4489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ern mit 5 Zacken 4"/>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40011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Controlling</a:t>
            </a:r>
            <a:endParaRPr lang="de-DE" dirty="0"/>
          </a:p>
        </p:txBody>
      </p:sp>
      <p:sp>
        <p:nvSpPr>
          <p:cNvPr id="3" name="Inhaltsplatzhalter 2"/>
          <p:cNvSpPr>
            <a:spLocks noGrp="1"/>
          </p:cNvSpPr>
          <p:nvPr>
            <p:ph idx="1"/>
          </p:nvPr>
        </p:nvSpPr>
        <p:spPr/>
        <p:txBody>
          <a:bodyPr>
            <a:normAutofit/>
          </a:bodyPr>
          <a:lstStyle/>
          <a:p>
            <a:pPr lvl="0">
              <a:buFont typeface="Arial" panose="020B0604020202020204" pitchFamily="34" charset="0"/>
              <a:buChar char="•"/>
            </a:pPr>
            <a:r>
              <a:rPr lang="de-DE" dirty="0"/>
              <a:t>Controlling verbindet Planung, Kontrolle und Teilfunktionen betrieblicher Leitungstätigkeit zu </a:t>
            </a:r>
            <a:r>
              <a:rPr lang="de-DE" dirty="0" smtClean="0"/>
              <a:t>einheitlichem </a:t>
            </a:r>
            <a:r>
              <a:rPr lang="de-DE" dirty="0"/>
              <a:t>Instrument des Krankenhausmanagements</a:t>
            </a:r>
          </a:p>
          <a:p>
            <a:pPr lvl="0">
              <a:buFont typeface="Arial" panose="020B0604020202020204" pitchFamily="34" charset="0"/>
              <a:buChar char="•"/>
            </a:pPr>
            <a:r>
              <a:rPr lang="de-DE" b="1" dirty="0"/>
              <a:t>unterstützt Unternehmensleitung </a:t>
            </a:r>
            <a:r>
              <a:rPr lang="de-DE" dirty="0"/>
              <a:t>durch </a:t>
            </a:r>
            <a:endParaRPr lang="de-DE" dirty="0" smtClean="0"/>
          </a:p>
          <a:p>
            <a:pPr lvl="1">
              <a:buFont typeface="Arial" panose="020B0604020202020204" pitchFamily="34" charset="0"/>
              <a:buChar char="•"/>
            </a:pPr>
            <a:r>
              <a:rPr lang="de-DE" sz="2000" dirty="0" smtClean="0"/>
              <a:t>Aufbereitung </a:t>
            </a:r>
            <a:r>
              <a:rPr lang="de-DE" sz="2000" dirty="0"/>
              <a:t>von </a:t>
            </a:r>
            <a:r>
              <a:rPr lang="de-DE" sz="2000" dirty="0" smtClean="0"/>
              <a:t>Informationen und</a:t>
            </a:r>
          </a:p>
          <a:p>
            <a:pPr lvl="1">
              <a:buFont typeface="Arial" panose="020B0604020202020204" pitchFamily="34" charset="0"/>
              <a:buChar char="•"/>
            </a:pPr>
            <a:r>
              <a:rPr lang="de-DE" sz="2000" dirty="0" smtClean="0"/>
              <a:t>Koordination </a:t>
            </a:r>
            <a:r>
              <a:rPr lang="de-DE" sz="2000" dirty="0"/>
              <a:t>der Informationsversorgung bei Planung, Steuerung und Kontrolle von Handlungsalternativen im Betriebsgeschehen</a:t>
            </a:r>
          </a:p>
          <a:p>
            <a:endParaRPr lang="de-DE" dirty="0"/>
          </a:p>
        </p:txBody>
      </p:sp>
      <p:sp>
        <p:nvSpPr>
          <p:cNvPr id="4" name="Stern mit 5 Zacken 3"/>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78372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Controlling</a:t>
            </a:r>
            <a:endParaRPr lang="de-DE" dirty="0"/>
          </a:p>
        </p:txBody>
      </p:sp>
      <p:sp>
        <p:nvSpPr>
          <p:cNvPr id="3" name="Inhaltsplatzhalter 2"/>
          <p:cNvSpPr>
            <a:spLocks noGrp="1"/>
          </p:cNvSpPr>
          <p:nvPr>
            <p:ph idx="1"/>
          </p:nvPr>
        </p:nvSpPr>
        <p:spPr/>
        <p:txBody>
          <a:bodyPr>
            <a:normAutofit/>
          </a:bodyPr>
          <a:lstStyle/>
          <a:p>
            <a:pPr lvl="0">
              <a:buFont typeface="Arial" panose="020B0604020202020204" pitchFamily="34" charset="0"/>
              <a:buChar char="•"/>
            </a:pPr>
            <a:r>
              <a:rPr lang="de-DE" dirty="0" smtClean="0"/>
              <a:t>Controlling </a:t>
            </a:r>
            <a:r>
              <a:rPr lang="de-DE" dirty="0"/>
              <a:t>= </a:t>
            </a:r>
            <a:r>
              <a:rPr lang="de-DE" b="1" dirty="0"/>
              <a:t>Frühwarnsystem</a:t>
            </a:r>
            <a:r>
              <a:rPr lang="de-DE" dirty="0"/>
              <a:t> </a:t>
            </a:r>
            <a:r>
              <a:rPr lang="de-DE" dirty="0">
                <a:sym typeface="Wingdings" panose="05000000000000000000" pitchFamily="2" charset="2"/>
              </a:rPr>
              <a:t></a:t>
            </a:r>
            <a:r>
              <a:rPr lang="de-DE" dirty="0"/>
              <a:t> unterstützt Planungsprozesse + </a:t>
            </a:r>
            <a:r>
              <a:rPr lang="de-DE" dirty="0" smtClean="0"/>
              <a:t>Kontrolle </a:t>
            </a:r>
            <a:r>
              <a:rPr lang="de-DE" dirty="0"/>
              <a:t>der Realisierung der Planungen </a:t>
            </a:r>
            <a:r>
              <a:rPr lang="de-DE" dirty="0">
                <a:sym typeface="Wingdings" panose="05000000000000000000" pitchFamily="2" charset="2"/>
              </a:rPr>
              <a:t></a:t>
            </a:r>
            <a:r>
              <a:rPr lang="de-DE" dirty="0"/>
              <a:t> evtl. Gegensteuerung (falls Abweichungen) </a:t>
            </a:r>
          </a:p>
          <a:p>
            <a:pPr lvl="0">
              <a:buFont typeface="Arial" panose="020B0604020202020204" pitchFamily="34" charset="0"/>
              <a:buChar char="•"/>
            </a:pPr>
            <a:r>
              <a:rPr lang="de-DE" dirty="0"/>
              <a:t>Controlling integriert aus Vergangenheit stammenden Daten mit zukunftsorientierten Elementen </a:t>
            </a:r>
            <a:r>
              <a:rPr lang="de-DE" dirty="0">
                <a:sym typeface="Wingdings" panose="05000000000000000000" pitchFamily="2" charset="2"/>
              </a:rPr>
              <a:t></a:t>
            </a:r>
            <a:r>
              <a:rPr lang="de-DE" dirty="0"/>
              <a:t> transformiert Erkenntnisse aus Vergangenheit in künftige Handlungsempfehlungen</a:t>
            </a:r>
          </a:p>
          <a:p>
            <a:pPr lvl="0">
              <a:buFont typeface="Arial" panose="020B0604020202020204" pitchFamily="34" charset="0"/>
              <a:buChar char="•"/>
            </a:pPr>
            <a:r>
              <a:rPr lang="de-DE" dirty="0"/>
              <a:t>Controlling kann in Finanzmanagement eingebettet oder Stabsstelle der </a:t>
            </a:r>
            <a:r>
              <a:rPr lang="de-DE" dirty="0" smtClean="0"/>
              <a:t>Krankenhausleitung sein </a:t>
            </a:r>
            <a:r>
              <a:rPr lang="de-DE" dirty="0"/>
              <a:t>(</a:t>
            </a:r>
            <a:r>
              <a:rPr lang="de-DE" dirty="0">
                <a:sym typeface="Wingdings" panose="05000000000000000000" pitchFamily="2" charset="2"/>
              </a:rPr>
              <a:t></a:t>
            </a:r>
            <a:r>
              <a:rPr lang="de-DE" dirty="0"/>
              <a:t> </a:t>
            </a:r>
            <a:r>
              <a:rPr lang="de-DE" dirty="0" smtClean="0"/>
              <a:t>Interaktion </a:t>
            </a:r>
            <a:r>
              <a:rPr lang="de-DE" dirty="0"/>
              <a:t>mit </a:t>
            </a:r>
            <a:r>
              <a:rPr lang="de-DE" dirty="0" smtClean="0"/>
              <a:t>Finanzmanagement)</a:t>
            </a:r>
            <a:endParaRPr lang="de-DE" dirty="0"/>
          </a:p>
          <a:p>
            <a:endParaRPr lang="de-DE" dirty="0"/>
          </a:p>
        </p:txBody>
      </p:sp>
      <p:sp>
        <p:nvSpPr>
          <p:cNvPr id="4" name="Stern mit 5 Zacken 3"/>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31058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Controlling</a:t>
            </a:r>
            <a:endParaRPr lang="de-DE" dirty="0"/>
          </a:p>
        </p:txBody>
      </p:sp>
      <p:sp>
        <p:nvSpPr>
          <p:cNvPr id="3" name="Inhaltsplatzhalter 2"/>
          <p:cNvSpPr>
            <a:spLocks noGrp="1"/>
          </p:cNvSpPr>
          <p:nvPr>
            <p:ph idx="1"/>
          </p:nvPr>
        </p:nvSpPr>
        <p:spPr>
          <a:xfrm>
            <a:off x="3607724" y="781396"/>
            <a:ext cx="8148846" cy="5619404"/>
          </a:xfrm>
        </p:spPr>
        <p:txBody>
          <a:bodyPr>
            <a:normAutofit/>
          </a:bodyPr>
          <a:lstStyle/>
          <a:p>
            <a:pPr lvl="0">
              <a:buFont typeface="Arial" panose="020B0604020202020204" pitchFamily="34" charset="0"/>
              <a:buChar char="•"/>
            </a:pPr>
            <a:r>
              <a:rPr lang="de-DE" dirty="0"/>
              <a:t>unterstützt Krankenhausleitung als </a:t>
            </a:r>
            <a:r>
              <a:rPr lang="de-DE" b="1" dirty="0"/>
              <a:t>ziel-</a:t>
            </a:r>
            <a:r>
              <a:rPr lang="de-DE" dirty="0"/>
              <a:t>, </a:t>
            </a:r>
            <a:r>
              <a:rPr lang="de-DE" b="1" dirty="0"/>
              <a:t>erfolgs-</a:t>
            </a:r>
            <a:r>
              <a:rPr lang="de-DE" dirty="0"/>
              <a:t>, </a:t>
            </a:r>
            <a:r>
              <a:rPr lang="de-DE" b="1" dirty="0"/>
              <a:t>prozess- </a:t>
            </a:r>
            <a:r>
              <a:rPr lang="de-DE" dirty="0"/>
              <a:t>und </a:t>
            </a:r>
            <a:r>
              <a:rPr lang="de-DE" b="1" dirty="0"/>
              <a:t>zukunftsorientiertes Führungskonzept</a:t>
            </a:r>
            <a:endParaRPr lang="de-DE" dirty="0"/>
          </a:p>
          <a:p>
            <a:pPr lvl="0">
              <a:buFont typeface="Arial" panose="020B0604020202020204" pitchFamily="34" charset="0"/>
              <a:buChar char="•"/>
            </a:pPr>
            <a:r>
              <a:rPr lang="de-DE" dirty="0"/>
              <a:t>trägt dazu bei, dauerhaft ausgeglichenes finanzielles Ergebnis zu erreichen</a:t>
            </a:r>
          </a:p>
          <a:p>
            <a:pPr lvl="0">
              <a:buFont typeface="Arial" panose="020B0604020202020204" pitchFamily="34" charset="0"/>
              <a:buChar char="•"/>
            </a:pPr>
            <a:r>
              <a:rPr lang="de-DE" dirty="0"/>
              <a:t>Mitwirkung </a:t>
            </a:r>
            <a:r>
              <a:rPr lang="de-DE" dirty="0" smtClean="0"/>
              <a:t>an Realisierung </a:t>
            </a:r>
            <a:r>
              <a:rPr lang="de-DE" dirty="0"/>
              <a:t>von betriebswirtschaftlichen Zielen </a:t>
            </a:r>
            <a:r>
              <a:rPr lang="de-DE" dirty="0" smtClean="0"/>
              <a:t>wie:</a:t>
            </a:r>
          </a:p>
          <a:p>
            <a:pPr marL="0" lvl="0" indent="0">
              <a:buNone/>
            </a:pPr>
            <a:endParaRPr lang="de-DE" dirty="0" smtClean="0"/>
          </a:p>
          <a:p>
            <a:pPr lvl="0">
              <a:buFont typeface="Arial" panose="020B0604020202020204" pitchFamily="34" charset="0"/>
              <a:buChar char="•"/>
            </a:pPr>
            <a:endParaRPr lang="de-DE" dirty="0" smtClean="0"/>
          </a:p>
          <a:p>
            <a:pPr marL="201168" lvl="1" indent="0">
              <a:buNone/>
            </a:pPr>
            <a:endParaRPr lang="de-DE" sz="2000" dirty="0" smtClean="0"/>
          </a:p>
          <a:p>
            <a:pPr marL="201168" lvl="1" indent="0">
              <a:buNone/>
            </a:pPr>
            <a:endParaRPr lang="de-DE" sz="2000" dirty="0"/>
          </a:p>
          <a:p>
            <a:pPr marL="201168" lvl="1" indent="0">
              <a:buNone/>
            </a:pPr>
            <a:endParaRPr lang="de-DE" sz="2000" dirty="0" smtClean="0"/>
          </a:p>
          <a:p>
            <a:pPr marL="201168" lvl="1" indent="0">
              <a:buNone/>
            </a:pPr>
            <a:endParaRPr lang="de-DE" sz="2000" dirty="0" smtClean="0"/>
          </a:p>
          <a:p>
            <a:pPr marL="201168" lvl="1" indent="0">
              <a:buNone/>
            </a:pPr>
            <a:endParaRPr lang="de-DE" sz="2000" dirty="0"/>
          </a:p>
          <a:p>
            <a:pPr marL="201168" lvl="1" indent="0">
              <a:buNone/>
            </a:pPr>
            <a:endParaRPr lang="de-DE" sz="2000" dirty="0" smtClean="0"/>
          </a:p>
          <a:p>
            <a:pPr marL="201168" lvl="1" indent="0">
              <a:buNone/>
            </a:pPr>
            <a:r>
              <a:rPr lang="de-DE" sz="2000" dirty="0" smtClean="0"/>
              <a:t>mit </a:t>
            </a:r>
            <a:r>
              <a:rPr lang="de-DE" sz="2000" dirty="0"/>
              <a:t>Hilfe von Frühwarn- und Informationssystemen sowie Analyseinstrumenten </a:t>
            </a:r>
          </a:p>
          <a:p>
            <a:endParaRPr lang="de-DE" dirty="0"/>
          </a:p>
        </p:txBody>
      </p:sp>
      <p:graphicFrame>
        <p:nvGraphicFramePr>
          <p:cNvPr id="4" name="Diagramm 3"/>
          <p:cNvGraphicFramePr/>
          <p:nvPr>
            <p:extLst>
              <p:ext uri="{D42A27DB-BD31-4B8C-83A1-F6EECF244321}">
                <p14:modId xmlns:p14="http://schemas.microsoft.com/office/powerpoint/2010/main" val="3003796657"/>
              </p:ext>
            </p:extLst>
          </p:nvPr>
        </p:nvGraphicFramePr>
        <p:xfrm>
          <a:off x="3607724" y="2542506"/>
          <a:ext cx="7514705" cy="271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ern mit 5 Zacken 4"/>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1514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Controlling</a:t>
            </a:r>
            <a:endParaRPr lang="de-DE" dirty="0"/>
          </a:p>
        </p:txBody>
      </p:sp>
      <p:sp>
        <p:nvSpPr>
          <p:cNvPr id="3" name="Inhaltsplatzhalter 2"/>
          <p:cNvSpPr>
            <a:spLocks noGrp="1"/>
          </p:cNvSpPr>
          <p:nvPr>
            <p:ph idx="1"/>
          </p:nvPr>
        </p:nvSpPr>
        <p:spPr>
          <a:xfrm>
            <a:off x="3657600" y="1169954"/>
            <a:ext cx="7514705" cy="4555066"/>
          </a:xfrm>
        </p:spPr>
        <p:txBody>
          <a:bodyPr>
            <a:normAutofit/>
          </a:bodyPr>
          <a:lstStyle/>
          <a:p>
            <a:pPr lvl="0">
              <a:buFont typeface="Arial" panose="020B0604020202020204" pitchFamily="34" charset="0"/>
              <a:buChar char="•"/>
            </a:pPr>
            <a:r>
              <a:rPr lang="de-DE" dirty="0" smtClean="0"/>
              <a:t>Ziel</a:t>
            </a:r>
            <a:r>
              <a:rPr lang="de-DE" dirty="0"/>
              <a:t>: Erfüllung von Leistungs- und Finanzierungsziele im Krankenhaus durch Gewährleistung der Leistungsfähigkeit der Krankenversorgung durch Ausschöpfung von Wirtschaftlichkeitsreserven und Anpassung der Krankenhausausstattung an sich verändernde Bedürfnisse/Anforderungen von Patienten und </a:t>
            </a:r>
            <a:r>
              <a:rPr lang="de-DE" dirty="0" smtClean="0"/>
              <a:t>Mitarbeitern</a:t>
            </a:r>
          </a:p>
          <a:p>
            <a:pPr lvl="0">
              <a:buFont typeface="Wingdings" panose="05000000000000000000" pitchFamily="2" charset="2"/>
              <a:buChar char="à"/>
            </a:pPr>
            <a:r>
              <a:rPr lang="de-DE" dirty="0" smtClean="0"/>
              <a:t>Fehlentwicklungen </a:t>
            </a:r>
            <a:r>
              <a:rPr lang="de-DE" dirty="0"/>
              <a:t>und Ursachen sowie Erfolgspotenziale rechtzeitig </a:t>
            </a:r>
            <a:endParaRPr lang="de-DE" dirty="0" smtClean="0"/>
          </a:p>
          <a:p>
            <a:pPr lvl="0">
              <a:buFont typeface="Wingdings" panose="05000000000000000000" pitchFamily="2" charset="2"/>
              <a:buChar char="à"/>
            </a:pPr>
            <a:r>
              <a:rPr lang="de-DE" dirty="0" smtClean="0"/>
              <a:t> </a:t>
            </a:r>
            <a:r>
              <a:rPr lang="de-DE" dirty="0"/>
              <a:t>geeignete Steuerungsmaßnahmen </a:t>
            </a:r>
            <a:r>
              <a:rPr lang="de-DE" dirty="0" smtClean="0"/>
              <a:t>eingeleitet</a:t>
            </a:r>
            <a:endParaRPr lang="de-DE" dirty="0"/>
          </a:p>
          <a:p>
            <a:pPr lvl="0">
              <a:buFont typeface="Arial" panose="020B0604020202020204" pitchFamily="34" charset="0"/>
              <a:buChar char="•"/>
            </a:pPr>
            <a:r>
              <a:rPr lang="de-DE" dirty="0"/>
              <a:t>Controlling beschäftigt sich nicht nur mit Frage, ob Plan und Ist in Vergangenheit übereinstimmten</a:t>
            </a:r>
            <a:r>
              <a:rPr lang="de-DE" dirty="0">
                <a:sym typeface="Wingdings" panose="05000000000000000000" pitchFamily="2" charset="2"/>
              </a:rPr>
              <a:t></a:t>
            </a:r>
            <a:r>
              <a:rPr lang="de-DE" dirty="0"/>
              <a:t> mehr noch, ob und wie für laufende und folgenden Planungsperioden beabsichtigte Ergebnisse realisiert werden können</a:t>
            </a:r>
          </a:p>
          <a:p>
            <a:endParaRPr lang="de-DE" dirty="0"/>
          </a:p>
        </p:txBody>
      </p:sp>
      <p:sp>
        <p:nvSpPr>
          <p:cNvPr id="4" name="Stern mit 5 Zacken 3"/>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48882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Controlling</a:t>
            </a:r>
            <a:endParaRPr lang="de-DE" dirty="0"/>
          </a:p>
        </p:txBody>
      </p:sp>
      <p:sp>
        <p:nvSpPr>
          <p:cNvPr id="3" name="Inhaltsplatzhalter 2"/>
          <p:cNvSpPr>
            <a:spLocks noGrp="1"/>
          </p:cNvSpPr>
          <p:nvPr>
            <p:ph idx="1"/>
          </p:nvPr>
        </p:nvSpPr>
        <p:spPr/>
        <p:txBody>
          <a:bodyPr>
            <a:normAutofit/>
          </a:bodyPr>
          <a:lstStyle/>
          <a:p>
            <a:pPr lvl="0">
              <a:buFont typeface="Arial" panose="020B0604020202020204" pitchFamily="34" charset="0"/>
              <a:buChar char="•"/>
            </a:pPr>
            <a:r>
              <a:rPr lang="de-DE" dirty="0"/>
              <a:t>Controlling gewährleistet </a:t>
            </a:r>
            <a:r>
              <a:rPr lang="de-DE" b="1" dirty="0"/>
              <a:t>Anpassung des Krankenhauses </a:t>
            </a:r>
            <a:r>
              <a:rPr lang="de-DE" dirty="0"/>
              <a:t>an Veränderungen der internen und externen Bedingungen der Krankenhausarbeit finanzieller, struktureller und kultureller Art durch</a:t>
            </a:r>
          </a:p>
          <a:p>
            <a:pPr lvl="1">
              <a:buFont typeface="Arial" panose="020B0604020202020204" pitchFamily="34" charset="0"/>
              <a:buChar char="•"/>
            </a:pPr>
            <a:r>
              <a:rPr lang="de-DE" sz="2000" dirty="0"/>
              <a:t>Integration von Planung und Kontrolle</a:t>
            </a:r>
          </a:p>
          <a:p>
            <a:pPr lvl="1">
              <a:buFont typeface="Arial" panose="020B0604020202020204" pitchFamily="34" charset="0"/>
              <a:buChar char="•"/>
            </a:pPr>
            <a:r>
              <a:rPr lang="de-DE" sz="2000" dirty="0"/>
              <a:t>horizontale und vertikale Koordination der Planungs- und Kontrollprozesse</a:t>
            </a:r>
          </a:p>
          <a:p>
            <a:pPr lvl="1">
              <a:buFont typeface="Arial" panose="020B0604020202020204" pitchFamily="34" charset="0"/>
              <a:buChar char="•"/>
            </a:pPr>
            <a:r>
              <a:rPr lang="de-DE" sz="2000" dirty="0"/>
              <a:t>Sicherung der Koordinationsfähigkeit des Krankenhausmanagements und</a:t>
            </a:r>
          </a:p>
          <a:p>
            <a:pPr>
              <a:buFont typeface="Arial" panose="020B0604020202020204" pitchFamily="34" charset="0"/>
              <a:buChar char="•"/>
            </a:pPr>
            <a:r>
              <a:rPr lang="de-DE" dirty="0"/>
              <a:t>Sicherung der bedarfsgerechten Informationsversorgung der Mitglieder </a:t>
            </a:r>
            <a:r>
              <a:rPr lang="de-DE" dirty="0" smtClean="0"/>
              <a:t>des Krankenhausmanagements</a:t>
            </a:r>
            <a:endParaRPr lang="de-DE" dirty="0"/>
          </a:p>
        </p:txBody>
      </p:sp>
      <p:sp>
        <p:nvSpPr>
          <p:cNvPr id="4" name="Stern mit 5 Zacken 3"/>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61715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 des Controllings</a:t>
            </a:r>
            <a:endParaRPr lang="de-DE" dirty="0"/>
          </a:p>
        </p:txBody>
      </p:sp>
      <p:sp>
        <p:nvSpPr>
          <p:cNvPr id="3" name="Inhaltsplatzhalter 2"/>
          <p:cNvSpPr>
            <a:spLocks noGrp="1"/>
          </p:cNvSpPr>
          <p:nvPr>
            <p:ph idx="1"/>
          </p:nvPr>
        </p:nvSpPr>
        <p:spPr>
          <a:xfrm>
            <a:off x="3869268" y="864108"/>
            <a:ext cx="7315200" cy="1239012"/>
          </a:xfrm>
        </p:spPr>
        <p:txBody>
          <a:bodyPr/>
          <a:lstStyle/>
          <a:p>
            <a:pPr marL="0" lvl="0" indent="0">
              <a:buNone/>
            </a:pPr>
            <a:r>
              <a:rPr lang="de-DE" b="1" dirty="0"/>
              <a:t>Aufgaben </a:t>
            </a:r>
            <a:r>
              <a:rPr lang="de-DE" dirty="0"/>
              <a:t>des Controllings kann man aus Zielsetzung und Teilfunktionen der betrieblichen Leitungstätigkeit ableiten:</a:t>
            </a:r>
          </a:p>
          <a:p>
            <a:endParaRPr lang="de-DE" dirty="0"/>
          </a:p>
        </p:txBody>
      </p:sp>
      <p:graphicFrame>
        <p:nvGraphicFramePr>
          <p:cNvPr id="4" name="Diagramm 3"/>
          <p:cNvGraphicFramePr/>
          <p:nvPr>
            <p:extLst>
              <p:ext uri="{D42A27DB-BD31-4B8C-83A1-F6EECF244321}">
                <p14:modId xmlns:p14="http://schemas.microsoft.com/office/powerpoint/2010/main" val="2361916448"/>
              </p:ext>
            </p:extLst>
          </p:nvPr>
        </p:nvGraphicFramePr>
        <p:xfrm>
          <a:off x="3572096" y="1736943"/>
          <a:ext cx="8188104" cy="4494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ern mit 5 Zacken 4"/>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32443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Werkzeuge im Controlling</a:t>
            </a:r>
            <a:endParaRPr lang="de-DE" dirty="0"/>
          </a:p>
        </p:txBody>
      </p:sp>
      <p:sp>
        <p:nvSpPr>
          <p:cNvPr id="3" name="Inhaltsplatzhalter 2"/>
          <p:cNvSpPr>
            <a:spLocks noGrp="1"/>
          </p:cNvSpPr>
          <p:nvPr>
            <p:ph idx="1"/>
          </p:nvPr>
        </p:nvSpPr>
        <p:spPr>
          <a:xfrm>
            <a:off x="3869268" y="864108"/>
            <a:ext cx="7315200" cy="1097696"/>
          </a:xfrm>
        </p:spPr>
        <p:txBody>
          <a:bodyPr/>
          <a:lstStyle/>
          <a:p>
            <a:pPr marL="0" lvl="0" indent="0">
              <a:buNone/>
            </a:pPr>
            <a:r>
              <a:rPr lang="de-DE" dirty="0"/>
              <a:t>Zur Erfüllung seiner Aufgaben steht Controlling große Auswahl an </a:t>
            </a:r>
            <a:r>
              <a:rPr lang="de-DE" b="1" dirty="0"/>
              <a:t>Werkzeugen </a:t>
            </a:r>
            <a:r>
              <a:rPr lang="de-DE" dirty="0"/>
              <a:t>zur Verfügung</a:t>
            </a:r>
            <a:r>
              <a:rPr lang="de-DE" dirty="0" smtClean="0"/>
              <a:t>:</a:t>
            </a:r>
            <a:endParaRPr lang="de-DE" sz="2800" dirty="0"/>
          </a:p>
        </p:txBody>
      </p:sp>
      <p:graphicFrame>
        <p:nvGraphicFramePr>
          <p:cNvPr id="5" name="Diagramm 4"/>
          <p:cNvGraphicFramePr/>
          <p:nvPr>
            <p:extLst>
              <p:ext uri="{D42A27DB-BD31-4B8C-83A1-F6EECF244321}">
                <p14:modId xmlns:p14="http://schemas.microsoft.com/office/powerpoint/2010/main" val="2649227903"/>
              </p:ext>
            </p:extLst>
          </p:nvPr>
        </p:nvGraphicFramePr>
        <p:xfrm>
          <a:off x="3543728" y="1877437"/>
          <a:ext cx="8218782" cy="2902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79416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Ausgestaltung des Controlling</a:t>
            </a:r>
            <a:endParaRPr lang="de-DE" dirty="0"/>
          </a:p>
        </p:txBody>
      </p:sp>
      <p:sp>
        <p:nvSpPr>
          <p:cNvPr id="3" name="Inhaltsplatzhalter 2"/>
          <p:cNvSpPr>
            <a:spLocks noGrp="1"/>
          </p:cNvSpPr>
          <p:nvPr>
            <p:ph idx="1"/>
          </p:nvPr>
        </p:nvSpPr>
        <p:spPr/>
        <p:txBody>
          <a:bodyPr/>
          <a:lstStyle/>
          <a:p>
            <a:pPr lvl="0">
              <a:buFont typeface="Arial" panose="020B0604020202020204" pitchFamily="34" charset="0"/>
              <a:buChar char="•"/>
            </a:pPr>
            <a:r>
              <a:rPr lang="de-DE" dirty="0"/>
              <a:t>Konkrete Ausgestaltung des Controllings </a:t>
            </a:r>
            <a:r>
              <a:rPr lang="de-DE" dirty="0" smtClean="0"/>
              <a:t>abhängig davon</a:t>
            </a:r>
          </a:p>
          <a:p>
            <a:pPr lvl="1">
              <a:buFont typeface="Arial" panose="020B0604020202020204" pitchFamily="34" charset="0"/>
              <a:buChar char="•"/>
            </a:pPr>
            <a:r>
              <a:rPr lang="de-DE" sz="2000" dirty="0" smtClean="0"/>
              <a:t>wie </a:t>
            </a:r>
            <a:r>
              <a:rPr lang="de-DE" sz="2000" dirty="0"/>
              <a:t>dezentralisiert Leitungsaufgaben sind und </a:t>
            </a:r>
            <a:endParaRPr lang="de-DE" sz="2000" dirty="0" smtClean="0"/>
          </a:p>
          <a:p>
            <a:pPr lvl="1">
              <a:buFont typeface="Arial" panose="020B0604020202020204" pitchFamily="34" charset="0"/>
              <a:buChar char="•"/>
            </a:pPr>
            <a:r>
              <a:rPr lang="de-DE" sz="2000" dirty="0" smtClean="0"/>
              <a:t>welche </a:t>
            </a:r>
            <a:r>
              <a:rPr lang="de-DE" sz="2000" dirty="0"/>
              <a:t>Arten von Führungsgrundsätzen im Controlling des Krankenhauses realisiert </a:t>
            </a:r>
            <a:r>
              <a:rPr lang="de-DE" sz="2000" dirty="0" smtClean="0"/>
              <a:t>werden</a:t>
            </a:r>
            <a:endParaRPr lang="de-DE" sz="2000" dirty="0"/>
          </a:p>
          <a:p>
            <a:pPr lvl="0">
              <a:buFont typeface="Arial" panose="020B0604020202020204" pitchFamily="34" charset="0"/>
              <a:buChar char="•"/>
            </a:pPr>
            <a:r>
              <a:rPr lang="de-DE" dirty="0"/>
              <a:t>Controlling = Instrument des Managements aller Leitungsebenen </a:t>
            </a:r>
            <a:endParaRPr lang="de-DE" dirty="0" smtClean="0"/>
          </a:p>
          <a:p>
            <a:pPr lvl="0">
              <a:buFont typeface="Arial" panose="020B0604020202020204" pitchFamily="34" charset="0"/>
              <a:buChar char="•"/>
            </a:pPr>
            <a:r>
              <a:rPr lang="de-DE" dirty="0" smtClean="0">
                <a:sym typeface="Wingdings" panose="05000000000000000000" pitchFamily="2" charset="2"/>
              </a:rPr>
              <a:t></a:t>
            </a:r>
            <a:r>
              <a:rPr lang="de-DE" dirty="0" smtClean="0"/>
              <a:t> </a:t>
            </a:r>
            <a:r>
              <a:rPr lang="de-DE" dirty="0"/>
              <a:t>hilft Verantwortlichen in allen Leistungsbereichen Qualität, Effektivität und Effizienz der Patientenbehandlung auf hohem Niveau zu garantieren</a:t>
            </a:r>
          </a:p>
          <a:p>
            <a:endParaRPr lang="de-DE" dirty="0"/>
          </a:p>
        </p:txBody>
      </p:sp>
    </p:spTree>
    <p:extLst>
      <p:ext uri="{BB962C8B-B14F-4D97-AF65-F5344CB8AC3E}">
        <p14:creationId xmlns:p14="http://schemas.microsoft.com/office/powerpoint/2010/main" val="3517996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Kennzahlen</a:t>
            </a:r>
            <a:endParaRPr lang="de-DE" dirty="0"/>
          </a:p>
        </p:txBody>
      </p:sp>
      <p:sp>
        <p:nvSpPr>
          <p:cNvPr id="3" name="Inhaltsplatzhalter 2"/>
          <p:cNvSpPr>
            <a:spLocks noGrp="1"/>
          </p:cNvSpPr>
          <p:nvPr>
            <p:ph idx="1"/>
          </p:nvPr>
        </p:nvSpPr>
        <p:spPr/>
        <p:txBody>
          <a:bodyPr/>
          <a:lstStyle/>
          <a:p>
            <a:pPr lvl="0">
              <a:buFont typeface="Arial" panose="020B0604020202020204" pitchFamily="34" charset="0"/>
              <a:buChar char="•"/>
            </a:pPr>
            <a:r>
              <a:rPr lang="de-DE" dirty="0"/>
              <a:t>Controlling im KH </a:t>
            </a:r>
            <a:r>
              <a:rPr lang="de-DE" dirty="0">
                <a:sym typeface="Wingdings" panose="05000000000000000000" pitchFamily="2" charset="2"/>
              </a:rPr>
              <a:t></a:t>
            </a:r>
            <a:r>
              <a:rPr lang="de-DE" dirty="0"/>
              <a:t> bes. Bedeutung spezifische </a:t>
            </a:r>
            <a:r>
              <a:rPr lang="de-DE" b="1" dirty="0"/>
              <a:t>Kennzahlen </a:t>
            </a:r>
            <a:r>
              <a:rPr lang="de-DE" dirty="0"/>
              <a:t>sowie damit verbundenen Zeitvergleiche und zwischenbetrieblichen Vergleiche </a:t>
            </a:r>
            <a:endParaRPr lang="de-DE" dirty="0" smtClean="0"/>
          </a:p>
          <a:p>
            <a:pPr lvl="1">
              <a:buFont typeface="Arial" panose="020B0604020202020204" pitchFamily="34" charset="0"/>
              <a:buChar char="•"/>
            </a:pPr>
            <a:r>
              <a:rPr lang="de-DE" sz="2000" dirty="0" smtClean="0">
                <a:sym typeface="Wingdings" panose="05000000000000000000" pitchFamily="2" charset="2"/>
              </a:rPr>
              <a:t></a:t>
            </a:r>
            <a:r>
              <a:rPr lang="de-DE" sz="2000" dirty="0" smtClean="0"/>
              <a:t> </a:t>
            </a:r>
            <a:r>
              <a:rPr lang="de-DE" sz="2000" dirty="0"/>
              <a:t>Kennzahlen = quantitativer Ausdruck relevanter betriebswirtschaftlicher Tatbestände (komprimierter Aussagekraft über jeweiligen Betrachtungs- und Beobachtungsgegenstand) </a:t>
            </a:r>
            <a:endParaRPr lang="de-DE" sz="2000" dirty="0" smtClean="0"/>
          </a:p>
          <a:p>
            <a:pPr lvl="1">
              <a:buFont typeface="Arial" panose="020B0604020202020204" pitchFamily="34" charset="0"/>
              <a:buChar char="•"/>
            </a:pPr>
            <a:r>
              <a:rPr lang="de-DE" sz="2000" dirty="0" smtClean="0">
                <a:sym typeface="Wingdings" panose="05000000000000000000" pitchFamily="2" charset="2"/>
              </a:rPr>
              <a:t></a:t>
            </a:r>
            <a:r>
              <a:rPr lang="de-DE" sz="2000" dirty="0" smtClean="0"/>
              <a:t> </a:t>
            </a:r>
            <a:r>
              <a:rPr lang="de-DE" sz="2000" dirty="0"/>
              <a:t>Diese Verhältniszahlen können als zukunfts- und vergangenheitsorientierte Ist-Vergleiche, Plan-Ist-Vergleiche oder Soll-Ist-Vergleiche gestaltet sein</a:t>
            </a:r>
          </a:p>
          <a:p>
            <a:pPr lvl="0">
              <a:buFont typeface="Arial" panose="020B0604020202020204" pitchFamily="34" charset="0"/>
              <a:buChar char="•"/>
            </a:pPr>
            <a:r>
              <a:rPr lang="de-DE" dirty="0"/>
              <a:t>Aufbau eines kennzahlenorientierten </a:t>
            </a:r>
            <a:r>
              <a:rPr lang="de-DE" dirty="0" err="1"/>
              <a:t>Controllingsystems</a:t>
            </a:r>
            <a:r>
              <a:rPr lang="de-DE" dirty="0"/>
              <a:t> </a:t>
            </a:r>
            <a:r>
              <a:rPr lang="de-DE" dirty="0">
                <a:sym typeface="Wingdings" panose="05000000000000000000" pitchFamily="2" charset="2"/>
              </a:rPr>
              <a:t></a:t>
            </a:r>
            <a:r>
              <a:rPr lang="de-DE" dirty="0"/>
              <a:t> Wichtig: Vergleichbarkeit der Daten und Informationen sowie deren Kontinuität </a:t>
            </a:r>
          </a:p>
          <a:p>
            <a:pPr lvl="0">
              <a:buFont typeface="Arial" panose="020B0604020202020204" pitchFamily="34" charset="0"/>
              <a:buChar char="•"/>
            </a:pPr>
            <a:r>
              <a:rPr lang="de-DE" dirty="0"/>
              <a:t>Auf dieser Grundlage erhält Krankenhausleitung präzise Berichte über wichtige Krankenhausbereiche </a:t>
            </a:r>
            <a:r>
              <a:rPr lang="de-DE" dirty="0">
                <a:sym typeface="Wingdings" panose="05000000000000000000" pitchFamily="2" charset="2"/>
              </a:rPr>
              <a:t></a:t>
            </a:r>
            <a:r>
              <a:rPr lang="de-DE" dirty="0"/>
              <a:t>  kann bei Fehlentwicklungen kurzfristig eingreifen</a:t>
            </a:r>
          </a:p>
          <a:p>
            <a:endParaRPr lang="de-DE" dirty="0"/>
          </a:p>
        </p:txBody>
      </p:sp>
    </p:spTree>
    <p:extLst>
      <p:ext uri="{BB962C8B-B14F-4D97-AF65-F5344CB8AC3E}">
        <p14:creationId xmlns:p14="http://schemas.microsoft.com/office/powerpoint/2010/main" val="864537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Finanz-management im Krankenhaus</a:t>
            </a:r>
            <a:endParaRPr lang="de-DE" dirty="0"/>
          </a:p>
        </p:txBody>
      </p:sp>
      <p:sp>
        <p:nvSpPr>
          <p:cNvPr id="3" name="Inhaltsplatzhalter 2"/>
          <p:cNvSpPr>
            <a:spLocks noGrp="1"/>
          </p:cNvSpPr>
          <p:nvPr>
            <p:ph idx="1"/>
          </p:nvPr>
        </p:nvSpPr>
        <p:spPr>
          <a:xfrm>
            <a:off x="3869268" y="864108"/>
            <a:ext cx="7315200" cy="1421892"/>
          </a:xfrm>
        </p:spPr>
        <p:txBody>
          <a:bodyPr/>
          <a:lstStyle/>
          <a:p>
            <a:pPr lvl="0"/>
            <a:r>
              <a:rPr lang="de-DE" dirty="0" smtClean="0">
                <a:sym typeface="Wingdings" panose="05000000000000000000" pitchFamily="2" charset="2"/>
              </a:rPr>
              <a:t> </a:t>
            </a:r>
            <a:r>
              <a:rPr lang="de-DE" dirty="0" smtClean="0"/>
              <a:t>Krankenhäuser betroffen von </a:t>
            </a:r>
            <a:r>
              <a:rPr lang="de-DE" dirty="0"/>
              <a:t>weitreichenden </a:t>
            </a:r>
            <a:r>
              <a:rPr lang="de-DE" dirty="0" smtClean="0"/>
              <a:t>Veränderungen durch  </a:t>
            </a:r>
            <a:r>
              <a:rPr lang="de-DE" dirty="0">
                <a:sym typeface="Wingdings" panose="05000000000000000000" pitchFamily="2" charset="2"/>
              </a:rPr>
              <a:t></a:t>
            </a:r>
            <a:endParaRPr lang="de-DE" sz="2800" dirty="0"/>
          </a:p>
          <a:p>
            <a:endParaRPr lang="de-DE" dirty="0"/>
          </a:p>
        </p:txBody>
      </p:sp>
      <p:graphicFrame>
        <p:nvGraphicFramePr>
          <p:cNvPr id="4" name="Diagramm 3"/>
          <p:cNvGraphicFramePr/>
          <p:nvPr>
            <p:extLst>
              <p:ext uri="{D42A27DB-BD31-4B8C-83A1-F6EECF244321}">
                <p14:modId xmlns:p14="http://schemas.microsoft.com/office/powerpoint/2010/main" val="76316556"/>
              </p:ext>
            </p:extLst>
          </p:nvPr>
        </p:nvGraphicFramePr>
        <p:xfrm>
          <a:off x="3594792" y="1872687"/>
          <a:ext cx="8128000" cy="3852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ern mit 5 Zacken 4"/>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19091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2755" y="2048901"/>
            <a:ext cx="10293531" cy="1450757"/>
          </a:xfrm>
        </p:spPr>
        <p:txBody>
          <a:bodyPr>
            <a:normAutofit fontScale="90000"/>
          </a:bodyPr>
          <a:lstStyle/>
          <a:p>
            <a:r>
              <a:rPr lang="de-DE" dirty="0" smtClean="0"/>
              <a:t>Verschiedene </a:t>
            </a:r>
            <a:br>
              <a:rPr lang="de-DE" dirty="0" smtClean="0"/>
            </a:br>
            <a:r>
              <a:rPr lang="de-DE" dirty="0" smtClean="0"/>
              <a:t>Formen des </a:t>
            </a:r>
            <a:br>
              <a:rPr lang="de-DE" dirty="0" smtClean="0"/>
            </a:br>
            <a:r>
              <a:rPr lang="de-DE" dirty="0" smtClean="0"/>
              <a:t>KH-Controllings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940768514"/>
              </p:ext>
            </p:extLst>
          </p:nvPr>
        </p:nvGraphicFramePr>
        <p:xfrm>
          <a:off x="3607723" y="1846265"/>
          <a:ext cx="8121535" cy="3714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ern mit 5 Zacken 4"/>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897993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2755" y="2048901"/>
            <a:ext cx="10293531" cy="1450757"/>
          </a:xfrm>
        </p:spPr>
        <p:txBody>
          <a:bodyPr>
            <a:normAutofit fontScale="90000"/>
          </a:bodyPr>
          <a:lstStyle/>
          <a:p>
            <a:r>
              <a:rPr lang="de-DE" dirty="0" smtClean="0"/>
              <a:t>Verschiedene </a:t>
            </a:r>
            <a:br>
              <a:rPr lang="de-DE" dirty="0" smtClean="0"/>
            </a:br>
            <a:r>
              <a:rPr lang="de-DE" dirty="0" smtClean="0"/>
              <a:t>Formen des </a:t>
            </a:r>
            <a:br>
              <a:rPr lang="de-DE" dirty="0" smtClean="0"/>
            </a:br>
            <a:r>
              <a:rPr lang="de-DE" dirty="0" smtClean="0"/>
              <a:t>KH-Controllings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896957653"/>
              </p:ext>
            </p:extLst>
          </p:nvPr>
        </p:nvGraphicFramePr>
        <p:xfrm>
          <a:off x="3582785" y="782236"/>
          <a:ext cx="8121535" cy="98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feld 5"/>
          <p:cNvSpPr txBox="1"/>
          <p:nvPr/>
        </p:nvSpPr>
        <p:spPr>
          <a:xfrm>
            <a:off x="3582785" y="1852551"/>
            <a:ext cx="7677398" cy="4093428"/>
          </a:xfrm>
          <a:prstGeom prst="rect">
            <a:avLst/>
          </a:prstGeom>
          <a:noFill/>
        </p:spPr>
        <p:txBody>
          <a:bodyPr wrap="square" rtlCol="0">
            <a:spAutoFit/>
          </a:bodyPr>
          <a:lstStyle/>
          <a:p>
            <a:pPr marL="1200150" lvl="2" indent="-285750">
              <a:buFont typeface="Arial" panose="020B0604020202020204" pitchFamily="34" charset="0"/>
              <a:buChar char="•"/>
            </a:pPr>
            <a:r>
              <a:rPr lang="de-DE" sz="2000" dirty="0"/>
              <a:t>Fokussierung auf Leistungs- und Finanzierungsziele z.B. Kostencontrolling, Gemeinkostencontrolling, Fallkostencontrolling oder Ergebniscontrolling</a:t>
            </a:r>
          </a:p>
          <a:p>
            <a:pPr marL="1200150" lvl="2" indent="-285750">
              <a:buFont typeface="Arial" panose="020B0604020202020204" pitchFamily="34" charset="0"/>
              <a:buChar char="•"/>
            </a:pPr>
            <a:r>
              <a:rPr lang="de-DE" sz="2000" dirty="0"/>
              <a:t>Schwerpunkt: kostenwirtschaftliche Ergebnis- und Erfolgsrechnung </a:t>
            </a:r>
            <a:r>
              <a:rPr lang="de-DE" sz="2000" dirty="0">
                <a:sym typeface="Wingdings" panose="05000000000000000000" pitchFamily="2" charset="2"/>
              </a:rPr>
              <a:t></a:t>
            </a:r>
            <a:r>
              <a:rPr lang="de-DE" sz="2000" dirty="0"/>
              <a:t> Erfasst und analysiert mit Hilfe Kostenträger und Prozesskostenrechnung Leistungen und Kosten</a:t>
            </a:r>
          </a:p>
          <a:p>
            <a:pPr marL="1200150" lvl="2" indent="-285750">
              <a:buFont typeface="Arial" panose="020B0604020202020204" pitchFamily="34" charset="0"/>
              <a:buChar char="•"/>
            </a:pPr>
            <a:r>
              <a:rPr lang="de-DE" sz="2000" dirty="0"/>
              <a:t>mit Abweichungsanalysen und Analysen von Entgeltarten können Entscheidungen über Leistungsprogramm (Anzahl und Art der angebotenen Leistungen bzw. Behandlungen) und über Leistungserstellungsprozess (Personaleinsatz, Therapiepläne, Art und Anzahl der medizinischen und pflegerischen Prozessschritte) getroffen werden</a:t>
            </a:r>
          </a:p>
        </p:txBody>
      </p:sp>
      <p:sp>
        <p:nvSpPr>
          <p:cNvPr id="7" name="Stern mit 5 Zacken 6"/>
          <p:cNvSpPr/>
          <p:nvPr/>
        </p:nvSpPr>
        <p:spPr>
          <a:xfrm>
            <a:off x="11471564" y="257695"/>
            <a:ext cx="473825" cy="34082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20896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2755" y="2048901"/>
            <a:ext cx="10293531" cy="1450757"/>
          </a:xfrm>
        </p:spPr>
        <p:txBody>
          <a:bodyPr>
            <a:normAutofit fontScale="90000"/>
          </a:bodyPr>
          <a:lstStyle/>
          <a:p>
            <a:r>
              <a:rPr lang="de-DE" dirty="0" smtClean="0"/>
              <a:t>Verschiedene </a:t>
            </a:r>
            <a:br>
              <a:rPr lang="de-DE" dirty="0" smtClean="0"/>
            </a:br>
            <a:r>
              <a:rPr lang="de-DE" dirty="0" smtClean="0"/>
              <a:t>Formen des </a:t>
            </a:r>
            <a:br>
              <a:rPr lang="de-DE" dirty="0" smtClean="0"/>
            </a:br>
            <a:r>
              <a:rPr lang="de-DE" dirty="0" smtClean="0"/>
              <a:t>KH-Controllings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756526585"/>
              </p:ext>
            </p:extLst>
          </p:nvPr>
        </p:nvGraphicFramePr>
        <p:xfrm>
          <a:off x="3591098" y="782236"/>
          <a:ext cx="8121535" cy="98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hteck 2"/>
          <p:cNvSpPr/>
          <p:nvPr/>
        </p:nvSpPr>
        <p:spPr>
          <a:xfrm>
            <a:off x="3591098" y="2048901"/>
            <a:ext cx="7955280" cy="1323439"/>
          </a:xfrm>
          <a:prstGeom prst="rect">
            <a:avLst/>
          </a:prstGeom>
        </p:spPr>
        <p:txBody>
          <a:bodyPr wrap="square">
            <a:spAutoFit/>
          </a:bodyPr>
          <a:lstStyle/>
          <a:p>
            <a:pPr marL="1200150" lvl="2" indent="-285750">
              <a:buFont typeface="Arial" panose="020B0604020202020204" pitchFamily="34" charset="0"/>
              <a:buChar char="•"/>
            </a:pPr>
            <a:r>
              <a:rPr lang="de-DE" sz="2000" dirty="0"/>
              <a:t>Konzentration auf einzelne betriebliche Funktionen oder Produktionsfaktoren,</a:t>
            </a:r>
          </a:p>
          <a:p>
            <a:pPr marL="1200150" lvl="2" indent="-285750">
              <a:buFont typeface="Arial" panose="020B0604020202020204" pitchFamily="34" charset="0"/>
              <a:buChar char="•"/>
            </a:pPr>
            <a:r>
              <a:rPr lang="de-DE" sz="2000" dirty="0"/>
              <a:t>Z.B. Personalcontrolling, Anlagencontrolling, Materialwirtschaftscontrolling, Forschungscontrolling</a:t>
            </a:r>
          </a:p>
        </p:txBody>
      </p:sp>
      <p:sp>
        <p:nvSpPr>
          <p:cNvPr id="6" name="Stern mit 5 Zacken 5"/>
          <p:cNvSpPr/>
          <p:nvPr/>
        </p:nvSpPr>
        <p:spPr>
          <a:xfrm>
            <a:off x="11471564" y="257695"/>
            <a:ext cx="473825" cy="34082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59552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2755" y="2048901"/>
            <a:ext cx="10293531" cy="1450757"/>
          </a:xfrm>
        </p:spPr>
        <p:txBody>
          <a:bodyPr>
            <a:normAutofit fontScale="90000"/>
          </a:bodyPr>
          <a:lstStyle/>
          <a:p>
            <a:r>
              <a:rPr lang="de-DE" dirty="0" smtClean="0"/>
              <a:t>Verschiedene </a:t>
            </a:r>
            <a:br>
              <a:rPr lang="de-DE" dirty="0" smtClean="0"/>
            </a:br>
            <a:r>
              <a:rPr lang="de-DE" dirty="0" smtClean="0"/>
              <a:t>Formen des </a:t>
            </a:r>
            <a:br>
              <a:rPr lang="de-DE" dirty="0" smtClean="0"/>
            </a:br>
            <a:r>
              <a:rPr lang="de-DE" dirty="0" smtClean="0"/>
              <a:t>KH-Controllings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884260527"/>
              </p:ext>
            </p:extLst>
          </p:nvPr>
        </p:nvGraphicFramePr>
        <p:xfrm>
          <a:off x="3574472" y="765610"/>
          <a:ext cx="8121535" cy="9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feld 5"/>
          <p:cNvSpPr txBox="1"/>
          <p:nvPr/>
        </p:nvSpPr>
        <p:spPr>
          <a:xfrm>
            <a:off x="3574472" y="2048901"/>
            <a:ext cx="8121535" cy="984885"/>
          </a:xfrm>
          <a:prstGeom prst="rect">
            <a:avLst/>
          </a:prstGeom>
          <a:noFill/>
        </p:spPr>
        <p:txBody>
          <a:bodyPr wrap="square" rtlCol="0">
            <a:spAutoFit/>
          </a:bodyPr>
          <a:lstStyle/>
          <a:p>
            <a:r>
              <a:rPr lang="de-DE" sz="2000" dirty="0" smtClean="0">
                <a:sym typeface="Wingdings" panose="05000000000000000000" pitchFamily="2" charset="2"/>
              </a:rPr>
              <a:t> </a:t>
            </a:r>
            <a:r>
              <a:rPr lang="de-DE" sz="2000" dirty="0" smtClean="0"/>
              <a:t>Bezug </a:t>
            </a:r>
            <a:r>
              <a:rPr lang="de-DE" sz="2000" dirty="0"/>
              <a:t>auf oberste organisatorische Ebene von Einrichtungen, Unternehmen, KH, KH-Ketten</a:t>
            </a:r>
            <a:endParaRPr lang="de-DE" sz="2800" dirty="0"/>
          </a:p>
          <a:p>
            <a:endParaRPr lang="de-DE" dirty="0"/>
          </a:p>
        </p:txBody>
      </p:sp>
      <p:sp>
        <p:nvSpPr>
          <p:cNvPr id="7" name="Stern mit 5 Zacken 6"/>
          <p:cNvSpPr/>
          <p:nvPr/>
        </p:nvSpPr>
        <p:spPr>
          <a:xfrm>
            <a:off x="11471564" y="257695"/>
            <a:ext cx="473825" cy="34082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76287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2755" y="2048901"/>
            <a:ext cx="10293531" cy="1450757"/>
          </a:xfrm>
        </p:spPr>
        <p:txBody>
          <a:bodyPr>
            <a:normAutofit fontScale="90000"/>
          </a:bodyPr>
          <a:lstStyle/>
          <a:p>
            <a:r>
              <a:rPr lang="de-DE" dirty="0" smtClean="0"/>
              <a:t>Verschiedene </a:t>
            </a:r>
            <a:br>
              <a:rPr lang="de-DE" dirty="0" smtClean="0"/>
            </a:br>
            <a:r>
              <a:rPr lang="de-DE" dirty="0" smtClean="0"/>
              <a:t>Formen des </a:t>
            </a:r>
            <a:br>
              <a:rPr lang="de-DE" dirty="0" smtClean="0"/>
            </a:br>
            <a:r>
              <a:rPr lang="de-DE" dirty="0" smtClean="0"/>
              <a:t>KH-Controllings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50383099"/>
              </p:ext>
            </p:extLst>
          </p:nvPr>
        </p:nvGraphicFramePr>
        <p:xfrm>
          <a:off x="3599256" y="779465"/>
          <a:ext cx="8525011" cy="1134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feld 4"/>
          <p:cNvSpPr txBox="1"/>
          <p:nvPr/>
        </p:nvSpPr>
        <p:spPr>
          <a:xfrm>
            <a:off x="3721946" y="2199397"/>
            <a:ext cx="8046721" cy="1292662"/>
          </a:xfrm>
          <a:prstGeom prst="rect">
            <a:avLst/>
          </a:prstGeom>
          <a:noFill/>
        </p:spPr>
        <p:txBody>
          <a:bodyPr wrap="square" rtlCol="0">
            <a:spAutoFit/>
          </a:bodyPr>
          <a:lstStyle/>
          <a:p>
            <a:r>
              <a:rPr lang="de-DE" sz="2000" dirty="0" smtClean="0">
                <a:sym typeface="Wingdings" panose="05000000000000000000" pitchFamily="2" charset="2"/>
              </a:rPr>
              <a:t> </a:t>
            </a:r>
            <a:r>
              <a:rPr lang="de-DE" sz="2000" dirty="0" smtClean="0"/>
              <a:t>Kurzfristiger </a:t>
            </a:r>
            <a:r>
              <a:rPr lang="de-DE" sz="2000" dirty="0"/>
              <a:t>Planungshorizont, Aggregation der Daten und Detaillierungsgrad der Analysen ändern sich entsprechend </a:t>
            </a:r>
            <a:r>
              <a:rPr lang="de-DE" sz="2000" dirty="0" smtClean="0"/>
              <a:t>organisatorischer Ebene</a:t>
            </a:r>
            <a:endParaRPr lang="de-DE" sz="2800" dirty="0" smtClean="0"/>
          </a:p>
          <a:p>
            <a:endParaRPr lang="de-DE" dirty="0"/>
          </a:p>
        </p:txBody>
      </p:sp>
      <p:sp>
        <p:nvSpPr>
          <p:cNvPr id="6" name="Stern mit 5 Zacken 5"/>
          <p:cNvSpPr/>
          <p:nvPr/>
        </p:nvSpPr>
        <p:spPr>
          <a:xfrm>
            <a:off x="11471564" y="257695"/>
            <a:ext cx="473825" cy="34082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435742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Sonderformen des Controllings</a:t>
            </a:r>
            <a:endParaRPr lang="de-DE" dirty="0"/>
          </a:p>
        </p:txBody>
      </p:sp>
      <p:sp>
        <p:nvSpPr>
          <p:cNvPr id="3" name="Inhaltsplatzhalter 2"/>
          <p:cNvSpPr>
            <a:spLocks noGrp="1"/>
          </p:cNvSpPr>
          <p:nvPr>
            <p:ph idx="1"/>
          </p:nvPr>
        </p:nvSpPr>
        <p:spPr/>
        <p:txBody>
          <a:bodyPr/>
          <a:lstStyle/>
          <a:p>
            <a:pPr lvl="1">
              <a:buFont typeface="Arial" panose="020B0604020202020204" pitchFamily="34" charset="0"/>
              <a:buChar char="•"/>
            </a:pPr>
            <a:r>
              <a:rPr lang="de-DE" sz="2000" b="1" u="sng" dirty="0"/>
              <a:t>Krankenhausbetriebsvergleich</a:t>
            </a:r>
            <a:r>
              <a:rPr lang="de-DE" sz="2000" b="1" dirty="0"/>
              <a:t> </a:t>
            </a:r>
            <a:r>
              <a:rPr lang="de-DE" sz="2000" b="1" dirty="0">
                <a:sym typeface="Wingdings" panose="05000000000000000000" pitchFamily="2" charset="2"/>
              </a:rPr>
              <a:t></a:t>
            </a:r>
            <a:r>
              <a:rPr lang="de-DE" sz="2000" b="1" dirty="0"/>
              <a:t> Elemente: </a:t>
            </a:r>
            <a:r>
              <a:rPr lang="de-DE" sz="2000" dirty="0"/>
              <a:t>durchschnittliche Werte ausgewählter Kennzahlen aus vergleichbaren Krankenhäusern (geeignet, um Effektivität und Effizienz der Leistungserstellung in KH vergleichbar zu machen </a:t>
            </a:r>
            <a:r>
              <a:rPr lang="de-DE" sz="2800" dirty="0">
                <a:sym typeface="Wingdings" panose="05000000000000000000" pitchFamily="2" charset="2"/>
              </a:rPr>
              <a:t></a:t>
            </a:r>
            <a:r>
              <a:rPr lang="de-DE" sz="2000" dirty="0"/>
              <a:t> Vergleich = Anreiz zur Verbesserung  stellt auch einen Anreiz zur Verbesserung dar</a:t>
            </a:r>
            <a:endParaRPr lang="de-DE" sz="2800" dirty="0"/>
          </a:p>
          <a:p>
            <a:pPr lvl="1">
              <a:buFont typeface="Arial" panose="020B0604020202020204" pitchFamily="34" charset="0"/>
              <a:buChar char="•"/>
            </a:pPr>
            <a:r>
              <a:rPr lang="de-DE" sz="2000" b="1" u="sng" dirty="0"/>
              <a:t>Benchmarking</a:t>
            </a:r>
            <a:r>
              <a:rPr lang="de-DE" sz="2000" b="1" dirty="0"/>
              <a:t> </a:t>
            </a:r>
            <a:r>
              <a:rPr lang="de-DE" sz="2000" b="1" dirty="0">
                <a:sym typeface="Wingdings" panose="05000000000000000000" pitchFamily="2" charset="2"/>
              </a:rPr>
              <a:t></a:t>
            </a:r>
            <a:r>
              <a:rPr lang="de-DE" sz="2000" b="1" dirty="0"/>
              <a:t> </a:t>
            </a:r>
            <a:r>
              <a:rPr lang="de-DE" sz="2000" dirty="0"/>
              <a:t>Im Unters. zum Krankenhausbetriebsvergleich orientiert sich Benchmarking nicht an Durchschnittswerten, sondern an ausgewählten Kennzahlen der besten Krankenhäuser </a:t>
            </a:r>
            <a:r>
              <a:rPr lang="de-DE" sz="2000" dirty="0">
                <a:sym typeface="Wingdings" panose="05000000000000000000" pitchFamily="2" charset="2"/>
              </a:rPr>
              <a:t></a:t>
            </a:r>
            <a:r>
              <a:rPr lang="de-DE" sz="2000" dirty="0"/>
              <a:t> Model-</a:t>
            </a:r>
            <a:r>
              <a:rPr lang="de-DE" sz="2000" dirty="0" err="1"/>
              <a:t>of</a:t>
            </a:r>
            <a:r>
              <a:rPr lang="de-DE" sz="2000" dirty="0"/>
              <a:t>-</a:t>
            </a:r>
            <a:r>
              <a:rPr lang="de-DE" sz="2000" dirty="0" err="1"/>
              <a:t>bestpractice</a:t>
            </a:r>
            <a:r>
              <a:rPr lang="de-DE" sz="2000" dirty="0"/>
              <a:t> ermittelbar (Grundlage für Effektivitäts- und Effizienzverbesserungen)</a:t>
            </a:r>
            <a:endParaRPr lang="de-DE" sz="2800" dirty="0"/>
          </a:p>
          <a:p>
            <a:pPr>
              <a:buFont typeface="Arial" panose="020B0604020202020204" pitchFamily="34" charset="0"/>
              <a:buChar char="•"/>
            </a:pPr>
            <a:endParaRPr lang="de-DE" dirty="0"/>
          </a:p>
        </p:txBody>
      </p:sp>
      <p:sp>
        <p:nvSpPr>
          <p:cNvPr id="4" name="Stern mit 5 Zacken 3"/>
          <p:cNvSpPr/>
          <p:nvPr/>
        </p:nvSpPr>
        <p:spPr>
          <a:xfrm>
            <a:off x="11471564" y="257695"/>
            <a:ext cx="473825" cy="34082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1340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Finanz-management im Krankenhaus</a:t>
            </a:r>
            <a:endParaRPr lang="de-DE" dirty="0"/>
          </a:p>
        </p:txBody>
      </p:sp>
      <p:sp>
        <p:nvSpPr>
          <p:cNvPr id="3" name="Inhaltsplatzhalter 2"/>
          <p:cNvSpPr>
            <a:spLocks noGrp="1"/>
          </p:cNvSpPr>
          <p:nvPr>
            <p:ph idx="1"/>
          </p:nvPr>
        </p:nvSpPr>
        <p:spPr>
          <a:xfrm>
            <a:off x="3869268" y="864108"/>
            <a:ext cx="7315200" cy="1066292"/>
          </a:xfrm>
        </p:spPr>
        <p:txBody>
          <a:bodyPr/>
          <a:lstStyle/>
          <a:p>
            <a:pPr marL="0" lvl="0" indent="0">
              <a:buNone/>
            </a:pPr>
            <a:r>
              <a:rPr lang="de-DE" dirty="0" smtClean="0">
                <a:sym typeface="Wingdings" panose="05000000000000000000" pitchFamily="2" charset="2"/>
              </a:rPr>
              <a:t> </a:t>
            </a:r>
            <a:r>
              <a:rPr lang="de-DE" dirty="0"/>
              <a:t>Aufgaben Finanzmanagement im </a:t>
            </a:r>
            <a:r>
              <a:rPr lang="de-DE" dirty="0" smtClean="0"/>
              <a:t>KH</a:t>
            </a:r>
            <a:r>
              <a:rPr lang="de-DE" dirty="0" smtClean="0">
                <a:sym typeface="Wingdings" panose="05000000000000000000" pitchFamily="2" charset="2"/>
              </a:rPr>
              <a:t></a:t>
            </a:r>
            <a:endParaRPr lang="de-DE" sz="2800" dirty="0"/>
          </a:p>
          <a:p>
            <a:endParaRPr lang="de-DE" dirty="0"/>
          </a:p>
        </p:txBody>
      </p:sp>
      <p:graphicFrame>
        <p:nvGraphicFramePr>
          <p:cNvPr id="4" name="Diagramm 3"/>
          <p:cNvGraphicFramePr/>
          <p:nvPr>
            <p:extLst>
              <p:ext uri="{D42A27DB-BD31-4B8C-83A1-F6EECF244321}">
                <p14:modId xmlns:p14="http://schemas.microsoft.com/office/powerpoint/2010/main" val="3064682840"/>
              </p:ext>
            </p:extLst>
          </p:nvPr>
        </p:nvGraphicFramePr>
        <p:xfrm>
          <a:off x="3523165" y="1498261"/>
          <a:ext cx="8313235" cy="3852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ern mit 5 Zacken 4"/>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0364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Finanz-management im Krankenhaus</a:t>
            </a:r>
            <a:endParaRPr lang="de-DE" dirty="0"/>
          </a:p>
        </p:txBody>
      </p:sp>
      <p:sp>
        <p:nvSpPr>
          <p:cNvPr id="3" name="Inhaltsplatzhalter 2"/>
          <p:cNvSpPr>
            <a:spLocks noGrp="1"/>
          </p:cNvSpPr>
          <p:nvPr>
            <p:ph idx="1"/>
          </p:nvPr>
        </p:nvSpPr>
        <p:spPr>
          <a:xfrm>
            <a:off x="3557847" y="931025"/>
            <a:ext cx="7787968" cy="3416531"/>
          </a:xfrm>
        </p:spPr>
        <p:txBody>
          <a:bodyPr/>
          <a:lstStyle/>
          <a:p>
            <a:pPr marL="0" indent="0">
              <a:buNone/>
            </a:pPr>
            <a:r>
              <a:rPr lang="de-DE" dirty="0" smtClean="0">
                <a:sym typeface="Wingdings" panose="05000000000000000000" pitchFamily="2" charset="2"/>
              </a:rPr>
              <a:t> </a:t>
            </a:r>
            <a:r>
              <a:rPr lang="de-DE" dirty="0"/>
              <a:t>Finanzmanagement </a:t>
            </a:r>
            <a:r>
              <a:rPr lang="de-DE" dirty="0">
                <a:sym typeface="Wingdings" panose="05000000000000000000" pitchFamily="2" charset="2"/>
              </a:rPr>
              <a:t></a:t>
            </a:r>
            <a:r>
              <a:rPr lang="de-DE" dirty="0"/>
              <a:t> </a:t>
            </a:r>
            <a:endParaRPr lang="de-DE" dirty="0" smtClean="0"/>
          </a:p>
          <a:p>
            <a:pPr marL="0" indent="0">
              <a:buNone/>
            </a:pPr>
            <a:r>
              <a:rPr lang="de-DE" dirty="0" smtClean="0"/>
              <a:t>Planung</a:t>
            </a:r>
            <a:r>
              <a:rPr lang="de-DE" dirty="0"/>
              <a:t>, Steuerung, Kontrolle der betrieblichen Zahlungsströme + Umsetzung erforderlicher Maßnahmen zur Sicherung der Liquidität und Deckung des </a:t>
            </a:r>
            <a:r>
              <a:rPr lang="de-DE" dirty="0" smtClean="0"/>
              <a:t>Finanzbedarfs</a:t>
            </a:r>
          </a:p>
          <a:p>
            <a:pPr marL="0" indent="0">
              <a:buNone/>
            </a:pPr>
            <a:r>
              <a:rPr lang="de-DE" dirty="0" smtClean="0">
                <a:sym typeface="Wingdings" panose="05000000000000000000" pitchFamily="2" charset="2"/>
              </a:rPr>
              <a:t> Ziele </a:t>
            </a:r>
          </a:p>
          <a:p>
            <a:endParaRPr lang="de-DE" dirty="0"/>
          </a:p>
          <a:p>
            <a:pPr lvl="0"/>
            <a:endParaRPr lang="de-DE" sz="2800" dirty="0"/>
          </a:p>
          <a:p>
            <a:endParaRPr lang="de-DE" dirty="0"/>
          </a:p>
        </p:txBody>
      </p:sp>
      <p:graphicFrame>
        <p:nvGraphicFramePr>
          <p:cNvPr id="5" name="Diagramm 4"/>
          <p:cNvGraphicFramePr/>
          <p:nvPr>
            <p:extLst>
              <p:ext uri="{D42A27DB-BD31-4B8C-83A1-F6EECF244321}">
                <p14:modId xmlns:p14="http://schemas.microsoft.com/office/powerpoint/2010/main" val="3285435752"/>
              </p:ext>
            </p:extLst>
          </p:nvPr>
        </p:nvGraphicFramePr>
        <p:xfrm>
          <a:off x="3557847" y="2888147"/>
          <a:ext cx="8021126" cy="3080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tern mit 5 Zacken 5"/>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1428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Finanz-management im Krankenhaus</a:t>
            </a:r>
            <a:endParaRPr lang="de-DE" dirty="0"/>
          </a:p>
        </p:txBody>
      </p:sp>
      <p:sp>
        <p:nvSpPr>
          <p:cNvPr id="3" name="Inhaltsplatzhalter 2"/>
          <p:cNvSpPr>
            <a:spLocks noGrp="1"/>
          </p:cNvSpPr>
          <p:nvPr>
            <p:ph idx="1"/>
          </p:nvPr>
        </p:nvSpPr>
        <p:spPr>
          <a:xfrm>
            <a:off x="3541221" y="1737360"/>
            <a:ext cx="7804593" cy="1903615"/>
          </a:xfrm>
        </p:spPr>
        <p:txBody>
          <a:bodyPr/>
          <a:lstStyle/>
          <a:p>
            <a:pPr marL="0" indent="0">
              <a:buNone/>
            </a:pPr>
            <a:r>
              <a:rPr lang="de-DE" dirty="0" smtClean="0">
                <a:sym typeface="Wingdings" panose="05000000000000000000" pitchFamily="2" charset="2"/>
              </a:rPr>
              <a:t> </a:t>
            </a:r>
            <a:r>
              <a:rPr lang="de-DE" dirty="0" smtClean="0"/>
              <a:t>Werkzeuge zur Umsetzung der Ziele</a:t>
            </a:r>
            <a:endParaRPr lang="de-DE" dirty="0" smtClean="0">
              <a:sym typeface="Wingdings" panose="05000000000000000000" pitchFamily="2" charset="2"/>
            </a:endParaRPr>
          </a:p>
          <a:p>
            <a:pPr marL="0" indent="0">
              <a:buNone/>
            </a:pPr>
            <a:endParaRPr lang="de-DE" dirty="0"/>
          </a:p>
          <a:p>
            <a:pPr lvl="0"/>
            <a:endParaRPr lang="de-DE" sz="2800" dirty="0"/>
          </a:p>
          <a:p>
            <a:endParaRPr lang="de-DE" dirty="0"/>
          </a:p>
        </p:txBody>
      </p:sp>
      <p:graphicFrame>
        <p:nvGraphicFramePr>
          <p:cNvPr id="5" name="Diagramm 4"/>
          <p:cNvGraphicFramePr/>
          <p:nvPr>
            <p:extLst>
              <p:ext uri="{D42A27DB-BD31-4B8C-83A1-F6EECF244321}">
                <p14:modId xmlns:p14="http://schemas.microsoft.com/office/powerpoint/2010/main" val="1987962371"/>
              </p:ext>
            </p:extLst>
          </p:nvPr>
        </p:nvGraphicFramePr>
        <p:xfrm>
          <a:off x="3794096" y="2356963"/>
          <a:ext cx="7298841" cy="283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tern mit 5 Zacken 5"/>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11487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Rechnungs-wesen im Krankenhaus</a:t>
            </a:r>
            <a:endParaRPr lang="de-DE" dirty="0"/>
          </a:p>
        </p:txBody>
      </p:sp>
      <p:sp>
        <p:nvSpPr>
          <p:cNvPr id="3" name="Inhaltsplatzhalter 2"/>
          <p:cNvSpPr>
            <a:spLocks noGrp="1"/>
          </p:cNvSpPr>
          <p:nvPr>
            <p:ph idx="1"/>
          </p:nvPr>
        </p:nvSpPr>
        <p:spPr/>
        <p:txBody>
          <a:bodyPr>
            <a:noAutofit/>
          </a:bodyPr>
          <a:lstStyle/>
          <a:p>
            <a:pPr lvl="0">
              <a:buFont typeface="Arial" panose="020B0604020202020204" pitchFamily="34" charset="0"/>
              <a:buChar char="•"/>
            </a:pPr>
            <a:r>
              <a:rPr lang="de-DE" b="1" dirty="0"/>
              <a:t>Betriebliches Rechnungswesen </a:t>
            </a:r>
            <a:r>
              <a:rPr lang="de-DE" b="1" dirty="0">
                <a:sym typeface="Wingdings" panose="05000000000000000000" pitchFamily="2" charset="2"/>
              </a:rPr>
              <a:t></a:t>
            </a:r>
            <a:r>
              <a:rPr lang="de-DE" b="1" dirty="0"/>
              <a:t> Ziel:  </a:t>
            </a:r>
            <a:r>
              <a:rPr lang="de-DE" dirty="0"/>
              <a:t>Zahlenmäßige Erfassung, Planung und Kontrolle des betrieblichen Geschehens </a:t>
            </a:r>
          </a:p>
          <a:p>
            <a:pPr lvl="0">
              <a:buFont typeface="Arial" panose="020B0604020202020204" pitchFamily="34" charset="0"/>
              <a:buChar char="•"/>
            </a:pPr>
            <a:r>
              <a:rPr lang="de-DE" dirty="0" smtClean="0"/>
              <a:t>Gesetzliche Verpflichtung </a:t>
            </a:r>
            <a:r>
              <a:rPr lang="de-DE" dirty="0"/>
              <a:t>der Krankenhäuser </a:t>
            </a:r>
            <a:endParaRPr lang="de-DE" dirty="0" smtClean="0"/>
          </a:p>
          <a:p>
            <a:pPr lvl="1">
              <a:buFont typeface="Arial" panose="020B0604020202020204" pitchFamily="34" charset="0"/>
              <a:buChar char="•"/>
            </a:pPr>
            <a:r>
              <a:rPr lang="de-DE" sz="2000" dirty="0" smtClean="0"/>
              <a:t>doppelter Buchführung</a:t>
            </a:r>
          </a:p>
          <a:p>
            <a:pPr lvl="1">
              <a:buFont typeface="Arial" panose="020B0604020202020204" pitchFamily="34" charset="0"/>
              <a:buChar char="•"/>
            </a:pPr>
            <a:r>
              <a:rPr lang="de-DE" sz="2000" dirty="0" smtClean="0"/>
              <a:t>ordnungsmäßiger, vollständiger Buchhaltung, </a:t>
            </a:r>
          </a:p>
          <a:p>
            <a:pPr lvl="1">
              <a:buFont typeface="Arial" panose="020B0604020202020204" pitchFamily="34" charset="0"/>
              <a:buChar char="•"/>
            </a:pPr>
            <a:r>
              <a:rPr lang="de-DE" sz="2000" dirty="0" smtClean="0"/>
              <a:t>Erstellung eines Jahresabschlusses</a:t>
            </a:r>
          </a:p>
          <a:p>
            <a:pPr lvl="1">
              <a:buFont typeface="Arial" panose="020B0604020202020204" pitchFamily="34" charset="0"/>
              <a:buChar char="•"/>
            </a:pPr>
            <a:r>
              <a:rPr lang="de-DE" sz="2000" dirty="0" smtClean="0"/>
              <a:t>Aufbau Kostenrechnungssystem</a:t>
            </a:r>
          </a:p>
          <a:p>
            <a:pPr marL="0" indent="0">
              <a:buNone/>
            </a:pPr>
            <a:endParaRPr lang="de-DE" dirty="0"/>
          </a:p>
        </p:txBody>
      </p:sp>
      <p:sp>
        <p:nvSpPr>
          <p:cNvPr id="4" name="Stern mit 5 Zacken 3"/>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17203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Rechnungs-wesen im Krankenhaus</a:t>
            </a:r>
            <a:endParaRPr lang="de-DE" dirty="0"/>
          </a:p>
        </p:txBody>
      </p:sp>
      <p:pic>
        <p:nvPicPr>
          <p:cNvPr id="4" name="Grafik 3"/>
          <p:cNvPicPr/>
          <p:nvPr/>
        </p:nvPicPr>
        <p:blipFill>
          <a:blip r:embed="rId2">
            <a:extLst>
              <a:ext uri="{28A0092B-C50C-407E-A947-70E740481C1C}">
                <a14:useLocalDpi xmlns:a14="http://schemas.microsoft.com/office/drawing/2010/main" val="0"/>
              </a:ext>
            </a:extLst>
          </a:blip>
          <a:srcRect/>
          <a:stretch>
            <a:fillRect/>
          </a:stretch>
        </p:blipFill>
        <p:spPr bwMode="auto">
          <a:xfrm>
            <a:off x="4007923" y="1123837"/>
            <a:ext cx="6309360" cy="4754880"/>
          </a:xfrm>
          <a:prstGeom prst="rect">
            <a:avLst/>
          </a:prstGeom>
          <a:noFill/>
          <a:ln>
            <a:noFill/>
          </a:ln>
        </p:spPr>
      </p:pic>
      <p:sp>
        <p:nvSpPr>
          <p:cNvPr id="5" name="Inhaltsplatzhalter 4"/>
          <p:cNvSpPr>
            <a:spLocks noGrp="1"/>
          </p:cNvSpPr>
          <p:nvPr>
            <p:ph idx="1"/>
          </p:nvPr>
        </p:nvSpPr>
        <p:spPr/>
        <p:txBody>
          <a:bodyPr/>
          <a:lstStyle/>
          <a:p>
            <a:endParaRPr lang="de-DE" dirty="0"/>
          </a:p>
        </p:txBody>
      </p:sp>
      <p:sp>
        <p:nvSpPr>
          <p:cNvPr id="6" name="Stern mit 5 Zacken 5"/>
          <p:cNvSpPr/>
          <p:nvPr/>
        </p:nvSpPr>
        <p:spPr>
          <a:xfrm>
            <a:off x="11625349" y="157942"/>
            <a:ext cx="377767" cy="38238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31358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ahmen">
  <a:themeElements>
    <a:clrScheme name="Rahmen">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hmen">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hmen">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Rahmen</Template>
  <TotalTime>0</TotalTime>
  <Words>2173</Words>
  <Application>Microsoft Office PowerPoint</Application>
  <PresentationFormat>Breitbild</PresentationFormat>
  <Paragraphs>305</Paragraphs>
  <Slides>45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45</vt:i4>
      </vt:variant>
    </vt:vector>
  </HeadingPairs>
  <TitlesOfParts>
    <vt:vector size="50" baseType="lpstr">
      <vt:lpstr>Arial</vt:lpstr>
      <vt:lpstr>Corbel</vt:lpstr>
      <vt:lpstr>Wingdings</vt:lpstr>
      <vt:lpstr>Wingdings 2</vt:lpstr>
      <vt:lpstr>Rahmen</vt:lpstr>
      <vt:lpstr>Finanzmanagement und Medizincontrolling Teil 1</vt:lpstr>
      <vt:lpstr>Ziele Krankenhaus</vt:lpstr>
      <vt:lpstr>Ziele – Träger-abhängig</vt:lpstr>
      <vt:lpstr>Finanz-management im Krankenhaus</vt:lpstr>
      <vt:lpstr>Finanz-management im Krankenhaus</vt:lpstr>
      <vt:lpstr>Finanz-management im Krankenhaus</vt:lpstr>
      <vt:lpstr>Finanz-management im Krankenhaus</vt:lpstr>
      <vt:lpstr>Rechnungs-wesen im Krankenhaus</vt:lpstr>
      <vt:lpstr>Rechnungs-wesen im Krankenhaus</vt:lpstr>
      <vt:lpstr>Rechnungs-wesen im Krankenhaus</vt:lpstr>
      <vt:lpstr>Kosten-rechnung im Krankenhaus</vt:lpstr>
      <vt:lpstr>Kosten-rechnung im Krankenhaus</vt:lpstr>
      <vt:lpstr>Kosten-rechnung im Krankenhaus</vt:lpstr>
      <vt:lpstr>Kosten-rechnung im Krankenhaus</vt:lpstr>
      <vt:lpstr>Kosten-rechnung</vt:lpstr>
      <vt:lpstr>Kosten-rechnung</vt:lpstr>
      <vt:lpstr>Kosten-rechnung </vt:lpstr>
      <vt:lpstr>Beispiel: Balanced Scoredcard</vt:lpstr>
      <vt:lpstr>Ziele der BCS</vt:lpstr>
      <vt:lpstr>Budgetierung - Budgetbegriff und -arten</vt:lpstr>
      <vt:lpstr>Budgetierung - Budgetbegriff und -arten</vt:lpstr>
      <vt:lpstr>Budgetierung - Budgetbegriff und -arten</vt:lpstr>
      <vt:lpstr>Budgetierung - Budgetbegriff und -arten</vt:lpstr>
      <vt:lpstr>Budgetierung - Budgetbegriff und -arten</vt:lpstr>
      <vt:lpstr>Budgetierung - CMI</vt:lpstr>
      <vt:lpstr>Budgetierung - CMI</vt:lpstr>
      <vt:lpstr>Controlling - Entwicklung</vt:lpstr>
      <vt:lpstr>Definition - Controlling</vt:lpstr>
      <vt:lpstr>Controlling = Steuern</vt:lpstr>
      <vt:lpstr>Anforderungs-  bereiche an  einen Controller</vt:lpstr>
      <vt:lpstr>Controlling</vt:lpstr>
      <vt:lpstr>Controlling</vt:lpstr>
      <vt:lpstr>Controlling</vt:lpstr>
      <vt:lpstr>Controlling</vt:lpstr>
      <vt:lpstr>Controlling</vt:lpstr>
      <vt:lpstr>Aufgaben des Controllings</vt:lpstr>
      <vt:lpstr>Werkzeuge im Controlling</vt:lpstr>
      <vt:lpstr>Ausgestaltung des Controlling</vt:lpstr>
      <vt:lpstr>Kennzahlen</vt:lpstr>
      <vt:lpstr>Verschiedene  Formen des  KH-Controllings</vt:lpstr>
      <vt:lpstr>Verschiedene  Formen des  KH-Controllings</vt:lpstr>
      <vt:lpstr>Verschiedene  Formen des  KH-Controllings</vt:lpstr>
      <vt:lpstr>Verschiedene  Formen des  KH-Controllings</vt:lpstr>
      <vt:lpstr>Verschiedene  Formen des  KH-Controllings</vt:lpstr>
      <vt:lpstr>Sonderformen des Controllings</vt:lpstr>
    </vt:vector>
  </TitlesOfParts>
  <Company>Uniklinikum Regensburg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Befragungen</dc:title>
  <dc:creator>Julia Maurer</dc:creator>
  <cp:lastModifiedBy>user</cp:lastModifiedBy>
  <cp:revision>81</cp:revision>
  <dcterms:created xsi:type="dcterms:W3CDTF">2019-04-19T10:00:08Z</dcterms:created>
  <dcterms:modified xsi:type="dcterms:W3CDTF">2022-06-06T16:16:02Z</dcterms:modified>
</cp:coreProperties>
</file>