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364" r:id="rId3"/>
    <p:sldId id="384" r:id="rId4"/>
    <p:sldId id="365" r:id="rId5"/>
    <p:sldId id="385" r:id="rId6"/>
    <p:sldId id="334" r:id="rId7"/>
    <p:sldId id="366" r:id="rId8"/>
    <p:sldId id="367" r:id="rId9"/>
    <p:sldId id="335" r:id="rId10"/>
    <p:sldId id="368" r:id="rId11"/>
    <p:sldId id="369" r:id="rId12"/>
    <p:sldId id="386" r:id="rId13"/>
    <p:sldId id="370" r:id="rId14"/>
    <p:sldId id="387" r:id="rId15"/>
    <p:sldId id="371" r:id="rId16"/>
    <p:sldId id="388" r:id="rId17"/>
    <p:sldId id="372" r:id="rId18"/>
    <p:sldId id="341" r:id="rId19"/>
    <p:sldId id="342" r:id="rId20"/>
    <p:sldId id="343" r:id="rId21"/>
    <p:sldId id="344" r:id="rId22"/>
    <p:sldId id="347" r:id="rId23"/>
    <p:sldId id="349" r:id="rId24"/>
    <p:sldId id="352" r:id="rId25"/>
    <p:sldId id="351" r:id="rId26"/>
    <p:sldId id="353" r:id="rId27"/>
    <p:sldId id="373" r:id="rId28"/>
    <p:sldId id="426" r:id="rId29"/>
    <p:sldId id="375" r:id="rId30"/>
    <p:sldId id="376" r:id="rId31"/>
    <p:sldId id="377" r:id="rId32"/>
    <p:sldId id="427" r:id="rId33"/>
    <p:sldId id="374" r:id="rId34"/>
    <p:sldId id="390" r:id="rId35"/>
    <p:sldId id="389" r:id="rId36"/>
    <p:sldId id="42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125D2BB-DC48-47B7-B6AF-BED57813DFA6}">
          <p14:sldIdLst>
            <p14:sldId id="256"/>
            <p14:sldId id="364"/>
            <p14:sldId id="384"/>
            <p14:sldId id="365"/>
            <p14:sldId id="385"/>
            <p14:sldId id="334"/>
            <p14:sldId id="366"/>
            <p14:sldId id="367"/>
            <p14:sldId id="335"/>
            <p14:sldId id="368"/>
            <p14:sldId id="369"/>
            <p14:sldId id="386"/>
            <p14:sldId id="370"/>
            <p14:sldId id="387"/>
            <p14:sldId id="371"/>
            <p14:sldId id="388"/>
            <p14:sldId id="372"/>
            <p14:sldId id="341"/>
            <p14:sldId id="342"/>
            <p14:sldId id="343"/>
            <p14:sldId id="344"/>
            <p14:sldId id="347"/>
            <p14:sldId id="349"/>
            <p14:sldId id="352"/>
            <p14:sldId id="351"/>
            <p14:sldId id="353"/>
            <p14:sldId id="373"/>
            <p14:sldId id="426"/>
            <p14:sldId id="375"/>
            <p14:sldId id="376"/>
            <p14:sldId id="377"/>
            <p14:sldId id="427"/>
            <p14:sldId id="374"/>
            <p14:sldId id="390"/>
            <p14:sldId id="389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EDF23-D1C4-4E90-B709-D3765359613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BD411A-5B55-4F59-BC92-473B5ABE788B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2000" dirty="0" smtClean="0"/>
            <a:t>Zielsetzung des Controllings</a:t>
          </a:r>
          <a:endParaRPr lang="de-DE" sz="2000" dirty="0"/>
        </a:p>
      </dgm:t>
    </dgm:pt>
    <dgm:pt modelId="{30393FD9-C02F-4DCF-A14A-06D6B5303758}" type="parTrans" cxnId="{71AE4A0A-4961-48CA-BE19-D5B8A82C0ABC}">
      <dgm:prSet/>
      <dgm:spPr/>
      <dgm:t>
        <a:bodyPr/>
        <a:lstStyle/>
        <a:p>
          <a:endParaRPr lang="de-DE"/>
        </a:p>
      </dgm:t>
    </dgm:pt>
    <dgm:pt modelId="{33429140-F4E8-4C3F-B8F3-A5275606E326}" type="sibTrans" cxnId="{71AE4A0A-4961-48CA-BE19-D5B8A82C0ABC}">
      <dgm:prSet/>
      <dgm:spPr/>
      <dgm:t>
        <a:bodyPr/>
        <a:lstStyle/>
        <a:p>
          <a:endParaRPr lang="de-DE"/>
        </a:p>
      </dgm:t>
    </dgm:pt>
    <dgm:pt modelId="{732A723A-1409-4D30-BA2C-3C03607BA34C}">
      <dgm:prSet custT="1"/>
      <dgm:spPr>
        <a:solidFill>
          <a:srgbClr val="0070C0"/>
        </a:solidFill>
      </dgm:spPr>
      <dgm:t>
        <a:bodyPr/>
        <a:lstStyle/>
        <a:p>
          <a:r>
            <a:rPr lang="de-DE" sz="2000" dirty="0" smtClean="0"/>
            <a:t>Bedeutung des Controllings für Krankenhausmanagement (Ist ein Kontrollinstrument für  Top-Management oder Informationsbörse für alle leitenden Mitarbeiter?)</a:t>
          </a:r>
          <a:endParaRPr lang="de-DE" sz="2000" dirty="0"/>
        </a:p>
      </dgm:t>
    </dgm:pt>
    <dgm:pt modelId="{9F01139E-BEE1-4426-AB00-5C7AA7C88987}" type="parTrans" cxnId="{1F39B3D0-6491-4E11-B776-836FB30A3CB0}">
      <dgm:prSet/>
      <dgm:spPr/>
      <dgm:t>
        <a:bodyPr/>
        <a:lstStyle/>
        <a:p>
          <a:endParaRPr lang="de-DE"/>
        </a:p>
      </dgm:t>
    </dgm:pt>
    <dgm:pt modelId="{11F5C41C-1751-4369-A535-3ABE17A6D15C}" type="sibTrans" cxnId="{1F39B3D0-6491-4E11-B776-836FB30A3CB0}">
      <dgm:prSet/>
      <dgm:spPr/>
      <dgm:t>
        <a:bodyPr/>
        <a:lstStyle/>
        <a:p>
          <a:endParaRPr lang="de-DE"/>
        </a:p>
      </dgm:t>
    </dgm:pt>
    <dgm:pt modelId="{17638F38-13FD-459B-927F-3802D754F923}">
      <dgm:prSet custT="1"/>
      <dgm:spPr>
        <a:solidFill>
          <a:srgbClr val="92D050"/>
        </a:solidFill>
      </dgm:spPr>
      <dgm:t>
        <a:bodyPr/>
        <a:lstStyle/>
        <a:p>
          <a:r>
            <a:rPr lang="de-DE" sz="2000" dirty="0" smtClean="0"/>
            <a:t>Umgang mit Fehlern, die zu Abweichungen führen (Personalisierung und Sanktionierung der Fehler oder Anlass für Verbesserungen in der Struktur und der Organisation?) </a:t>
          </a:r>
          <a:endParaRPr lang="de-DE" sz="2000" dirty="0"/>
        </a:p>
      </dgm:t>
    </dgm:pt>
    <dgm:pt modelId="{215E3E2A-E199-4BC3-9A87-92C8F47E4C2C}" type="parTrans" cxnId="{C8F1679E-CEAF-403D-A21F-1373A8EDFEBA}">
      <dgm:prSet/>
      <dgm:spPr/>
      <dgm:t>
        <a:bodyPr/>
        <a:lstStyle/>
        <a:p>
          <a:endParaRPr lang="de-DE"/>
        </a:p>
      </dgm:t>
    </dgm:pt>
    <dgm:pt modelId="{BF0DD888-94EB-4049-ABDD-82B056467693}" type="sibTrans" cxnId="{C8F1679E-CEAF-403D-A21F-1373A8EDFEBA}">
      <dgm:prSet/>
      <dgm:spPr/>
      <dgm:t>
        <a:bodyPr/>
        <a:lstStyle/>
        <a:p>
          <a:endParaRPr lang="de-DE"/>
        </a:p>
      </dgm:t>
    </dgm:pt>
    <dgm:pt modelId="{7E658608-68F0-4818-B627-0605E89C0F0C}">
      <dgm:prSet custT="1"/>
      <dgm:spPr>
        <a:solidFill>
          <a:srgbClr val="00B050"/>
        </a:solidFill>
      </dgm:spPr>
      <dgm:t>
        <a:bodyPr/>
        <a:lstStyle/>
        <a:p>
          <a:r>
            <a:rPr lang="de-DE" sz="2000" dirty="0" smtClean="0"/>
            <a:t>Umgang zwischen Verantwortlichen auf vers. Leitungsebenen bei Realisierung des Controlling-Konzeptes (z. B. Ausmaß der Toleranzgrenzen innerhalb der Verantwortlichen einer Leitungsebene, sodass selbst kontrolliert und gegengesteuert werden kann)</a:t>
          </a:r>
          <a:endParaRPr lang="de-DE" sz="2000" dirty="0"/>
        </a:p>
      </dgm:t>
    </dgm:pt>
    <dgm:pt modelId="{A477718C-ADF0-42AC-B2B3-D76876AF1D9A}" type="parTrans" cxnId="{77C909C9-6337-476A-A451-FA27EAA8197F}">
      <dgm:prSet/>
      <dgm:spPr/>
      <dgm:t>
        <a:bodyPr/>
        <a:lstStyle/>
        <a:p>
          <a:endParaRPr lang="de-DE"/>
        </a:p>
      </dgm:t>
    </dgm:pt>
    <dgm:pt modelId="{E3475F01-C940-4DEE-A693-A9853031CD06}" type="sibTrans" cxnId="{77C909C9-6337-476A-A451-FA27EAA8197F}">
      <dgm:prSet/>
      <dgm:spPr/>
      <dgm:t>
        <a:bodyPr/>
        <a:lstStyle/>
        <a:p>
          <a:endParaRPr lang="de-DE"/>
        </a:p>
      </dgm:t>
    </dgm:pt>
    <dgm:pt modelId="{2607E177-5D1C-4B52-A294-17735AB81485}" type="pres">
      <dgm:prSet presAssocID="{702EDF23-D1C4-4E90-B709-D3765359613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6FEF305D-31FB-423F-8DEE-EFD523807CB1}" type="pres">
      <dgm:prSet presAssocID="{702EDF23-D1C4-4E90-B709-D3765359613E}" presName="Name1" presStyleCnt="0"/>
      <dgm:spPr/>
    </dgm:pt>
    <dgm:pt modelId="{B42F8C6A-87F1-4821-B1BC-3025ACFACAE5}" type="pres">
      <dgm:prSet presAssocID="{702EDF23-D1C4-4E90-B709-D3765359613E}" presName="cycle" presStyleCnt="0"/>
      <dgm:spPr/>
    </dgm:pt>
    <dgm:pt modelId="{1217D87D-8690-4EBD-A613-0E722D3A7927}" type="pres">
      <dgm:prSet presAssocID="{702EDF23-D1C4-4E90-B709-D3765359613E}" presName="srcNode" presStyleLbl="node1" presStyleIdx="0" presStyleCnt="4"/>
      <dgm:spPr/>
    </dgm:pt>
    <dgm:pt modelId="{07E2E28C-3C46-4E9B-BB77-70C1DBF4B09F}" type="pres">
      <dgm:prSet presAssocID="{702EDF23-D1C4-4E90-B709-D3765359613E}" presName="conn" presStyleLbl="parChTrans1D2" presStyleIdx="0" presStyleCnt="1"/>
      <dgm:spPr/>
      <dgm:t>
        <a:bodyPr/>
        <a:lstStyle/>
        <a:p>
          <a:endParaRPr lang="de-DE"/>
        </a:p>
      </dgm:t>
    </dgm:pt>
    <dgm:pt modelId="{B209E7B1-291D-41B2-9F9E-B5F117C7050E}" type="pres">
      <dgm:prSet presAssocID="{702EDF23-D1C4-4E90-B709-D3765359613E}" presName="extraNode" presStyleLbl="node1" presStyleIdx="0" presStyleCnt="4"/>
      <dgm:spPr/>
    </dgm:pt>
    <dgm:pt modelId="{A3B7B424-CDC3-420C-B61C-1408B118D15A}" type="pres">
      <dgm:prSet presAssocID="{702EDF23-D1C4-4E90-B709-D3765359613E}" presName="dstNode" presStyleLbl="node1" presStyleIdx="0" presStyleCnt="4"/>
      <dgm:spPr/>
    </dgm:pt>
    <dgm:pt modelId="{091A03EB-EB2E-407B-9430-D9247CA5EBE1}" type="pres">
      <dgm:prSet presAssocID="{06BD411A-5B55-4F59-BC92-473B5ABE788B}" presName="text_1" presStyleLbl="node1" presStyleIdx="0" presStyleCnt="4" custScaleY="1389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648C91-6A66-4941-9A56-3AE39D23962E}" type="pres">
      <dgm:prSet presAssocID="{06BD411A-5B55-4F59-BC92-473B5ABE788B}" presName="accent_1" presStyleCnt="0"/>
      <dgm:spPr/>
    </dgm:pt>
    <dgm:pt modelId="{9850AE90-A94A-4471-BA47-C6609F095C16}" type="pres">
      <dgm:prSet presAssocID="{06BD411A-5B55-4F59-BC92-473B5ABE788B}" presName="accentRepeatNode" presStyleLbl="solidFgAcc1" presStyleIdx="0" presStyleCnt="4"/>
      <dgm:spPr/>
    </dgm:pt>
    <dgm:pt modelId="{2F595D91-2FB1-43EE-8C15-F2449E1C9D1E}" type="pres">
      <dgm:prSet presAssocID="{732A723A-1409-4D30-BA2C-3C03607BA34C}" presName="text_2" presStyleLbl="node1" presStyleIdx="1" presStyleCnt="4" custScaleY="1546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1C07F1-7A53-4730-88A2-9935D38D4303}" type="pres">
      <dgm:prSet presAssocID="{732A723A-1409-4D30-BA2C-3C03607BA34C}" presName="accent_2" presStyleCnt="0"/>
      <dgm:spPr/>
    </dgm:pt>
    <dgm:pt modelId="{AB861C7D-E373-4EE4-8D7D-CF4D95BCBA98}" type="pres">
      <dgm:prSet presAssocID="{732A723A-1409-4D30-BA2C-3C03607BA34C}" presName="accentRepeatNode" presStyleLbl="solidFgAcc1" presStyleIdx="1" presStyleCnt="4"/>
      <dgm:spPr/>
    </dgm:pt>
    <dgm:pt modelId="{F1059100-5B1B-4869-B421-B116A92EDFF3}" type="pres">
      <dgm:prSet presAssocID="{17638F38-13FD-459B-927F-3802D754F923}" presName="text_3" presStyleLbl="node1" presStyleIdx="2" presStyleCnt="4" custScaleY="14248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FC6B8F-E7DF-48FB-9F13-4BE49FFE0838}" type="pres">
      <dgm:prSet presAssocID="{17638F38-13FD-459B-927F-3802D754F923}" presName="accent_3" presStyleCnt="0"/>
      <dgm:spPr/>
    </dgm:pt>
    <dgm:pt modelId="{003352CA-B2FF-4351-AE6B-54E6CD8005CF}" type="pres">
      <dgm:prSet presAssocID="{17638F38-13FD-459B-927F-3802D754F923}" presName="accentRepeatNode" presStyleLbl="solidFgAcc1" presStyleIdx="2" presStyleCnt="4"/>
      <dgm:spPr/>
    </dgm:pt>
    <dgm:pt modelId="{DCEA7A85-8681-4A3C-B9E3-C9EB71F89740}" type="pres">
      <dgm:prSet presAssocID="{7E658608-68F0-4818-B627-0605E89C0F0C}" presName="text_4" presStyleLbl="node1" presStyleIdx="3" presStyleCnt="4" custScaleY="1906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7D0AEE-61AD-4421-9F1A-2E25628E6487}" type="pres">
      <dgm:prSet presAssocID="{7E658608-68F0-4818-B627-0605E89C0F0C}" presName="accent_4" presStyleCnt="0"/>
      <dgm:spPr/>
    </dgm:pt>
    <dgm:pt modelId="{C849E63E-2738-41D9-B5D7-8D224A527E25}" type="pres">
      <dgm:prSet presAssocID="{7E658608-68F0-4818-B627-0605E89C0F0C}" presName="accentRepeatNode" presStyleLbl="solidFgAcc1" presStyleIdx="3" presStyleCnt="4"/>
      <dgm:spPr/>
    </dgm:pt>
  </dgm:ptLst>
  <dgm:cxnLst>
    <dgm:cxn modelId="{8B91E731-F1F7-499B-94F4-B47FCCD3DC2E}" type="presOf" srcId="{33429140-F4E8-4C3F-B8F3-A5275606E326}" destId="{07E2E28C-3C46-4E9B-BB77-70C1DBF4B09F}" srcOrd="0" destOrd="0" presId="urn:microsoft.com/office/officeart/2008/layout/VerticalCurvedList"/>
    <dgm:cxn modelId="{1F39B3D0-6491-4E11-B776-836FB30A3CB0}" srcId="{702EDF23-D1C4-4E90-B709-D3765359613E}" destId="{732A723A-1409-4D30-BA2C-3C03607BA34C}" srcOrd="1" destOrd="0" parTransId="{9F01139E-BEE1-4426-AB00-5C7AA7C88987}" sibTransId="{11F5C41C-1751-4369-A535-3ABE17A6D15C}"/>
    <dgm:cxn modelId="{C8F1679E-CEAF-403D-A21F-1373A8EDFEBA}" srcId="{702EDF23-D1C4-4E90-B709-D3765359613E}" destId="{17638F38-13FD-459B-927F-3802D754F923}" srcOrd="2" destOrd="0" parTransId="{215E3E2A-E199-4BC3-9A87-92C8F47E4C2C}" sibTransId="{BF0DD888-94EB-4049-ABDD-82B056467693}"/>
    <dgm:cxn modelId="{E4A540E0-A0AE-4307-A85E-A786DB4ECD9A}" type="presOf" srcId="{17638F38-13FD-459B-927F-3802D754F923}" destId="{F1059100-5B1B-4869-B421-B116A92EDFF3}" srcOrd="0" destOrd="0" presId="urn:microsoft.com/office/officeart/2008/layout/VerticalCurvedList"/>
    <dgm:cxn modelId="{FBDFEB86-83D3-484A-A8EB-E0177A09182A}" type="presOf" srcId="{7E658608-68F0-4818-B627-0605E89C0F0C}" destId="{DCEA7A85-8681-4A3C-B9E3-C9EB71F89740}" srcOrd="0" destOrd="0" presId="urn:microsoft.com/office/officeart/2008/layout/VerticalCurvedList"/>
    <dgm:cxn modelId="{6BA36952-C91D-4929-BB50-788D1288E99E}" type="presOf" srcId="{06BD411A-5B55-4F59-BC92-473B5ABE788B}" destId="{091A03EB-EB2E-407B-9430-D9247CA5EBE1}" srcOrd="0" destOrd="0" presId="urn:microsoft.com/office/officeart/2008/layout/VerticalCurvedList"/>
    <dgm:cxn modelId="{0745861B-A2CF-42BD-A07A-4F423FEE0092}" type="presOf" srcId="{732A723A-1409-4D30-BA2C-3C03607BA34C}" destId="{2F595D91-2FB1-43EE-8C15-F2449E1C9D1E}" srcOrd="0" destOrd="0" presId="urn:microsoft.com/office/officeart/2008/layout/VerticalCurvedList"/>
    <dgm:cxn modelId="{77C909C9-6337-476A-A451-FA27EAA8197F}" srcId="{702EDF23-D1C4-4E90-B709-D3765359613E}" destId="{7E658608-68F0-4818-B627-0605E89C0F0C}" srcOrd="3" destOrd="0" parTransId="{A477718C-ADF0-42AC-B2B3-D76876AF1D9A}" sibTransId="{E3475F01-C940-4DEE-A693-A9853031CD06}"/>
    <dgm:cxn modelId="{35566C21-5DB6-446D-AF32-797DC80B24CB}" type="presOf" srcId="{702EDF23-D1C4-4E90-B709-D3765359613E}" destId="{2607E177-5D1C-4B52-A294-17735AB81485}" srcOrd="0" destOrd="0" presId="urn:microsoft.com/office/officeart/2008/layout/VerticalCurvedList"/>
    <dgm:cxn modelId="{71AE4A0A-4961-48CA-BE19-D5B8A82C0ABC}" srcId="{702EDF23-D1C4-4E90-B709-D3765359613E}" destId="{06BD411A-5B55-4F59-BC92-473B5ABE788B}" srcOrd="0" destOrd="0" parTransId="{30393FD9-C02F-4DCF-A14A-06D6B5303758}" sibTransId="{33429140-F4E8-4C3F-B8F3-A5275606E326}"/>
    <dgm:cxn modelId="{4CAA96AF-7A67-4077-9D01-DEE291A30F03}" type="presParOf" srcId="{2607E177-5D1C-4B52-A294-17735AB81485}" destId="{6FEF305D-31FB-423F-8DEE-EFD523807CB1}" srcOrd="0" destOrd="0" presId="urn:microsoft.com/office/officeart/2008/layout/VerticalCurvedList"/>
    <dgm:cxn modelId="{1A6C86FE-D0A2-4081-ACBB-428FA0827E4E}" type="presParOf" srcId="{6FEF305D-31FB-423F-8DEE-EFD523807CB1}" destId="{B42F8C6A-87F1-4821-B1BC-3025ACFACAE5}" srcOrd="0" destOrd="0" presId="urn:microsoft.com/office/officeart/2008/layout/VerticalCurvedList"/>
    <dgm:cxn modelId="{22041A77-FB4D-4DEA-967E-2BD39400834F}" type="presParOf" srcId="{B42F8C6A-87F1-4821-B1BC-3025ACFACAE5}" destId="{1217D87D-8690-4EBD-A613-0E722D3A7927}" srcOrd="0" destOrd="0" presId="urn:microsoft.com/office/officeart/2008/layout/VerticalCurvedList"/>
    <dgm:cxn modelId="{945B3164-6170-4E35-8302-5A52C967D503}" type="presParOf" srcId="{B42F8C6A-87F1-4821-B1BC-3025ACFACAE5}" destId="{07E2E28C-3C46-4E9B-BB77-70C1DBF4B09F}" srcOrd="1" destOrd="0" presId="urn:microsoft.com/office/officeart/2008/layout/VerticalCurvedList"/>
    <dgm:cxn modelId="{2EAA08B7-B6C8-44F7-A1A2-996B71F7A071}" type="presParOf" srcId="{B42F8C6A-87F1-4821-B1BC-3025ACFACAE5}" destId="{B209E7B1-291D-41B2-9F9E-B5F117C7050E}" srcOrd="2" destOrd="0" presId="urn:microsoft.com/office/officeart/2008/layout/VerticalCurvedList"/>
    <dgm:cxn modelId="{B8EE9EC0-BD81-4C9B-8163-7A39E545502D}" type="presParOf" srcId="{B42F8C6A-87F1-4821-B1BC-3025ACFACAE5}" destId="{A3B7B424-CDC3-420C-B61C-1408B118D15A}" srcOrd="3" destOrd="0" presId="urn:microsoft.com/office/officeart/2008/layout/VerticalCurvedList"/>
    <dgm:cxn modelId="{FDE78862-F850-4CA8-AC09-B139C9176E44}" type="presParOf" srcId="{6FEF305D-31FB-423F-8DEE-EFD523807CB1}" destId="{091A03EB-EB2E-407B-9430-D9247CA5EBE1}" srcOrd="1" destOrd="0" presId="urn:microsoft.com/office/officeart/2008/layout/VerticalCurvedList"/>
    <dgm:cxn modelId="{0A1FEA6F-9974-4A5A-962A-0D76F155F784}" type="presParOf" srcId="{6FEF305D-31FB-423F-8DEE-EFD523807CB1}" destId="{B7648C91-6A66-4941-9A56-3AE39D23962E}" srcOrd="2" destOrd="0" presId="urn:microsoft.com/office/officeart/2008/layout/VerticalCurvedList"/>
    <dgm:cxn modelId="{347DBCF6-D523-4049-988A-0D40D783A5E7}" type="presParOf" srcId="{B7648C91-6A66-4941-9A56-3AE39D23962E}" destId="{9850AE90-A94A-4471-BA47-C6609F095C16}" srcOrd="0" destOrd="0" presId="urn:microsoft.com/office/officeart/2008/layout/VerticalCurvedList"/>
    <dgm:cxn modelId="{F61AAB1F-D1F0-4AEC-A4D9-B20B34129104}" type="presParOf" srcId="{6FEF305D-31FB-423F-8DEE-EFD523807CB1}" destId="{2F595D91-2FB1-43EE-8C15-F2449E1C9D1E}" srcOrd="3" destOrd="0" presId="urn:microsoft.com/office/officeart/2008/layout/VerticalCurvedList"/>
    <dgm:cxn modelId="{069578E2-FED9-43B0-9A92-2F449BE43419}" type="presParOf" srcId="{6FEF305D-31FB-423F-8DEE-EFD523807CB1}" destId="{A71C07F1-7A53-4730-88A2-9935D38D4303}" srcOrd="4" destOrd="0" presId="urn:microsoft.com/office/officeart/2008/layout/VerticalCurvedList"/>
    <dgm:cxn modelId="{8A7ACE8B-F9D4-4752-8074-FC531DC02FFE}" type="presParOf" srcId="{A71C07F1-7A53-4730-88A2-9935D38D4303}" destId="{AB861C7D-E373-4EE4-8D7D-CF4D95BCBA98}" srcOrd="0" destOrd="0" presId="urn:microsoft.com/office/officeart/2008/layout/VerticalCurvedList"/>
    <dgm:cxn modelId="{EBC29052-1994-41F1-8153-65CCEFBC47F4}" type="presParOf" srcId="{6FEF305D-31FB-423F-8DEE-EFD523807CB1}" destId="{F1059100-5B1B-4869-B421-B116A92EDFF3}" srcOrd="5" destOrd="0" presId="urn:microsoft.com/office/officeart/2008/layout/VerticalCurvedList"/>
    <dgm:cxn modelId="{9E7B7C2D-686D-4ECF-9C0E-968F2DA4A6E1}" type="presParOf" srcId="{6FEF305D-31FB-423F-8DEE-EFD523807CB1}" destId="{94FC6B8F-E7DF-48FB-9F13-4BE49FFE0838}" srcOrd="6" destOrd="0" presId="urn:microsoft.com/office/officeart/2008/layout/VerticalCurvedList"/>
    <dgm:cxn modelId="{BBF69BF6-0885-4567-B68D-B737DEF13203}" type="presParOf" srcId="{94FC6B8F-E7DF-48FB-9F13-4BE49FFE0838}" destId="{003352CA-B2FF-4351-AE6B-54E6CD8005CF}" srcOrd="0" destOrd="0" presId="urn:microsoft.com/office/officeart/2008/layout/VerticalCurvedList"/>
    <dgm:cxn modelId="{CAB0AEB2-27CF-4A91-8AF4-6012ED12DBB7}" type="presParOf" srcId="{6FEF305D-31FB-423F-8DEE-EFD523807CB1}" destId="{DCEA7A85-8681-4A3C-B9E3-C9EB71F89740}" srcOrd="7" destOrd="0" presId="urn:microsoft.com/office/officeart/2008/layout/VerticalCurvedList"/>
    <dgm:cxn modelId="{94FC3295-169F-4A56-BBA3-2BB8C5E52E5C}" type="presParOf" srcId="{6FEF305D-31FB-423F-8DEE-EFD523807CB1}" destId="{7A7D0AEE-61AD-4421-9F1A-2E25628E6487}" srcOrd="8" destOrd="0" presId="urn:microsoft.com/office/officeart/2008/layout/VerticalCurvedList"/>
    <dgm:cxn modelId="{D066F252-6348-4903-892D-7B2B52893DF5}" type="presParOf" srcId="{7A7D0AEE-61AD-4421-9F1A-2E25628E6487}" destId="{C849E63E-2738-41D9-B5D7-8D224A527E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B7AFF4-DA6D-4C67-A42E-47F267FF74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DC6DD2-029F-45D6-A221-8646CCE984B0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2000" dirty="0" smtClean="0"/>
            <a:t>Versorgungsauftrag</a:t>
          </a:r>
          <a:endParaRPr lang="de-DE" sz="2000" dirty="0"/>
        </a:p>
      </dgm:t>
    </dgm:pt>
    <dgm:pt modelId="{5A8AA9FB-91E0-4E57-B750-B2788484558C}" type="parTrans" cxnId="{353E95B5-5180-4D66-A965-0A875675FF3A}">
      <dgm:prSet/>
      <dgm:spPr/>
      <dgm:t>
        <a:bodyPr/>
        <a:lstStyle/>
        <a:p>
          <a:endParaRPr lang="de-DE"/>
        </a:p>
      </dgm:t>
    </dgm:pt>
    <dgm:pt modelId="{CEB84F20-A092-4D46-AF02-4648EE04D7D2}" type="sibTrans" cxnId="{353E95B5-5180-4D66-A965-0A875675FF3A}">
      <dgm:prSet/>
      <dgm:spPr/>
      <dgm:t>
        <a:bodyPr/>
        <a:lstStyle/>
        <a:p>
          <a:endParaRPr lang="de-DE"/>
        </a:p>
      </dgm:t>
    </dgm:pt>
    <dgm:pt modelId="{2B3749D8-5262-4AAB-9D97-CF2945520609}">
      <dgm:prSet custT="1"/>
      <dgm:spPr>
        <a:solidFill>
          <a:srgbClr val="00B050"/>
        </a:solidFill>
      </dgm:spPr>
      <dgm:t>
        <a:bodyPr/>
        <a:lstStyle/>
        <a:p>
          <a:r>
            <a:rPr lang="de-DE" sz="2000" smtClean="0"/>
            <a:t>Leistungsstruktur</a:t>
          </a:r>
          <a:endParaRPr lang="de-DE" sz="2000" dirty="0" smtClean="0"/>
        </a:p>
      </dgm:t>
    </dgm:pt>
    <dgm:pt modelId="{4A7257CF-7D06-46D1-AAF7-68D0590048DB}" type="parTrans" cxnId="{B252BC9D-07E9-4E95-9B27-9190D693C8F4}">
      <dgm:prSet/>
      <dgm:spPr/>
      <dgm:t>
        <a:bodyPr/>
        <a:lstStyle/>
        <a:p>
          <a:endParaRPr lang="de-DE"/>
        </a:p>
      </dgm:t>
    </dgm:pt>
    <dgm:pt modelId="{CC644CAD-87CD-4293-897B-73BA26CCD27B}" type="sibTrans" cxnId="{B252BC9D-07E9-4E95-9B27-9190D693C8F4}">
      <dgm:prSet/>
      <dgm:spPr/>
      <dgm:t>
        <a:bodyPr/>
        <a:lstStyle/>
        <a:p>
          <a:endParaRPr lang="de-DE"/>
        </a:p>
      </dgm:t>
    </dgm:pt>
    <dgm:pt modelId="{D06BCE11-6A51-4EAC-8CBE-B6BD88730ECD}">
      <dgm:prSet custT="1"/>
      <dgm:spPr>
        <a:solidFill>
          <a:srgbClr val="00B0F0"/>
        </a:solidFill>
      </dgm:spPr>
      <dgm:t>
        <a:bodyPr/>
        <a:lstStyle/>
        <a:p>
          <a:r>
            <a:rPr lang="de-DE" sz="2000" dirty="0" smtClean="0"/>
            <a:t>Höhe der leistungsgerechten Vergütung</a:t>
          </a:r>
        </a:p>
      </dgm:t>
    </dgm:pt>
    <dgm:pt modelId="{ADC0F9D7-CFC5-4288-83ED-BAB96DE0E408}" type="parTrans" cxnId="{60C31F2C-BDCD-4FCD-9708-3972612A721C}">
      <dgm:prSet/>
      <dgm:spPr/>
      <dgm:t>
        <a:bodyPr/>
        <a:lstStyle/>
        <a:p>
          <a:endParaRPr lang="de-DE"/>
        </a:p>
      </dgm:t>
    </dgm:pt>
    <dgm:pt modelId="{809990BE-2994-4D10-9AF2-590941FEB6F8}" type="sibTrans" cxnId="{60C31F2C-BDCD-4FCD-9708-3972612A721C}">
      <dgm:prSet/>
      <dgm:spPr/>
      <dgm:t>
        <a:bodyPr/>
        <a:lstStyle/>
        <a:p>
          <a:endParaRPr lang="de-DE"/>
        </a:p>
      </dgm:t>
    </dgm:pt>
    <dgm:pt modelId="{4889618C-840A-41D2-AECA-E7EDC707E2DA}">
      <dgm:prSet custT="1"/>
      <dgm:spPr>
        <a:solidFill>
          <a:srgbClr val="0070C0"/>
        </a:solidFill>
      </dgm:spPr>
      <dgm:t>
        <a:bodyPr/>
        <a:lstStyle/>
        <a:p>
          <a:r>
            <a:rPr lang="de-DE" sz="2000" dirty="0" smtClean="0"/>
            <a:t>Patientenbehandlungen des Krankenhauses </a:t>
          </a:r>
        </a:p>
      </dgm:t>
    </dgm:pt>
    <dgm:pt modelId="{E633CB1A-9A14-477F-9C3A-9396AF2D379E}" type="parTrans" cxnId="{24BD7965-38DE-4499-BBC2-1278BBA88C61}">
      <dgm:prSet/>
      <dgm:spPr/>
      <dgm:t>
        <a:bodyPr/>
        <a:lstStyle/>
        <a:p>
          <a:endParaRPr lang="de-DE"/>
        </a:p>
      </dgm:t>
    </dgm:pt>
    <dgm:pt modelId="{6A05E23D-1EC0-4FEF-8AC3-9316F1EF40AA}" type="sibTrans" cxnId="{24BD7965-38DE-4499-BBC2-1278BBA88C61}">
      <dgm:prSet/>
      <dgm:spPr/>
      <dgm:t>
        <a:bodyPr/>
        <a:lstStyle/>
        <a:p>
          <a:endParaRPr lang="de-DE"/>
        </a:p>
      </dgm:t>
    </dgm:pt>
    <dgm:pt modelId="{D1BC3540-83A7-455C-8C65-DC19BA2AE4C8}" type="pres">
      <dgm:prSet presAssocID="{4BB7AFF4-DA6D-4C67-A42E-47F267FF7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6E8259C-FA6D-4DCE-ADBC-7644613EC452}" type="pres">
      <dgm:prSet presAssocID="{EEDC6DD2-029F-45D6-A221-8646CCE984B0}" presName="parentLin" presStyleCnt="0"/>
      <dgm:spPr/>
    </dgm:pt>
    <dgm:pt modelId="{1364CE9C-9E65-4E3F-A8BD-B50AF5D579F6}" type="pres">
      <dgm:prSet presAssocID="{EEDC6DD2-029F-45D6-A221-8646CCE984B0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1B8E46C5-3A03-4049-BBA1-70AFB97AFBA8}" type="pres">
      <dgm:prSet presAssocID="{EEDC6DD2-029F-45D6-A221-8646CCE984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BF9D23-98A1-4335-8452-0EFFA3CCC25A}" type="pres">
      <dgm:prSet presAssocID="{EEDC6DD2-029F-45D6-A221-8646CCE984B0}" presName="negativeSpace" presStyleCnt="0"/>
      <dgm:spPr/>
    </dgm:pt>
    <dgm:pt modelId="{66AD48C8-5905-4A32-820B-4CD0ED1C07E3}" type="pres">
      <dgm:prSet presAssocID="{EEDC6DD2-029F-45D6-A221-8646CCE984B0}" presName="childText" presStyleLbl="conFgAcc1" presStyleIdx="0" presStyleCnt="4">
        <dgm:presLayoutVars>
          <dgm:bulletEnabled val="1"/>
        </dgm:presLayoutVars>
      </dgm:prSet>
      <dgm:spPr/>
    </dgm:pt>
    <dgm:pt modelId="{05807E78-39BE-4E9D-9025-F54D9EF1A9C7}" type="pres">
      <dgm:prSet presAssocID="{CEB84F20-A092-4D46-AF02-4648EE04D7D2}" presName="spaceBetweenRectangles" presStyleCnt="0"/>
      <dgm:spPr/>
    </dgm:pt>
    <dgm:pt modelId="{FD4C6635-AA15-432C-95AD-F6E4DDB62497}" type="pres">
      <dgm:prSet presAssocID="{2B3749D8-5262-4AAB-9D97-CF2945520609}" presName="parentLin" presStyleCnt="0"/>
      <dgm:spPr/>
    </dgm:pt>
    <dgm:pt modelId="{E10C8E30-551D-47D2-9CB3-F6A552B4B1E2}" type="pres">
      <dgm:prSet presAssocID="{2B3749D8-5262-4AAB-9D97-CF2945520609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0DCB0A46-7090-4E03-9E93-15C05A782274}" type="pres">
      <dgm:prSet presAssocID="{2B3749D8-5262-4AAB-9D97-CF294552060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A04ED0-4780-48D6-9185-E5FD125F5DA3}" type="pres">
      <dgm:prSet presAssocID="{2B3749D8-5262-4AAB-9D97-CF2945520609}" presName="negativeSpace" presStyleCnt="0"/>
      <dgm:spPr/>
    </dgm:pt>
    <dgm:pt modelId="{F0FB9BE2-2A05-442C-A265-1CC5FEDC370F}" type="pres">
      <dgm:prSet presAssocID="{2B3749D8-5262-4AAB-9D97-CF2945520609}" presName="childText" presStyleLbl="conFgAcc1" presStyleIdx="1" presStyleCnt="4">
        <dgm:presLayoutVars>
          <dgm:bulletEnabled val="1"/>
        </dgm:presLayoutVars>
      </dgm:prSet>
      <dgm:spPr/>
    </dgm:pt>
    <dgm:pt modelId="{6587582B-2B1F-4D50-BD18-1DFA7EF5AB7B}" type="pres">
      <dgm:prSet presAssocID="{CC644CAD-87CD-4293-897B-73BA26CCD27B}" presName="spaceBetweenRectangles" presStyleCnt="0"/>
      <dgm:spPr/>
    </dgm:pt>
    <dgm:pt modelId="{6C18C57E-5172-4A94-A99B-34FA1EF71467}" type="pres">
      <dgm:prSet presAssocID="{D06BCE11-6A51-4EAC-8CBE-B6BD88730ECD}" presName="parentLin" presStyleCnt="0"/>
      <dgm:spPr/>
    </dgm:pt>
    <dgm:pt modelId="{AFECC99A-DA42-4FB1-A611-349453840295}" type="pres">
      <dgm:prSet presAssocID="{D06BCE11-6A51-4EAC-8CBE-B6BD88730ECD}" presName="parentLeftMargin" presStyleLbl="node1" presStyleIdx="1" presStyleCnt="4"/>
      <dgm:spPr/>
      <dgm:t>
        <a:bodyPr/>
        <a:lstStyle/>
        <a:p>
          <a:endParaRPr lang="de-DE"/>
        </a:p>
      </dgm:t>
    </dgm:pt>
    <dgm:pt modelId="{C211A7AA-9439-474E-8B81-9BAA75625312}" type="pres">
      <dgm:prSet presAssocID="{D06BCE11-6A51-4EAC-8CBE-B6BD88730EC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66839D-DD62-40EA-B91F-281E85CB4D27}" type="pres">
      <dgm:prSet presAssocID="{D06BCE11-6A51-4EAC-8CBE-B6BD88730ECD}" presName="negativeSpace" presStyleCnt="0"/>
      <dgm:spPr/>
    </dgm:pt>
    <dgm:pt modelId="{13110D24-5FB2-40DF-B0CD-36CDBC92BDCB}" type="pres">
      <dgm:prSet presAssocID="{D06BCE11-6A51-4EAC-8CBE-B6BD88730ECD}" presName="childText" presStyleLbl="conFgAcc1" presStyleIdx="2" presStyleCnt="4">
        <dgm:presLayoutVars>
          <dgm:bulletEnabled val="1"/>
        </dgm:presLayoutVars>
      </dgm:prSet>
      <dgm:spPr/>
    </dgm:pt>
    <dgm:pt modelId="{91E19683-761A-454B-A147-C1DF24A70931}" type="pres">
      <dgm:prSet presAssocID="{809990BE-2994-4D10-9AF2-590941FEB6F8}" presName="spaceBetweenRectangles" presStyleCnt="0"/>
      <dgm:spPr/>
    </dgm:pt>
    <dgm:pt modelId="{E95F34E4-58B7-4370-BE79-94B6B46B2578}" type="pres">
      <dgm:prSet presAssocID="{4889618C-840A-41D2-AECA-E7EDC707E2DA}" presName="parentLin" presStyleCnt="0"/>
      <dgm:spPr/>
    </dgm:pt>
    <dgm:pt modelId="{7670644D-4005-4435-8F86-9B575960BC12}" type="pres">
      <dgm:prSet presAssocID="{4889618C-840A-41D2-AECA-E7EDC707E2DA}" presName="parentLeftMargin" presStyleLbl="node1" presStyleIdx="2" presStyleCnt="4"/>
      <dgm:spPr/>
      <dgm:t>
        <a:bodyPr/>
        <a:lstStyle/>
        <a:p>
          <a:endParaRPr lang="de-DE"/>
        </a:p>
      </dgm:t>
    </dgm:pt>
    <dgm:pt modelId="{5916DEB8-B138-4824-8292-CCEDB1DF2AFD}" type="pres">
      <dgm:prSet presAssocID="{4889618C-840A-41D2-AECA-E7EDC707E2D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BFDC9E-AE32-411B-BFED-A46325846345}" type="pres">
      <dgm:prSet presAssocID="{4889618C-840A-41D2-AECA-E7EDC707E2DA}" presName="negativeSpace" presStyleCnt="0"/>
      <dgm:spPr/>
    </dgm:pt>
    <dgm:pt modelId="{26F2D268-83C3-4B94-AF2C-5A909F0FD637}" type="pres">
      <dgm:prSet presAssocID="{4889618C-840A-41D2-AECA-E7EDC707E2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3E95B5-5180-4D66-A965-0A875675FF3A}" srcId="{4BB7AFF4-DA6D-4C67-A42E-47F267FF74D6}" destId="{EEDC6DD2-029F-45D6-A221-8646CCE984B0}" srcOrd="0" destOrd="0" parTransId="{5A8AA9FB-91E0-4E57-B750-B2788484558C}" sibTransId="{CEB84F20-A092-4D46-AF02-4648EE04D7D2}"/>
    <dgm:cxn modelId="{171F05FE-220B-47E7-B9C8-977E26CB7C1F}" type="presOf" srcId="{D06BCE11-6A51-4EAC-8CBE-B6BD88730ECD}" destId="{C211A7AA-9439-474E-8B81-9BAA75625312}" srcOrd="1" destOrd="0" presId="urn:microsoft.com/office/officeart/2005/8/layout/list1"/>
    <dgm:cxn modelId="{B252BC9D-07E9-4E95-9B27-9190D693C8F4}" srcId="{4BB7AFF4-DA6D-4C67-A42E-47F267FF74D6}" destId="{2B3749D8-5262-4AAB-9D97-CF2945520609}" srcOrd="1" destOrd="0" parTransId="{4A7257CF-7D06-46D1-AAF7-68D0590048DB}" sibTransId="{CC644CAD-87CD-4293-897B-73BA26CCD27B}"/>
    <dgm:cxn modelId="{FDC497B9-62A0-480E-BE91-8F490193D8CA}" type="presOf" srcId="{4BB7AFF4-DA6D-4C67-A42E-47F267FF74D6}" destId="{D1BC3540-83A7-455C-8C65-DC19BA2AE4C8}" srcOrd="0" destOrd="0" presId="urn:microsoft.com/office/officeart/2005/8/layout/list1"/>
    <dgm:cxn modelId="{E51796FE-2733-49F4-88BD-E11849F1AD30}" type="presOf" srcId="{2B3749D8-5262-4AAB-9D97-CF2945520609}" destId="{0DCB0A46-7090-4E03-9E93-15C05A782274}" srcOrd="1" destOrd="0" presId="urn:microsoft.com/office/officeart/2005/8/layout/list1"/>
    <dgm:cxn modelId="{82362B1B-41B7-42FB-8918-06F5A64A390E}" type="presOf" srcId="{EEDC6DD2-029F-45D6-A221-8646CCE984B0}" destId="{1B8E46C5-3A03-4049-BBA1-70AFB97AFBA8}" srcOrd="1" destOrd="0" presId="urn:microsoft.com/office/officeart/2005/8/layout/list1"/>
    <dgm:cxn modelId="{DC6D2F99-0110-457D-B7E9-0E518DE506C1}" type="presOf" srcId="{4889618C-840A-41D2-AECA-E7EDC707E2DA}" destId="{7670644D-4005-4435-8F86-9B575960BC12}" srcOrd="0" destOrd="0" presId="urn:microsoft.com/office/officeart/2005/8/layout/list1"/>
    <dgm:cxn modelId="{24BD7965-38DE-4499-BBC2-1278BBA88C61}" srcId="{4BB7AFF4-DA6D-4C67-A42E-47F267FF74D6}" destId="{4889618C-840A-41D2-AECA-E7EDC707E2DA}" srcOrd="3" destOrd="0" parTransId="{E633CB1A-9A14-477F-9C3A-9396AF2D379E}" sibTransId="{6A05E23D-1EC0-4FEF-8AC3-9316F1EF40AA}"/>
    <dgm:cxn modelId="{A2B9DC28-81D5-4000-9016-DD5EEE1D5AC2}" type="presOf" srcId="{D06BCE11-6A51-4EAC-8CBE-B6BD88730ECD}" destId="{AFECC99A-DA42-4FB1-A611-349453840295}" srcOrd="0" destOrd="0" presId="urn:microsoft.com/office/officeart/2005/8/layout/list1"/>
    <dgm:cxn modelId="{4D281590-451A-464C-814B-150DAF1B319B}" type="presOf" srcId="{4889618C-840A-41D2-AECA-E7EDC707E2DA}" destId="{5916DEB8-B138-4824-8292-CCEDB1DF2AFD}" srcOrd="1" destOrd="0" presId="urn:microsoft.com/office/officeart/2005/8/layout/list1"/>
    <dgm:cxn modelId="{1DDFC571-B14A-4858-ACD7-51C3B52D0DA0}" type="presOf" srcId="{2B3749D8-5262-4AAB-9D97-CF2945520609}" destId="{E10C8E30-551D-47D2-9CB3-F6A552B4B1E2}" srcOrd="0" destOrd="0" presId="urn:microsoft.com/office/officeart/2005/8/layout/list1"/>
    <dgm:cxn modelId="{1051C0B6-7A9F-4C94-A225-6984C6611E24}" type="presOf" srcId="{EEDC6DD2-029F-45D6-A221-8646CCE984B0}" destId="{1364CE9C-9E65-4E3F-A8BD-B50AF5D579F6}" srcOrd="0" destOrd="0" presId="urn:microsoft.com/office/officeart/2005/8/layout/list1"/>
    <dgm:cxn modelId="{60C31F2C-BDCD-4FCD-9708-3972612A721C}" srcId="{4BB7AFF4-DA6D-4C67-A42E-47F267FF74D6}" destId="{D06BCE11-6A51-4EAC-8CBE-B6BD88730ECD}" srcOrd="2" destOrd="0" parTransId="{ADC0F9D7-CFC5-4288-83ED-BAB96DE0E408}" sibTransId="{809990BE-2994-4D10-9AF2-590941FEB6F8}"/>
    <dgm:cxn modelId="{8269B571-7A67-4E02-9061-E773346A97E4}" type="presParOf" srcId="{D1BC3540-83A7-455C-8C65-DC19BA2AE4C8}" destId="{96E8259C-FA6D-4DCE-ADBC-7644613EC452}" srcOrd="0" destOrd="0" presId="urn:microsoft.com/office/officeart/2005/8/layout/list1"/>
    <dgm:cxn modelId="{DB28CCDF-9C8B-4D6A-80C0-CCF25C69D310}" type="presParOf" srcId="{96E8259C-FA6D-4DCE-ADBC-7644613EC452}" destId="{1364CE9C-9E65-4E3F-A8BD-B50AF5D579F6}" srcOrd="0" destOrd="0" presId="urn:microsoft.com/office/officeart/2005/8/layout/list1"/>
    <dgm:cxn modelId="{61936441-0752-494D-A6EC-C2E50383556C}" type="presParOf" srcId="{96E8259C-FA6D-4DCE-ADBC-7644613EC452}" destId="{1B8E46C5-3A03-4049-BBA1-70AFB97AFBA8}" srcOrd="1" destOrd="0" presId="urn:microsoft.com/office/officeart/2005/8/layout/list1"/>
    <dgm:cxn modelId="{449C7F77-FDC5-4F7B-9B47-244D0CA38FAA}" type="presParOf" srcId="{D1BC3540-83A7-455C-8C65-DC19BA2AE4C8}" destId="{F4BF9D23-98A1-4335-8452-0EFFA3CCC25A}" srcOrd="1" destOrd="0" presId="urn:microsoft.com/office/officeart/2005/8/layout/list1"/>
    <dgm:cxn modelId="{461FC94E-6178-4FCC-8A50-97C29AC2EE5A}" type="presParOf" srcId="{D1BC3540-83A7-455C-8C65-DC19BA2AE4C8}" destId="{66AD48C8-5905-4A32-820B-4CD0ED1C07E3}" srcOrd="2" destOrd="0" presId="urn:microsoft.com/office/officeart/2005/8/layout/list1"/>
    <dgm:cxn modelId="{E998DFB7-B08F-453D-A009-899C9F3235F4}" type="presParOf" srcId="{D1BC3540-83A7-455C-8C65-DC19BA2AE4C8}" destId="{05807E78-39BE-4E9D-9025-F54D9EF1A9C7}" srcOrd="3" destOrd="0" presId="urn:microsoft.com/office/officeart/2005/8/layout/list1"/>
    <dgm:cxn modelId="{2B9E11E0-A8C6-4279-9E52-59B68EC9537B}" type="presParOf" srcId="{D1BC3540-83A7-455C-8C65-DC19BA2AE4C8}" destId="{FD4C6635-AA15-432C-95AD-F6E4DDB62497}" srcOrd="4" destOrd="0" presId="urn:microsoft.com/office/officeart/2005/8/layout/list1"/>
    <dgm:cxn modelId="{8722960F-660E-4D38-97EC-B33D1B9F831C}" type="presParOf" srcId="{FD4C6635-AA15-432C-95AD-F6E4DDB62497}" destId="{E10C8E30-551D-47D2-9CB3-F6A552B4B1E2}" srcOrd="0" destOrd="0" presId="urn:microsoft.com/office/officeart/2005/8/layout/list1"/>
    <dgm:cxn modelId="{24D11369-B46C-4494-928C-D9C545BB34F0}" type="presParOf" srcId="{FD4C6635-AA15-432C-95AD-F6E4DDB62497}" destId="{0DCB0A46-7090-4E03-9E93-15C05A782274}" srcOrd="1" destOrd="0" presId="urn:microsoft.com/office/officeart/2005/8/layout/list1"/>
    <dgm:cxn modelId="{668F0764-EA78-4C0C-AB6F-CE7AEE209D2E}" type="presParOf" srcId="{D1BC3540-83A7-455C-8C65-DC19BA2AE4C8}" destId="{AAA04ED0-4780-48D6-9185-E5FD125F5DA3}" srcOrd="5" destOrd="0" presId="urn:microsoft.com/office/officeart/2005/8/layout/list1"/>
    <dgm:cxn modelId="{F513D7FE-9E27-495D-92EC-280D0D3A1404}" type="presParOf" srcId="{D1BC3540-83A7-455C-8C65-DC19BA2AE4C8}" destId="{F0FB9BE2-2A05-442C-A265-1CC5FEDC370F}" srcOrd="6" destOrd="0" presId="urn:microsoft.com/office/officeart/2005/8/layout/list1"/>
    <dgm:cxn modelId="{B6337D12-93CD-4144-9825-04CC643495F6}" type="presParOf" srcId="{D1BC3540-83A7-455C-8C65-DC19BA2AE4C8}" destId="{6587582B-2B1F-4D50-BD18-1DFA7EF5AB7B}" srcOrd="7" destOrd="0" presId="urn:microsoft.com/office/officeart/2005/8/layout/list1"/>
    <dgm:cxn modelId="{8D8FEC9E-6A08-43DC-AB40-D4231B45A619}" type="presParOf" srcId="{D1BC3540-83A7-455C-8C65-DC19BA2AE4C8}" destId="{6C18C57E-5172-4A94-A99B-34FA1EF71467}" srcOrd="8" destOrd="0" presId="urn:microsoft.com/office/officeart/2005/8/layout/list1"/>
    <dgm:cxn modelId="{A6F69610-357D-451C-BE4B-828943E5577A}" type="presParOf" srcId="{6C18C57E-5172-4A94-A99B-34FA1EF71467}" destId="{AFECC99A-DA42-4FB1-A611-349453840295}" srcOrd="0" destOrd="0" presId="urn:microsoft.com/office/officeart/2005/8/layout/list1"/>
    <dgm:cxn modelId="{B43F4760-A1BD-409D-A4D8-C88E2A474B60}" type="presParOf" srcId="{6C18C57E-5172-4A94-A99B-34FA1EF71467}" destId="{C211A7AA-9439-474E-8B81-9BAA75625312}" srcOrd="1" destOrd="0" presId="urn:microsoft.com/office/officeart/2005/8/layout/list1"/>
    <dgm:cxn modelId="{F8DEFDD5-D413-4CD2-A9C5-AD15D008D610}" type="presParOf" srcId="{D1BC3540-83A7-455C-8C65-DC19BA2AE4C8}" destId="{F866839D-DD62-40EA-B91F-281E85CB4D27}" srcOrd="9" destOrd="0" presId="urn:microsoft.com/office/officeart/2005/8/layout/list1"/>
    <dgm:cxn modelId="{0A8C53AA-4D18-46BD-AB4C-31A618591EB6}" type="presParOf" srcId="{D1BC3540-83A7-455C-8C65-DC19BA2AE4C8}" destId="{13110D24-5FB2-40DF-B0CD-36CDBC92BDCB}" srcOrd="10" destOrd="0" presId="urn:microsoft.com/office/officeart/2005/8/layout/list1"/>
    <dgm:cxn modelId="{FA455151-393C-473A-825A-2B3AAB86FAD8}" type="presParOf" srcId="{D1BC3540-83A7-455C-8C65-DC19BA2AE4C8}" destId="{91E19683-761A-454B-A147-C1DF24A70931}" srcOrd="11" destOrd="0" presId="urn:microsoft.com/office/officeart/2005/8/layout/list1"/>
    <dgm:cxn modelId="{E88CD9DB-209E-4716-BBE4-E5241E3CA2A7}" type="presParOf" srcId="{D1BC3540-83A7-455C-8C65-DC19BA2AE4C8}" destId="{E95F34E4-58B7-4370-BE79-94B6B46B2578}" srcOrd="12" destOrd="0" presId="urn:microsoft.com/office/officeart/2005/8/layout/list1"/>
    <dgm:cxn modelId="{152DB16D-1F03-43B6-95EF-4E619222E069}" type="presParOf" srcId="{E95F34E4-58B7-4370-BE79-94B6B46B2578}" destId="{7670644D-4005-4435-8F86-9B575960BC12}" srcOrd="0" destOrd="0" presId="urn:microsoft.com/office/officeart/2005/8/layout/list1"/>
    <dgm:cxn modelId="{3AAE10B8-9592-40FE-B41B-699485573247}" type="presParOf" srcId="{E95F34E4-58B7-4370-BE79-94B6B46B2578}" destId="{5916DEB8-B138-4824-8292-CCEDB1DF2AFD}" srcOrd="1" destOrd="0" presId="urn:microsoft.com/office/officeart/2005/8/layout/list1"/>
    <dgm:cxn modelId="{27D60A70-BF53-4D3E-911A-E821E974A37A}" type="presParOf" srcId="{D1BC3540-83A7-455C-8C65-DC19BA2AE4C8}" destId="{0BBFDC9E-AE32-411B-BFED-A46325846345}" srcOrd="13" destOrd="0" presId="urn:microsoft.com/office/officeart/2005/8/layout/list1"/>
    <dgm:cxn modelId="{5E57622C-F4CE-4A93-BFEA-6157CBD60489}" type="presParOf" srcId="{D1BC3540-83A7-455C-8C65-DC19BA2AE4C8}" destId="{26F2D268-83C3-4B94-AF2C-5A909F0FD6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808EED-6AB3-496B-B915-BEB73F7B1A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D074A4-2276-4FFE-8AD7-B011D51CDDD4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000" b="1" dirty="0" smtClean="0"/>
            <a:t>Wirtschaftlichkeit </a:t>
          </a:r>
          <a:r>
            <a:rPr lang="de-DE" sz="2000" dirty="0" smtClean="0"/>
            <a:t>des zweckmäßigen Mitteleinsatzes zur Erreichung eines Behandlungserfolgs</a:t>
          </a:r>
          <a:endParaRPr lang="de-DE" sz="2000" dirty="0"/>
        </a:p>
      </dgm:t>
    </dgm:pt>
    <dgm:pt modelId="{09A67FA5-3300-44A8-8DF8-BD64A3138978}" type="parTrans" cxnId="{7FBC766D-C25D-4515-A892-B1D06A352308}">
      <dgm:prSet/>
      <dgm:spPr/>
      <dgm:t>
        <a:bodyPr/>
        <a:lstStyle/>
        <a:p>
          <a:endParaRPr lang="de-DE"/>
        </a:p>
      </dgm:t>
    </dgm:pt>
    <dgm:pt modelId="{E8488ECD-4E64-4F28-AD9E-2B5EAA1FF23A}" type="sibTrans" cxnId="{7FBC766D-C25D-4515-A892-B1D06A352308}">
      <dgm:prSet/>
      <dgm:spPr/>
      <dgm:t>
        <a:bodyPr/>
        <a:lstStyle/>
        <a:p>
          <a:endParaRPr lang="de-DE"/>
        </a:p>
      </dgm:t>
    </dgm:pt>
    <dgm:pt modelId="{DF3BC90E-F276-4A97-AD9F-6B06A3C9246D}">
      <dgm:prSet custT="1"/>
      <dgm:spPr>
        <a:solidFill>
          <a:srgbClr val="FF0000"/>
        </a:solidFill>
      </dgm:spPr>
      <dgm:t>
        <a:bodyPr/>
        <a:lstStyle/>
        <a:p>
          <a:r>
            <a:rPr lang="de-DE" sz="2000" b="1" dirty="0" smtClean="0"/>
            <a:t>Wirksamkeit </a:t>
          </a:r>
          <a:r>
            <a:rPr lang="de-DE" sz="2000" dirty="0" smtClean="0"/>
            <a:t>der Behandlung und</a:t>
          </a:r>
          <a:endParaRPr lang="de-DE" sz="2000" dirty="0"/>
        </a:p>
      </dgm:t>
    </dgm:pt>
    <dgm:pt modelId="{188B04A2-6BFE-4639-B883-C3BB6EA9E94B}" type="parTrans" cxnId="{288CE2D3-88AD-4EA1-87E6-2661751002BF}">
      <dgm:prSet/>
      <dgm:spPr/>
      <dgm:t>
        <a:bodyPr/>
        <a:lstStyle/>
        <a:p>
          <a:endParaRPr lang="de-DE"/>
        </a:p>
      </dgm:t>
    </dgm:pt>
    <dgm:pt modelId="{3E25BFB7-4B08-46FB-812F-A4D4E6BE02F8}" type="sibTrans" cxnId="{288CE2D3-88AD-4EA1-87E6-2661751002BF}">
      <dgm:prSet/>
      <dgm:spPr/>
      <dgm:t>
        <a:bodyPr/>
        <a:lstStyle/>
        <a:p>
          <a:endParaRPr lang="de-DE"/>
        </a:p>
      </dgm:t>
    </dgm:pt>
    <dgm:pt modelId="{7A0BE43E-5A65-411E-8E8F-1D8E2EFEFAEF}">
      <dgm:prSet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/>
            <a:t>Qualität </a:t>
          </a:r>
          <a:r>
            <a:rPr lang="de-DE" sz="2000" dirty="0" smtClean="0"/>
            <a:t>der zu erbringenden Behandlungsleistung </a:t>
          </a:r>
          <a:endParaRPr lang="de-DE" sz="2000" dirty="0"/>
        </a:p>
      </dgm:t>
    </dgm:pt>
    <dgm:pt modelId="{E843738F-9297-4D9C-9F2D-26E9548A34E8}" type="parTrans" cxnId="{0BB11276-3792-4D4A-910E-B01A553DCF03}">
      <dgm:prSet/>
      <dgm:spPr/>
      <dgm:t>
        <a:bodyPr/>
        <a:lstStyle/>
        <a:p>
          <a:endParaRPr lang="de-DE"/>
        </a:p>
      </dgm:t>
    </dgm:pt>
    <dgm:pt modelId="{30358D44-032E-47BB-A095-1CA1A12A55F8}" type="sibTrans" cxnId="{0BB11276-3792-4D4A-910E-B01A553DCF03}">
      <dgm:prSet/>
      <dgm:spPr/>
      <dgm:t>
        <a:bodyPr/>
        <a:lstStyle/>
        <a:p>
          <a:endParaRPr lang="de-DE"/>
        </a:p>
      </dgm:t>
    </dgm:pt>
    <dgm:pt modelId="{0F01DEA6-D50A-42F2-872C-9335EB4FD061}">
      <dgm:prSet custT="1"/>
      <dgm:spPr>
        <a:solidFill>
          <a:srgbClr val="92D050"/>
        </a:solidFill>
      </dgm:spPr>
      <dgm:t>
        <a:bodyPr/>
        <a:lstStyle/>
        <a:p>
          <a:r>
            <a:rPr lang="de-DE" sz="2000" b="1" dirty="0" smtClean="0"/>
            <a:t>Einbezug von </a:t>
          </a:r>
          <a:r>
            <a:rPr lang="de-DE" sz="2000" dirty="0" smtClean="0"/>
            <a:t>Qualität, Organisationsstruktur, Organisationsabläufe </a:t>
          </a:r>
        </a:p>
      </dgm:t>
    </dgm:pt>
    <dgm:pt modelId="{CE99DAE2-2F9E-4EF5-B8BA-CF9C09A6ED45}" type="parTrans" cxnId="{C7FBECC9-0E76-4DFF-9C6A-3E547C8A8561}">
      <dgm:prSet/>
      <dgm:spPr/>
      <dgm:t>
        <a:bodyPr/>
        <a:lstStyle/>
        <a:p>
          <a:endParaRPr lang="de-DE"/>
        </a:p>
      </dgm:t>
    </dgm:pt>
    <dgm:pt modelId="{FC882A0F-69D0-4294-B401-1E68E9704F4B}" type="sibTrans" cxnId="{C7FBECC9-0E76-4DFF-9C6A-3E547C8A8561}">
      <dgm:prSet/>
      <dgm:spPr/>
      <dgm:t>
        <a:bodyPr/>
        <a:lstStyle/>
        <a:p>
          <a:endParaRPr lang="de-DE"/>
        </a:p>
      </dgm:t>
    </dgm:pt>
    <dgm:pt modelId="{F9786B20-E795-4972-8300-BF14403741F3}" type="pres">
      <dgm:prSet presAssocID="{11808EED-6AB3-496B-B915-BEB73F7B1A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B6B95101-47BD-4F08-BC9F-548E9CF697B1}" type="pres">
      <dgm:prSet presAssocID="{11808EED-6AB3-496B-B915-BEB73F7B1AD6}" presName="Name1" presStyleCnt="0"/>
      <dgm:spPr/>
    </dgm:pt>
    <dgm:pt modelId="{764965F8-74E7-4FBC-9568-E4B8E84CD039}" type="pres">
      <dgm:prSet presAssocID="{11808EED-6AB3-496B-B915-BEB73F7B1AD6}" presName="cycle" presStyleCnt="0"/>
      <dgm:spPr/>
    </dgm:pt>
    <dgm:pt modelId="{BE3C4732-75C3-4B74-AD85-7B1C53289F29}" type="pres">
      <dgm:prSet presAssocID="{11808EED-6AB3-496B-B915-BEB73F7B1AD6}" presName="srcNode" presStyleLbl="node1" presStyleIdx="0" presStyleCnt="4"/>
      <dgm:spPr/>
    </dgm:pt>
    <dgm:pt modelId="{ED7EE093-9289-4D49-9C3D-F3D023DE8384}" type="pres">
      <dgm:prSet presAssocID="{11808EED-6AB3-496B-B915-BEB73F7B1AD6}" presName="conn" presStyleLbl="parChTrans1D2" presStyleIdx="0" presStyleCnt="1"/>
      <dgm:spPr/>
      <dgm:t>
        <a:bodyPr/>
        <a:lstStyle/>
        <a:p>
          <a:endParaRPr lang="de-DE"/>
        </a:p>
      </dgm:t>
    </dgm:pt>
    <dgm:pt modelId="{DAB99205-5E6C-49F0-8FA7-399B62A11AA7}" type="pres">
      <dgm:prSet presAssocID="{11808EED-6AB3-496B-B915-BEB73F7B1AD6}" presName="extraNode" presStyleLbl="node1" presStyleIdx="0" presStyleCnt="4"/>
      <dgm:spPr/>
    </dgm:pt>
    <dgm:pt modelId="{6C2C5900-D30B-455A-AEFF-2B665B92A375}" type="pres">
      <dgm:prSet presAssocID="{11808EED-6AB3-496B-B915-BEB73F7B1AD6}" presName="dstNode" presStyleLbl="node1" presStyleIdx="0" presStyleCnt="4"/>
      <dgm:spPr/>
    </dgm:pt>
    <dgm:pt modelId="{C0F6B3EB-0A85-4379-BC23-14296F6B6DEA}" type="pres">
      <dgm:prSet presAssocID="{3ED074A4-2276-4FFE-8AD7-B011D51CDDD4}" presName="text_1" presStyleLbl="node1" presStyleIdx="0" presStyleCnt="4" custScaleY="12720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9876A9-E0A0-49FF-B364-811F84F270DB}" type="pres">
      <dgm:prSet presAssocID="{3ED074A4-2276-4FFE-8AD7-B011D51CDDD4}" presName="accent_1" presStyleCnt="0"/>
      <dgm:spPr/>
    </dgm:pt>
    <dgm:pt modelId="{56C2D57F-3BCF-427B-8835-A86B2C7D901A}" type="pres">
      <dgm:prSet presAssocID="{3ED074A4-2276-4FFE-8AD7-B011D51CDDD4}" presName="accentRepeatNode" presStyleLbl="solidFgAcc1" presStyleIdx="0" presStyleCnt="4"/>
      <dgm:spPr/>
    </dgm:pt>
    <dgm:pt modelId="{9D6779A6-FD6D-4175-B058-A4A051CBE9EC}" type="pres">
      <dgm:prSet presAssocID="{DF3BC90E-F276-4A97-AD9F-6B06A3C924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E0E7E0-95D4-43BC-9C51-2511181AE4E5}" type="pres">
      <dgm:prSet presAssocID="{DF3BC90E-F276-4A97-AD9F-6B06A3C9246D}" presName="accent_2" presStyleCnt="0"/>
      <dgm:spPr/>
    </dgm:pt>
    <dgm:pt modelId="{E868A74D-B5CB-4AB8-B2DF-B586CC59C18B}" type="pres">
      <dgm:prSet presAssocID="{DF3BC90E-F276-4A97-AD9F-6B06A3C9246D}" presName="accentRepeatNode" presStyleLbl="solidFgAcc1" presStyleIdx="1" presStyleCnt="4"/>
      <dgm:spPr/>
    </dgm:pt>
    <dgm:pt modelId="{05A79C11-62DC-4BAA-B825-3E1508C1BE8F}" type="pres">
      <dgm:prSet presAssocID="{7A0BE43E-5A65-411E-8E8F-1D8E2EFEFAE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D06A32-BDD9-43A4-A58B-AFDF974C14B9}" type="pres">
      <dgm:prSet presAssocID="{7A0BE43E-5A65-411E-8E8F-1D8E2EFEFAEF}" presName="accent_3" presStyleCnt="0"/>
      <dgm:spPr/>
    </dgm:pt>
    <dgm:pt modelId="{951A4955-3C9D-49EC-9D09-97F28099DD3A}" type="pres">
      <dgm:prSet presAssocID="{7A0BE43E-5A65-411E-8E8F-1D8E2EFEFAEF}" presName="accentRepeatNode" presStyleLbl="solidFgAcc1" presStyleIdx="2" presStyleCnt="4"/>
      <dgm:spPr/>
    </dgm:pt>
    <dgm:pt modelId="{19F4BD54-C720-4436-BD5F-BF229D25C71D}" type="pres">
      <dgm:prSet presAssocID="{0F01DEA6-D50A-42F2-872C-9335EB4FD06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BA13FC-7F43-4E74-8FD6-F1FE624C4A85}" type="pres">
      <dgm:prSet presAssocID="{0F01DEA6-D50A-42F2-872C-9335EB4FD061}" presName="accent_4" presStyleCnt="0"/>
      <dgm:spPr/>
    </dgm:pt>
    <dgm:pt modelId="{6A6A468C-3A9A-4D92-8B14-F2CB46B8CC35}" type="pres">
      <dgm:prSet presAssocID="{0F01DEA6-D50A-42F2-872C-9335EB4FD061}" presName="accentRepeatNode" presStyleLbl="solidFgAcc1" presStyleIdx="3" presStyleCnt="4"/>
      <dgm:spPr/>
    </dgm:pt>
  </dgm:ptLst>
  <dgm:cxnLst>
    <dgm:cxn modelId="{07B0DE36-8E45-495A-AA03-77E0A2464663}" type="presOf" srcId="{0F01DEA6-D50A-42F2-872C-9335EB4FD061}" destId="{19F4BD54-C720-4436-BD5F-BF229D25C71D}" srcOrd="0" destOrd="0" presId="urn:microsoft.com/office/officeart/2008/layout/VerticalCurvedList"/>
    <dgm:cxn modelId="{C7FBECC9-0E76-4DFF-9C6A-3E547C8A8561}" srcId="{11808EED-6AB3-496B-B915-BEB73F7B1AD6}" destId="{0F01DEA6-D50A-42F2-872C-9335EB4FD061}" srcOrd="3" destOrd="0" parTransId="{CE99DAE2-2F9E-4EF5-B8BA-CF9C09A6ED45}" sibTransId="{FC882A0F-69D0-4294-B401-1E68E9704F4B}"/>
    <dgm:cxn modelId="{83543BE7-1409-4F0B-9A0D-65B5431FD5C8}" type="presOf" srcId="{11808EED-6AB3-496B-B915-BEB73F7B1AD6}" destId="{F9786B20-E795-4972-8300-BF14403741F3}" srcOrd="0" destOrd="0" presId="urn:microsoft.com/office/officeart/2008/layout/VerticalCurvedList"/>
    <dgm:cxn modelId="{61CB173A-557A-41E6-A3AB-BD8115269E51}" type="presOf" srcId="{DF3BC90E-F276-4A97-AD9F-6B06A3C9246D}" destId="{9D6779A6-FD6D-4175-B058-A4A051CBE9EC}" srcOrd="0" destOrd="0" presId="urn:microsoft.com/office/officeart/2008/layout/VerticalCurvedList"/>
    <dgm:cxn modelId="{0BB11276-3792-4D4A-910E-B01A553DCF03}" srcId="{11808EED-6AB3-496B-B915-BEB73F7B1AD6}" destId="{7A0BE43E-5A65-411E-8E8F-1D8E2EFEFAEF}" srcOrd="2" destOrd="0" parTransId="{E843738F-9297-4D9C-9F2D-26E9548A34E8}" sibTransId="{30358D44-032E-47BB-A095-1CA1A12A55F8}"/>
    <dgm:cxn modelId="{ABD466A0-DFFA-4AC2-AAC7-96BF6D7C5BCA}" type="presOf" srcId="{7A0BE43E-5A65-411E-8E8F-1D8E2EFEFAEF}" destId="{05A79C11-62DC-4BAA-B825-3E1508C1BE8F}" srcOrd="0" destOrd="0" presId="urn:microsoft.com/office/officeart/2008/layout/VerticalCurvedList"/>
    <dgm:cxn modelId="{7FBC766D-C25D-4515-A892-B1D06A352308}" srcId="{11808EED-6AB3-496B-B915-BEB73F7B1AD6}" destId="{3ED074A4-2276-4FFE-8AD7-B011D51CDDD4}" srcOrd="0" destOrd="0" parTransId="{09A67FA5-3300-44A8-8DF8-BD64A3138978}" sibTransId="{E8488ECD-4E64-4F28-AD9E-2B5EAA1FF23A}"/>
    <dgm:cxn modelId="{A89F6F43-5647-46C5-A125-7A263EECB8F2}" type="presOf" srcId="{E8488ECD-4E64-4F28-AD9E-2B5EAA1FF23A}" destId="{ED7EE093-9289-4D49-9C3D-F3D023DE8384}" srcOrd="0" destOrd="0" presId="urn:microsoft.com/office/officeart/2008/layout/VerticalCurvedList"/>
    <dgm:cxn modelId="{6BEDFE1B-F766-41C2-959A-5F746983D552}" type="presOf" srcId="{3ED074A4-2276-4FFE-8AD7-B011D51CDDD4}" destId="{C0F6B3EB-0A85-4379-BC23-14296F6B6DEA}" srcOrd="0" destOrd="0" presId="urn:microsoft.com/office/officeart/2008/layout/VerticalCurvedList"/>
    <dgm:cxn modelId="{288CE2D3-88AD-4EA1-87E6-2661751002BF}" srcId="{11808EED-6AB3-496B-B915-BEB73F7B1AD6}" destId="{DF3BC90E-F276-4A97-AD9F-6B06A3C9246D}" srcOrd="1" destOrd="0" parTransId="{188B04A2-6BFE-4639-B883-C3BB6EA9E94B}" sibTransId="{3E25BFB7-4B08-46FB-812F-A4D4E6BE02F8}"/>
    <dgm:cxn modelId="{5B9D48C7-0D38-4511-B44D-D0C1E5B37056}" type="presParOf" srcId="{F9786B20-E795-4972-8300-BF14403741F3}" destId="{B6B95101-47BD-4F08-BC9F-548E9CF697B1}" srcOrd="0" destOrd="0" presId="urn:microsoft.com/office/officeart/2008/layout/VerticalCurvedList"/>
    <dgm:cxn modelId="{5EA078C8-CB61-4A20-9D0D-9959C3CB2CD2}" type="presParOf" srcId="{B6B95101-47BD-4F08-BC9F-548E9CF697B1}" destId="{764965F8-74E7-4FBC-9568-E4B8E84CD039}" srcOrd="0" destOrd="0" presId="urn:microsoft.com/office/officeart/2008/layout/VerticalCurvedList"/>
    <dgm:cxn modelId="{33C8FC4D-A5FA-419B-9F1A-9C09511C4205}" type="presParOf" srcId="{764965F8-74E7-4FBC-9568-E4B8E84CD039}" destId="{BE3C4732-75C3-4B74-AD85-7B1C53289F29}" srcOrd="0" destOrd="0" presId="urn:microsoft.com/office/officeart/2008/layout/VerticalCurvedList"/>
    <dgm:cxn modelId="{665B8C4F-44D0-4A14-8A67-90F48980B440}" type="presParOf" srcId="{764965F8-74E7-4FBC-9568-E4B8E84CD039}" destId="{ED7EE093-9289-4D49-9C3D-F3D023DE8384}" srcOrd="1" destOrd="0" presId="urn:microsoft.com/office/officeart/2008/layout/VerticalCurvedList"/>
    <dgm:cxn modelId="{42A3F62A-F8E2-4BB2-B880-7420F7DCFE07}" type="presParOf" srcId="{764965F8-74E7-4FBC-9568-E4B8E84CD039}" destId="{DAB99205-5E6C-49F0-8FA7-399B62A11AA7}" srcOrd="2" destOrd="0" presId="urn:microsoft.com/office/officeart/2008/layout/VerticalCurvedList"/>
    <dgm:cxn modelId="{A5428C68-6C4D-4B2F-B05A-B2B4A093E38F}" type="presParOf" srcId="{764965F8-74E7-4FBC-9568-E4B8E84CD039}" destId="{6C2C5900-D30B-455A-AEFF-2B665B92A375}" srcOrd="3" destOrd="0" presId="urn:microsoft.com/office/officeart/2008/layout/VerticalCurvedList"/>
    <dgm:cxn modelId="{695AA0FB-43C1-49CE-88DF-CAD9D1FEF8AB}" type="presParOf" srcId="{B6B95101-47BD-4F08-BC9F-548E9CF697B1}" destId="{C0F6B3EB-0A85-4379-BC23-14296F6B6DEA}" srcOrd="1" destOrd="0" presId="urn:microsoft.com/office/officeart/2008/layout/VerticalCurvedList"/>
    <dgm:cxn modelId="{22FFE482-C402-4BC1-8769-61219DEFB50D}" type="presParOf" srcId="{B6B95101-47BD-4F08-BC9F-548E9CF697B1}" destId="{169876A9-E0A0-49FF-B364-811F84F270DB}" srcOrd="2" destOrd="0" presId="urn:microsoft.com/office/officeart/2008/layout/VerticalCurvedList"/>
    <dgm:cxn modelId="{D3EAF27B-9F64-4575-BB69-553483B0C7D7}" type="presParOf" srcId="{169876A9-E0A0-49FF-B364-811F84F270DB}" destId="{56C2D57F-3BCF-427B-8835-A86B2C7D901A}" srcOrd="0" destOrd="0" presId="urn:microsoft.com/office/officeart/2008/layout/VerticalCurvedList"/>
    <dgm:cxn modelId="{7B462091-C1E2-4530-A2E3-062FDB220C0F}" type="presParOf" srcId="{B6B95101-47BD-4F08-BC9F-548E9CF697B1}" destId="{9D6779A6-FD6D-4175-B058-A4A051CBE9EC}" srcOrd="3" destOrd="0" presId="urn:microsoft.com/office/officeart/2008/layout/VerticalCurvedList"/>
    <dgm:cxn modelId="{7BDBF6EB-1352-4DF1-BFDA-D2C890D1E763}" type="presParOf" srcId="{B6B95101-47BD-4F08-BC9F-548E9CF697B1}" destId="{22E0E7E0-95D4-43BC-9C51-2511181AE4E5}" srcOrd="4" destOrd="0" presId="urn:microsoft.com/office/officeart/2008/layout/VerticalCurvedList"/>
    <dgm:cxn modelId="{7E62A2B8-73EF-4452-8365-E2A61A9332C7}" type="presParOf" srcId="{22E0E7E0-95D4-43BC-9C51-2511181AE4E5}" destId="{E868A74D-B5CB-4AB8-B2DF-B586CC59C18B}" srcOrd="0" destOrd="0" presId="urn:microsoft.com/office/officeart/2008/layout/VerticalCurvedList"/>
    <dgm:cxn modelId="{BB27E0CA-C052-452D-9FC6-599FF3C5E433}" type="presParOf" srcId="{B6B95101-47BD-4F08-BC9F-548E9CF697B1}" destId="{05A79C11-62DC-4BAA-B825-3E1508C1BE8F}" srcOrd="5" destOrd="0" presId="urn:microsoft.com/office/officeart/2008/layout/VerticalCurvedList"/>
    <dgm:cxn modelId="{3996DD0C-5274-4FFA-95C7-9DD83586F3E3}" type="presParOf" srcId="{B6B95101-47BD-4F08-BC9F-548E9CF697B1}" destId="{60D06A32-BDD9-43A4-A58B-AFDF974C14B9}" srcOrd="6" destOrd="0" presId="urn:microsoft.com/office/officeart/2008/layout/VerticalCurvedList"/>
    <dgm:cxn modelId="{14A7114C-7B29-431C-BC24-077B7186CC7A}" type="presParOf" srcId="{60D06A32-BDD9-43A4-A58B-AFDF974C14B9}" destId="{951A4955-3C9D-49EC-9D09-97F28099DD3A}" srcOrd="0" destOrd="0" presId="urn:microsoft.com/office/officeart/2008/layout/VerticalCurvedList"/>
    <dgm:cxn modelId="{E97F1754-3D08-4CA5-97E1-073943382A98}" type="presParOf" srcId="{B6B95101-47BD-4F08-BC9F-548E9CF697B1}" destId="{19F4BD54-C720-4436-BD5F-BF229D25C71D}" srcOrd="7" destOrd="0" presId="urn:microsoft.com/office/officeart/2008/layout/VerticalCurvedList"/>
    <dgm:cxn modelId="{B9CBD6CA-77A6-41B8-AE08-35B23032299C}" type="presParOf" srcId="{B6B95101-47BD-4F08-BC9F-548E9CF697B1}" destId="{3ABA13FC-7F43-4E74-8FD6-F1FE624C4A85}" srcOrd="8" destOrd="0" presId="urn:microsoft.com/office/officeart/2008/layout/VerticalCurvedList"/>
    <dgm:cxn modelId="{99206FEE-87B1-448F-98CA-373E0A756B43}" type="presParOf" srcId="{3ABA13FC-7F43-4E74-8FD6-F1FE624C4A85}" destId="{6A6A468C-3A9A-4D92-8B14-F2CB46B8CC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1A3039-0CCB-47E8-9327-B4EF983040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2D3B2A-7F8C-42C7-A284-7508DB610E92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2000" dirty="0" smtClean="0"/>
            <a:t>medizinische Zielsetzungen</a:t>
          </a:r>
          <a:endParaRPr lang="de-DE" sz="2000" dirty="0"/>
        </a:p>
      </dgm:t>
    </dgm:pt>
    <dgm:pt modelId="{B6C40EE8-8CA9-4825-8F66-2F030D3C46F0}" type="parTrans" cxnId="{1E708D19-6049-4CC4-9B7B-A9FDA81865FF}">
      <dgm:prSet/>
      <dgm:spPr/>
      <dgm:t>
        <a:bodyPr/>
        <a:lstStyle/>
        <a:p>
          <a:endParaRPr lang="de-DE"/>
        </a:p>
      </dgm:t>
    </dgm:pt>
    <dgm:pt modelId="{1751C264-0719-447A-BD21-27C7885243D7}" type="sibTrans" cxnId="{1E708D19-6049-4CC4-9B7B-A9FDA81865FF}">
      <dgm:prSet/>
      <dgm:spPr/>
      <dgm:t>
        <a:bodyPr/>
        <a:lstStyle/>
        <a:p>
          <a:endParaRPr lang="de-DE"/>
        </a:p>
      </dgm:t>
    </dgm:pt>
    <dgm:pt modelId="{A684A5A6-E0A3-4389-A726-0B2A19569315}">
      <dgm:prSet custT="1"/>
      <dgm:spPr>
        <a:solidFill>
          <a:srgbClr val="0070C0"/>
        </a:solidFill>
      </dgm:spPr>
      <dgm:t>
        <a:bodyPr/>
        <a:lstStyle/>
        <a:p>
          <a:r>
            <a:rPr lang="de-DE" sz="2000" dirty="0" smtClean="0"/>
            <a:t>Abteilungsstruktur</a:t>
          </a:r>
          <a:endParaRPr lang="de-DE" sz="2000" dirty="0"/>
        </a:p>
      </dgm:t>
    </dgm:pt>
    <dgm:pt modelId="{C96F60AF-486F-4326-AD7B-5D4F101F721E}" type="parTrans" cxnId="{1F0061A4-156E-4E95-ACEF-668BE168B4A3}">
      <dgm:prSet/>
      <dgm:spPr/>
      <dgm:t>
        <a:bodyPr/>
        <a:lstStyle/>
        <a:p>
          <a:endParaRPr lang="de-DE"/>
        </a:p>
      </dgm:t>
    </dgm:pt>
    <dgm:pt modelId="{2EA3ED26-75A5-46F9-B0F3-A154B47A5B1A}" type="sibTrans" cxnId="{1F0061A4-156E-4E95-ACEF-668BE168B4A3}">
      <dgm:prSet/>
      <dgm:spPr/>
      <dgm:t>
        <a:bodyPr/>
        <a:lstStyle/>
        <a:p>
          <a:endParaRPr lang="de-DE"/>
        </a:p>
      </dgm:t>
    </dgm:pt>
    <dgm:pt modelId="{CAAA9186-C2AB-4E38-B046-3460801ADB7F}">
      <dgm:prSet custT="1"/>
      <dgm:spPr>
        <a:solidFill>
          <a:srgbClr val="00B0F0"/>
        </a:solidFill>
      </dgm:spPr>
      <dgm:t>
        <a:bodyPr/>
        <a:lstStyle/>
        <a:p>
          <a:r>
            <a:rPr lang="de-DE" sz="2000" dirty="0" smtClean="0"/>
            <a:t>Leistungsangebot</a:t>
          </a:r>
          <a:endParaRPr lang="de-DE" sz="2000" dirty="0"/>
        </a:p>
      </dgm:t>
    </dgm:pt>
    <dgm:pt modelId="{463A346E-7D9A-4D66-AB87-339ED682693D}" type="parTrans" cxnId="{7C245FAF-D0BD-41D9-83EE-05101A057600}">
      <dgm:prSet/>
      <dgm:spPr/>
      <dgm:t>
        <a:bodyPr/>
        <a:lstStyle/>
        <a:p>
          <a:endParaRPr lang="de-DE"/>
        </a:p>
      </dgm:t>
    </dgm:pt>
    <dgm:pt modelId="{61796FCC-BF7F-4C1C-BBCE-1B2F9F422030}" type="sibTrans" cxnId="{7C245FAF-D0BD-41D9-83EE-05101A057600}">
      <dgm:prSet/>
      <dgm:spPr/>
      <dgm:t>
        <a:bodyPr/>
        <a:lstStyle/>
        <a:p>
          <a:endParaRPr lang="de-DE"/>
        </a:p>
      </dgm:t>
    </dgm:pt>
    <dgm:pt modelId="{4738184F-4BED-4085-984B-01469EF02DE8}">
      <dgm:prSet custT="1"/>
      <dgm:spPr>
        <a:solidFill>
          <a:srgbClr val="00B050"/>
        </a:solidFill>
      </dgm:spPr>
      <dgm:t>
        <a:bodyPr/>
        <a:lstStyle/>
        <a:p>
          <a:r>
            <a:rPr lang="de-DE" sz="2000" dirty="0" smtClean="0"/>
            <a:t>Inanspruchnahme von Leistungen</a:t>
          </a:r>
          <a:endParaRPr lang="de-DE" sz="2000" dirty="0"/>
        </a:p>
      </dgm:t>
    </dgm:pt>
    <dgm:pt modelId="{791C3F91-7E2A-41CA-9F2D-2E25BD7B0394}" type="parTrans" cxnId="{6103F6A3-55AF-4567-B943-497524655F81}">
      <dgm:prSet/>
      <dgm:spPr/>
      <dgm:t>
        <a:bodyPr/>
        <a:lstStyle/>
        <a:p>
          <a:endParaRPr lang="de-DE"/>
        </a:p>
      </dgm:t>
    </dgm:pt>
    <dgm:pt modelId="{EC46C957-3C09-4951-B53D-8125BA294E79}" type="sibTrans" cxnId="{6103F6A3-55AF-4567-B943-497524655F81}">
      <dgm:prSet/>
      <dgm:spPr/>
      <dgm:t>
        <a:bodyPr/>
        <a:lstStyle/>
        <a:p>
          <a:endParaRPr lang="de-DE"/>
        </a:p>
      </dgm:t>
    </dgm:pt>
    <dgm:pt modelId="{4C517A45-1289-475D-9EDF-1C11FB14D20A}">
      <dgm:prSet custT="1"/>
      <dgm:spPr>
        <a:solidFill>
          <a:srgbClr val="92D050"/>
        </a:solidFill>
      </dgm:spPr>
      <dgm:t>
        <a:bodyPr/>
        <a:lstStyle/>
        <a:p>
          <a:r>
            <a:rPr lang="de-DE" sz="2000" dirty="0" smtClean="0"/>
            <a:t>Verweildauer</a:t>
          </a:r>
          <a:endParaRPr lang="de-DE" sz="2000" dirty="0"/>
        </a:p>
      </dgm:t>
    </dgm:pt>
    <dgm:pt modelId="{663F5A1C-2054-4B3E-89AF-04AB73D21A0B}" type="parTrans" cxnId="{1EEA1152-058B-4ACB-A0F0-7FBB75BD8F3B}">
      <dgm:prSet/>
      <dgm:spPr/>
      <dgm:t>
        <a:bodyPr/>
        <a:lstStyle/>
        <a:p>
          <a:endParaRPr lang="de-DE"/>
        </a:p>
      </dgm:t>
    </dgm:pt>
    <dgm:pt modelId="{42C46CD2-324E-4331-83E6-839BE8C64AFF}" type="sibTrans" cxnId="{1EEA1152-058B-4ACB-A0F0-7FBB75BD8F3B}">
      <dgm:prSet/>
      <dgm:spPr/>
      <dgm:t>
        <a:bodyPr/>
        <a:lstStyle/>
        <a:p>
          <a:endParaRPr lang="de-DE"/>
        </a:p>
      </dgm:t>
    </dgm:pt>
    <dgm:pt modelId="{B3A672A9-DF15-490E-B95B-8661AF101838}">
      <dgm:prSet custT="1"/>
      <dgm:spPr>
        <a:solidFill>
          <a:srgbClr val="FFC000"/>
        </a:solidFill>
      </dgm:spPr>
      <dgm:t>
        <a:bodyPr/>
        <a:lstStyle/>
        <a:p>
          <a:r>
            <a:rPr lang="de-DE" sz="2000" dirty="0" smtClean="0"/>
            <a:t>Wiedereinweisungsraten</a:t>
          </a:r>
          <a:endParaRPr lang="de-DE" sz="2000" dirty="0"/>
        </a:p>
      </dgm:t>
    </dgm:pt>
    <dgm:pt modelId="{EDFA863A-58C9-4B97-B9E5-A1E18F25F4F6}" type="parTrans" cxnId="{6C609CAC-3FFE-4AD6-A912-C0D8D2FBB4DC}">
      <dgm:prSet/>
      <dgm:spPr/>
      <dgm:t>
        <a:bodyPr/>
        <a:lstStyle/>
        <a:p>
          <a:endParaRPr lang="de-DE"/>
        </a:p>
      </dgm:t>
    </dgm:pt>
    <dgm:pt modelId="{22A1A2EB-36DC-441D-BDD3-515342B7F8F8}" type="sibTrans" cxnId="{6C609CAC-3FFE-4AD6-A912-C0D8D2FBB4DC}">
      <dgm:prSet/>
      <dgm:spPr/>
      <dgm:t>
        <a:bodyPr/>
        <a:lstStyle/>
        <a:p>
          <a:endParaRPr lang="de-DE"/>
        </a:p>
      </dgm:t>
    </dgm:pt>
    <dgm:pt modelId="{FF0734F7-3477-41EF-9F04-24CAF953B97E}" type="pres">
      <dgm:prSet presAssocID="{EF1A3039-0CCB-47E8-9327-B4EF983040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1DD36CC7-4333-4EE0-A612-9E5838FDFB52}" type="pres">
      <dgm:prSet presAssocID="{EF1A3039-0CCB-47E8-9327-B4EF9830408D}" presName="Name1" presStyleCnt="0"/>
      <dgm:spPr/>
    </dgm:pt>
    <dgm:pt modelId="{BB239395-26AF-45E4-83CE-CD8B616D5F98}" type="pres">
      <dgm:prSet presAssocID="{EF1A3039-0CCB-47E8-9327-B4EF9830408D}" presName="cycle" presStyleCnt="0"/>
      <dgm:spPr/>
    </dgm:pt>
    <dgm:pt modelId="{FBE25D02-986E-44C1-A16C-8C3AEA0CBE71}" type="pres">
      <dgm:prSet presAssocID="{EF1A3039-0CCB-47E8-9327-B4EF9830408D}" presName="srcNode" presStyleLbl="node1" presStyleIdx="0" presStyleCnt="6"/>
      <dgm:spPr/>
    </dgm:pt>
    <dgm:pt modelId="{36BA857F-C22F-4E3A-820D-E7BF79B24A52}" type="pres">
      <dgm:prSet presAssocID="{EF1A3039-0CCB-47E8-9327-B4EF9830408D}" presName="conn" presStyleLbl="parChTrans1D2" presStyleIdx="0" presStyleCnt="1"/>
      <dgm:spPr/>
      <dgm:t>
        <a:bodyPr/>
        <a:lstStyle/>
        <a:p>
          <a:endParaRPr lang="de-DE"/>
        </a:p>
      </dgm:t>
    </dgm:pt>
    <dgm:pt modelId="{941D93DF-8FEF-459A-915F-19E95A8608B1}" type="pres">
      <dgm:prSet presAssocID="{EF1A3039-0CCB-47E8-9327-B4EF9830408D}" presName="extraNode" presStyleLbl="node1" presStyleIdx="0" presStyleCnt="6"/>
      <dgm:spPr/>
    </dgm:pt>
    <dgm:pt modelId="{00E4A8ED-6C41-4D3E-8842-0B9BA877A370}" type="pres">
      <dgm:prSet presAssocID="{EF1A3039-0CCB-47E8-9327-B4EF9830408D}" presName="dstNode" presStyleLbl="node1" presStyleIdx="0" presStyleCnt="6"/>
      <dgm:spPr/>
    </dgm:pt>
    <dgm:pt modelId="{7AE4CA83-724F-4871-A2E5-9E7C4172E408}" type="pres">
      <dgm:prSet presAssocID="{132D3B2A-7F8C-42C7-A284-7508DB610E9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FEC209-E6EF-4558-9B11-1C76BFFF4DB1}" type="pres">
      <dgm:prSet presAssocID="{132D3B2A-7F8C-42C7-A284-7508DB610E92}" presName="accent_1" presStyleCnt="0"/>
      <dgm:spPr/>
    </dgm:pt>
    <dgm:pt modelId="{763A7012-AA89-432F-B5C7-FA0BB4B27FE5}" type="pres">
      <dgm:prSet presAssocID="{132D3B2A-7F8C-42C7-A284-7508DB610E92}" presName="accentRepeatNode" presStyleLbl="solidFgAcc1" presStyleIdx="0" presStyleCnt="6"/>
      <dgm:spPr/>
    </dgm:pt>
    <dgm:pt modelId="{02F8ECB8-6F7D-4672-8325-22FE7D8A9617}" type="pres">
      <dgm:prSet presAssocID="{A684A5A6-E0A3-4389-A726-0B2A1956931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F1A487-5D26-4A57-9109-46C6591BAF57}" type="pres">
      <dgm:prSet presAssocID="{A684A5A6-E0A3-4389-A726-0B2A19569315}" presName="accent_2" presStyleCnt="0"/>
      <dgm:spPr/>
    </dgm:pt>
    <dgm:pt modelId="{45E727C5-C775-4415-819A-BE184E69FE42}" type="pres">
      <dgm:prSet presAssocID="{A684A5A6-E0A3-4389-A726-0B2A19569315}" presName="accentRepeatNode" presStyleLbl="solidFgAcc1" presStyleIdx="1" presStyleCnt="6"/>
      <dgm:spPr/>
    </dgm:pt>
    <dgm:pt modelId="{F62D9779-8196-4942-BA33-8C8CB78C5D23}" type="pres">
      <dgm:prSet presAssocID="{CAAA9186-C2AB-4E38-B046-3460801ADB7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55D1A3-9C4D-40D6-B4E0-AD267537F368}" type="pres">
      <dgm:prSet presAssocID="{CAAA9186-C2AB-4E38-B046-3460801ADB7F}" presName="accent_3" presStyleCnt="0"/>
      <dgm:spPr/>
    </dgm:pt>
    <dgm:pt modelId="{90AA6D23-68BA-493A-8E67-AF67BC9797CD}" type="pres">
      <dgm:prSet presAssocID="{CAAA9186-C2AB-4E38-B046-3460801ADB7F}" presName="accentRepeatNode" presStyleLbl="solidFgAcc1" presStyleIdx="2" presStyleCnt="6"/>
      <dgm:spPr/>
    </dgm:pt>
    <dgm:pt modelId="{118EA965-B44B-47FD-8DEB-B9541A911D10}" type="pres">
      <dgm:prSet presAssocID="{4738184F-4BED-4085-984B-01469EF02DE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4B8BE2-7BE0-4227-9D92-5DD173396834}" type="pres">
      <dgm:prSet presAssocID="{4738184F-4BED-4085-984B-01469EF02DE8}" presName="accent_4" presStyleCnt="0"/>
      <dgm:spPr/>
    </dgm:pt>
    <dgm:pt modelId="{B4048975-59DE-4D49-B3D3-37DD9065610E}" type="pres">
      <dgm:prSet presAssocID="{4738184F-4BED-4085-984B-01469EF02DE8}" presName="accentRepeatNode" presStyleLbl="solidFgAcc1" presStyleIdx="3" presStyleCnt="6"/>
      <dgm:spPr/>
    </dgm:pt>
    <dgm:pt modelId="{73B4E4B8-C439-4C29-A933-4BD3B9ED3CAA}" type="pres">
      <dgm:prSet presAssocID="{4C517A45-1289-475D-9EDF-1C11FB14D20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34674E-2E4A-4B7C-AB86-AA5D884F0CB2}" type="pres">
      <dgm:prSet presAssocID="{4C517A45-1289-475D-9EDF-1C11FB14D20A}" presName="accent_5" presStyleCnt="0"/>
      <dgm:spPr/>
    </dgm:pt>
    <dgm:pt modelId="{F1B168A6-FA29-42AA-8F34-9D1CC44CE4ED}" type="pres">
      <dgm:prSet presAssocID="{4C517A45-1289-475D-9EDF-1C11FB14D20A}" presName="accentRepeatNode" presStyleLbl="solidFgAcc1" presStyleIdx="4" presStyleCnt="6"/>
      <dgm:spPr/>
    </dgm:pt>
    <dgm:pt modelId="{663E2A37-4446-49BF-A75D-0E36C94DECD6}" type="pres">
      <dgm:prSet presAssocID="{B3A672A9-DF15-490E-B95B-8661AF10183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7C1962-0FE5-4D68-8579-FA8EE89CEA50}" type="pres">
      <dgm:prSet presAssocID="{B3A672A9-DF15-490E-B95B-8661AF101838}" presName="accent_6" presStyleCnt="0"/>
      <dgm:spPr/>
    </dgm:pt>
    <dgm:pt modelId="{202BF86F-4049-4D91-A0BC-2968046356E7}" type="pres">
      <dgm:prSet presAssocID="{B3A672A9-DF15-490E-B95B-8661AF101838}" presName="accentRepeatNode" presStyleLbl="solidFgAcc1" presStyleIdx="5" presStyleCnt="6"/>
      <dgm:spPr/>
    </dgm:pt>
  </dgm:ptLst>
  <dgm:cxnLst>
    <dgm:cxn modelId="{E389AD9C-5671-4B5A-8650-44EF3747C86B}" type="presOf" srcId="{132D3B2A-7F8C-42C7-A284-7508DB610E92}" destId="{7AE4CA83-724F-4871-A2E5-9E7C4172E408}" srcOrd="0" destOrd="0" presId="urn:microsoft.com/office/officeart/2008/layout/VerticalCurvedList"/>
    <dgm:cxn modelId="{6345BF00-58A7-4A32-8F94-4BA1D23C9498}" type="presOf" srcId="{A684A5A6-E0A3-4389-A726-0B2A19569315}" destId="{02F8ECB8-6F7D-4672-8325-22FE7D8A9617}" srcOrd="0" destOrd="0" presId="urn:microsoft.com/office/officeart/2008/layout/VerticalCurvedList"/>
    <dgm:cxn modelId="{1EEA1152-058B-4ACB-A0F0-7FBB75BD8F3B}" srcId="{EF1A3039-0CCB-47E8-9327-B4EF9830408D}" destId="{4C517A45-1289-475D-9EDF-1C11FB14D20A}" srcOrd="4" destOrd="0" parTransId="{663F5A1C-2054-4B3E-89AF-04AB73D21A0B}" sibTransId="{42C46CD2-324E-4331-83E6-839BE8C64AFF}"/>
    <dgm:cxn modelId="{4975AA54-D07C-4680-866D-9F076DA06A53}" type="presOf" srcId="{CAAA9186-C2AB-4E38-B046-3460801ADB7F}" destId="{F62D9779-8196-4942-BA33-8C8CB78C5D23}" srcOrd="0" destOrd="0" presId="urn:microsoft.com/office/officeart/2008/layout/VerticalCurvedList"/>
    <dgm:cxn modelId="{7106D043-9B7B-4ABA-8500-6B0E74D49D07}" type="presOf" srcId="{1751C264-0719-447A-BD21-27C7885243D7}" destId="{36BA857F-C22F-4E3A-820D-E7BF79B24A52}" srcOrd="0" destOrd="0" presId="urn:microsoft.com/office/officeart/2008/layout/VerticalCurvedList"/>
    <dgm:cxn modelId="{1F0061A4-156E-4E95-ACEF-668BE168B4A3}" srcId="{EF1A3039-0CCB-47E8-9327-B4EF9830408D}" destId="{A684A5A6-E0A3-4389-A726-0B2A19569315}" srcOrd="1" destOrd="0" parTransId="{C96F60AF-486F-4326-AD7B-5D4F101F721E}" sibTransId="{2EA3ED26-75A5-46F9-B0F3-A154B47A5B1A}"/>
    <dgm:cxn modelId="{6C609CAC-3FFE-4AD6-A912-C0D8D2FBB4DC}" srcId="{EF1A3039-0CCB-47E8-9327-B4EF9830408D}" destId="{B3A672A9-DF15-490E-B95B-8661AF101838}" srcOrd="5" destOrd="0" parTransId="{EDFA863A-58C9-4B97-B9E5-A1E18F25F4F6}" sibTransId="{22A1A2EB-36DC-441D-BDD3-515342B7F8F8}"/>
    <dgm:cxn modelId="{6103F6A3-55AF-4567-B943-497524655F81}" srcId="{EF1A3039-0CCB-47E8-9327-B4EF9830408D}" destId="{4738184F-4BED-4085-984B-01469EF02DE8}" srcOrd="3" destOrd="0" parTransId="{791C3F91-7E2A-41CA-9F2D-2E25BD7B0394}" sibTransId="{EC46C957-3C09-4951-B53D-8125BA294E79}"/>
    <dgm:cxn modelId="{BAF55F53-62F7-445C-8299-5C857729E58C}" type="presOf" srcId="{4C517A45-1289-475D-9EDF-1C11FB14D20A}" destId="{73B4E4B8-C439-4C29-A933-4BD3B9ED3CAA}" srcOrd="0" destOrd="0" presId="urn:microsoft.com/office/officeart/2008/layout/VerticalCurvedList"/>
    <dgm:cxn modelId="{A85F040E-C007-4270-A22F-C985D2C7CA9B}" type="presOf" srcId="{B3A672A9-DF15-490E-B95B-8661AF101838}" destId="{663E2A37-4446-49BF-A75D-0E36C94DECD6}" srcOrd="0" destOrd="0" presId="urn:microsoft.com/office/officeart/2008/layout/VerticalCurvedList"/>
    <dgm:cxn modelId="{DF109C55-06A5-4BF9-AB11-A940A499792D}" type="presOf" srcId="{4738184F-4BED-4085-984B-01469EF02DE8}" destId="{118EA965-B44B-47FD-8DEB-B9541A911D10}" srcOrd="0" destOrd="0" presId="urn:microsoft.com/office/officeart/2008/layout/VerticalCurvedList"/>
    <dgm:cxn modelId="{1E708D19-6049-4CC4-9B7B-A9FDA81865FF}" srcId="{EF1A3039-0CCB-47E8-9327-B4EF9830408D}" destId="{132D3B2A-7F8C-42C7-A284-7508DB610E92}" srcOrd="0" destOrd="0" parTransId="{B6C40EE8-8CA9-4825-8F66-2F030D3C46F0}" sibTransId="{1751C264-0719-447A-BD21-27C7885243D7}"/>
    <dgm:cxn modelId="{5EDE85D3-03AF-48B9-8B6D-4AEF0E5C61BE}" type="presOf" srcId="{EF1A3039-0CCB-47E8-9327-B4EF9830408D}" destId="{FF0734F7-3477-41EF-9F04-24CAF953B97E}" srcOrd="0" destOrd="0" presId="urn:microsoft.com/office/officeart/2008/layout/VerticalCurvedList"/>
    <dgm:cxn modelId="{7C245FAF-D0BD-41D9-83EE-05101A057600}" srcId="{EF1A3039-0CCB-47E8-9327-B4EF9830408D}" destId="{CAAA9186-C2AB-4E38-B046-3460801ADB7F}" srcOrd="2" destOrd="0" parTransId="{463A346E-7D9A-4D66-AB87-339ED682693D}" sibTransId="{61796FCC-BF7F-4C1C-BBCE-1B2F9F422030}"/>
    <dgm:cxn modelId="{D48E6CC7-F169-4C11-B654-0089AF82349A}" type="presParOf" srcId="{FF0734F7-3477-41EF-9F04-24CAF953B97E}" destId="{1DD36CC7-4333-4EE0-A612-9E5838FDFB52}" srcOrd="0" destOrd="0" presId="urn:microsoft.com/office/officeart/2008/layout/VerticalCurvedList"/>
    <dgm:cxn modelId="{6520C0AE-2EDB-4D12-A61C-C1723885A1F7}" type="presParOf" srcId="{1DD36CC7-4333-4EE0-A612-9E5838FDFB52}" destId="{BB239395-26AF-45E4-83CE-CD8B616D5F98}" srcOrd="0" destOrd="0" presId="urn:microsoft.com/office/officeart/2008/layout/VerticalCurvedList"/>
    <dgm:cxn modelId="{E48FD5C6-8D9B-450A-9CCC-C29C3AE1894B}" type="presParOf" srcId="{BB239395-26AF-45E4-83CE-CD8B616D5F98}" destId="{FBE25D02-986E-44C1-A16C-8C3AEA0CBE71}" srcOrd="0" destOrd="0" presId="urn:microsoft.com/office/officeart/2008/layout/VerticalCurvedList"/>
    <dgm:cxn modelId="{46697AD0-E88D-4EE9-A07F-B450A816990B}" type="presParOf" srcId="{BB239395-26AF-45E4-83CE-CD8B616D5F98}" destId="{36BA857F-C22F-4E3A-820D-E7BF79B24A52}" srcOrd="1" destOrd="0" presId="urn:microsoft.com/office/officeart/2008/layout/VerticalCurvedList"/>
    <dgm:cxn modelId="{E28ACEAD-C185-421B-B3C3-7173E61E1BA9}" type="presParOf" srcId="{BB239395-26AF-45E4-83CE-CD8B616D5F98}" destId="{941D93DF-8FEF-459A-915F-19E95A8608B1}" srcOrd="2" destOrd="0" presId="urn:microsoft.com/office/officeart/2008/layout/VerticalCurvedList"/>
    <dgm:cxn modelId="{FB47021B-138D-4052-947D-7F122B1AC772}" type="presParOf" srcId="{BB239395-26AF-45E4-83CE-CD8B616D5F98}" destId="{00E4A8ED-6C41-4D3E-8842-0B9BA877A370}" srcOrd="3" destOrd="0" presId="urn:microsoft.com/office/officeart/2008/layout/VerticalCurvedList"/>
    <dgm:cxn modelId="{EC27EA63-33E8-4715-9BEA-DC8496A98DC8}" type="presParOf" srcId="{1DD36CC7-4333-4EE0-A612-9E5838FDFB52}" destId="{7AE4CA83-724F-4871-A2E5-9E7C4172E408}" srcOrd="1" destOrd="0" presId="urn:microsoft.com/office/officeart/2008/layout/VerticalCurvedList"/>
    <dgm:cxn modelId="{23C36316-BCE7-4363-87DB-E16A4B970933}" type="presParOf" srcId="{1DD36CC7-4333-4EE0-A612-9E5838FDFB52}" destId="{29FEC209-E6EF-4558-9B11-1C76BFFF4DB1}" srcOrd="2" destOrd="0" presId="urn:microsoft.com/office/officeart/2008/layout/VerticalCurvedList"/>
    <dgm:cxn modelId="{EBE98E7A-3BE8-4563-83D0-07AD867B1414}" type="presParOf" srcId="{29FEC209-E6EF-4558-9B11-1C76BFFF4DB1}" destId="{763A7012-AA89-432F-B5C7-FA0BB4B27FE5}" srcOrd="0" destOrd="0" presId="urn:microsoft.com/office/officeart/2008/layout/VerticalCurvedList"/>
    <dgm:cxn modelId="{DC36ABF9-B1BA-44C6-8EAC-9806521B8BDC}" type="presParOf" srcId="{1DD36CC7-4333-4EE0-A612-9E5838FDFB52}" destId="{02F8ECB8-6F7D-4672-8325-22FE7D8A9617}" srcOrd="3" destOrd="0" presId="urn:microsoft.com/office/officeart/2008/layout/VerticalCurvedList"/>
    <dgm:cxn modelId="{CC9A9004-DB04-499A-AC02-B3A021F54762}" type="presParOf" srcId="{1DD36CC7-4333-4EE0-A612-9E5838FDFB52}" destId="{EBF1A487-5D26-4A57-9109-46C6591BAF57}" srcOrd="4" destOrd="0" presId="urn:microsoft.com/office/officeart/2008/layout/VerticalCurvedList"/>
    <dgm:cxn modelId="{0F6AC2B3-0CA3-4FA2-9E26-E37CADDC6316}" type="presParOf" srcId="{EBF1A487-5D26-4A57-9109-46C6591BAF57}" destId="{45E727C5-C775-4415-819A-BE184E69FE42}" srcOrd="0" destOrd="0" presId="urn:microsoft.com/office/officeart/2008/layout/VerticalCurvedList"/>
    <dgm:cxn modelId="{93C6DEB6-2E10-41C6-BF7C-1FE42768AE75}" type="presParOf" srcId="{1DD36CC7-4333-4EE0-A612-9E5838FDFB52}" destId="{F62D9779-8196-4942-BA33-8C8CB78C5D23}" srcOrd="5" destOrd="0" presId="urn:microsoft.com/office/officeart/2008/layout/VerticalCurvedList"/>
    <dgm:cxn modelId="{A1C86344-BBA9-4B83-921F-DD9883D81D2F}" type="presParOf" srcId="{1DD36CC7-4333-4EE0-A612-9E5838FDFB52}" destId="{0055D1A3-9C4D-40D6-B4E0-AD267537F368}" srcOrd="6" destOrd="0" presId="urn:microsoft.com/office/officeart/2008/layout/VerticalCurvedList"/>
    <dgm:cxn modelId="{5E685C06-CFAB-4D4A-9AA0-C010736971FE}" type="presParOf" srcId="{0055D1A3-9C4D-40D6-B4E0-AD267537F368}" destId="{90AA6D23-68BA-493A-8E67-AF67BC9797CD}" srcOrd="0" destOrd="0" presId="urn:microsoft.com/office/officeart/2008/layout/VerticalCurvedList"/>
    <dgm:cxn modelId="{93A4BFFF-5BFC-43E5-ABB4-B8A609CAC600}" type="presParOf" srcId="{1DD36CC7-4333-4EE0-A612-9E5838FDFB52}" destId="{118EA965-B44B-47FD-8DEB-B9541A911D10}" srcOrd="7" destOrd="0" presId="urn:microsoft.com/office/officeart/2008/layout/VerticalCurvedList"/>
    <dgm:cxn modelId="{7A2946D5-E3C3-4B76-8211-804AACF15F97}" type="presParOf" srcId="{1DD36CC7-4333-4EE0-A612-9E5838FDFB52}" destId="{6B4B8BE2-7BE0-4227-9D92-5DD173396834}" srcOrd="8" destOrd="0" presId="urn:microsoft.com/office/officeart/2008/layout/VerticalCurvedList"/>
    <dgm:cxn modelId="{36A5367F-749A-42FF-8310-6415AABA1356}" type="presParOf" srcId="{6B4B8BE2-7BE0-4227-9D92-5DD173396834}" destId="{B4048975-59DE-4D49-B3D3-37DD9065610E}" srcOrd="0" destOrd="0" presId="urn:microsoft.com/office/officeart/2008/layout/VerticalCurvedList"/>
    <dgm:cxn modelId="{7E97C622-DA72-4F06-843C-0005E558CA9D}" type="presParOf" srcId="{1DD36CC7-4333-4EE0-A612-9E5838FDFB52}" destId="{73B4E4B8-C439-4C29-A933-4BD3B9ED3CAA}" srcOrd="9" destOrd="0" presId="urn:microsoft.com/office/officeart/2008/layout/VerticalCurvedList"/>
    <dgm:cxn modelId="{BF47BED0-7D54-43C4-AE3D-9CA824D4898A}" type="presParOf" srcId="{1DD36CC7-4333-4EE0-A612-9E5838FDFB52}" destId="{2834674E-2E4A-4B7C-AB86-AA5D884F0CB2}" srcOrd="10" destOrd="0" presId="urn:microsoft.com/office/officeart/2008/layout/VerticalCurvedList"/>
    <dgm:cxn modelId="{8C2FB3D0-513A-4E41-9069-4FAA826E2F41}" type="presParOf" srcId="{2834674E-2E4A-4B7C-AB86-AA5D884F0CB2}" destId="{F1B168A6-FA29-42AA-8F34-9D1CC44CE4ED}" srcOrd="0" destOrd="0" presId="urn:microsoft.com/office/officeart/2008/layout/VerticalCurvedList"/>
    <dgm:cxn modelId="{3A797B9F-1E33-41A0-A026-F5ABBA0AC6E7}" type="presParOf" srcId="{1DD36CC7-4333-4EE0-A612-9E5838FDFB52}" destId="{663E2A37-4446-49BF-A75D-0E36C94DECD6}" srcOrd="11" destOrd="0" presId="urn:microsoft.com/office/officeart/2008/layout/VerticalCurvedList"/>
    <dgm:cxn modelId="{99EB1B0E-F744-4597-95EE-1B49ED97CC90}" type="presParOf" srcId="{1DD36CC7-4333-4EE0-A612-9E5838FDFB52}" destId="{6F7C1962-0FE5-4D68-8579-FA8EE89CEA50}" srcOrd="12" destOrd="0" presId="urn:microsoft.com/office/officeart/2008/layout/VerticalCurvedList"/>
    <dgm:cxn modelId="{1AD9EC27-66CD-4F6A-A1AA-01536C99A8EA}" type="presParOf" srcId="{6F7C1962-0FE5-4D68-8579-FA8EE89CEA50}" destId="{202BF86F-4049-4D91-A0BC-2968046356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9C7AC-6E2E-4B3F-8D5C-7F3FA06234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5B856C-6A10-40A3-8E7B-3AB6DAC28B83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Strategisches Controlling</a:t>
          </a:r>
          <a:endParaRPr lang="de-DE" dirty="0"/>
        </a:p>
      </dgm:t>
    </dgm:pt>
    <dgm:pt modelId="{F6237B12-1D32-4AC3-BBC2-2E10158D7E56}" type="parTrans" cxnId="{C81FE1D3-0D50-4427-AAAA-B11840C513C4}">
      <dgm:prSet/>
      <dgm:spPr/>
      <dgm:t>
        <a:bodyPr/>
        <a:lstStyle/>
        <a:p>
          <a:endParaRPr lang="de-DE"/>
        </a:p>
      </dgm:t>
    </dgm:pt>
    <dgm:pt modelId="{D8F5BD98-A683-4597-A4B6-F490AA81B2BA}" type="sibTrans" cxnId="{C81FE1D3-0D50-4427-AAAA-B11840C513C4}">
      <dgm:prSet/>
      <dgm:spPr/>
      <dgm:t>
        <a:bodyPr/>
        <a:lstStyle/>
        <a:p>
          <a:endParaRPr lang="de-DE"/>
        </a:p>
      </dgm:t>
    </dgm:pt>
    <dgm:pt modelId="{FDA268F4-C297-485D-818F-E3F1ED88C726}">
      <dgm:prSet phldrT="[Text]" custT="1"/>
      <dgm:spPr/>
      <dgm:t>
        <a:bodyPr/>
        <a:lstStyle/>
        <a:p>
          <a:r>
            <a:rPr lang="de-DE" sz="1800" dirty="0" smtClean="0"/>
            <a:t>Unterstützt strategische Unternehmensführung/ –</a:t>
          </a:r>
          <a:r>
            <a:rPr lang="de-DE" sz="1800" dirty="0" err="1" smtClean="0"/>
            <a:t>planung</a:t>
          </a:r>
          <a:endParaRPr lang="de-DE" sz="1800" dirty="0"/>
        </a:p>
      </dgm:t>
    </dgm:pt>
    <dgm:pt modelId="{FB5EAB43-A211-4C17-84B8-21C373DCE271}" type="parTrans" cxnId="{23F3FF52-7210-4B02-BA74-E6A772D06725}">
      <dgm:prSet/>
      <dgm:spPr/>
      <dgm:t>
        <a:bodyPr/>
        <a:lstStyle/>
        <a:p>
          <a:endParaRPr lang="de-DE"/>
        </a:p>
      </dgm:t>
    </dgm:pt>
    <dgm:pt modelId="{18B69604-D098-46B9-BE53-5C38D4F4EF40}" type="sibTrans" cxnId="{23F3FF52-7210-4B02-BA74-E6A772D06725}">
      <dgm:prSet/>
      <dgm:spPr/>
      <dgm:t>
        <a:bodyPr/>
        <a:lstStyle/>
        <a:p>
          <a:endParaRPr lang="de-DE"/>
        </a:p>
      </dgm:t>
    </dgm:pt>
    <dgm:pt modelId="{5FA71223-4257-4837-939B-774A737782ED}">
      <dgm:prSet phldrT="[Text]" custT="1"/>
      <dgm:spPr/>
      <dgm:t>
        <a:bodyPr/>
        <a:lstStyle/>
        <a:p>
          <a:r>
            <a:rPr lang="de-DE" sz="1800" dirty="0" smtClean="0"/>
            <a:t>Langfristig orientiert</a:t>
          </a:r>
          <a:endParaRPr lang="de-DE" sz="1200" dirty="0"/>
        </a:p>
      </dgm:t>
    </dgm:pt>
    <dgm:pt modelId="{052CEFA7-73A7-4E59-ACBF-A2F31F7A2264}" type="parTrans" cxnId="{4A2E4F5B-432D-4830-86FB-95DD770F056B}">
      <dgm:prSet/>
      <dgm:spPr/>
      <dgm:t>
        <a:bodyPr/>
        <a:lstStyle/>
        <a:p>
          <a:endParaRPr lang="de-DE"/>
        </a:p>
      </dgm:t>
    </dgm:pt>
    <dgm:pt modelId="{7AF786F7-D380-423E-91B8-F4FFB0DEB035}" type="sibTrans" cxnId="{4A2E4F5B-432D-4830-86FB-95DD770F056B}">
      <dgm:prSet/>
      <dgm:spPr/>
      <dgm:t>
        <a:bodyPr/>
        <a:lstStyle/>
        <a:p>
          <a:endParaRPr lang="de-DE"/>
        </a:p>
      </dgm:t>
    </dgm:pt>
    <dgm:pt modelId="{EA2E3399-C9B5-48DE-9FD0-9A7B01D68F21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 smtClean="0"/>
            <a:t>Operatives Controlling</a:t>
          </a:r>
          <a:endParaRPr lang="de-DE" dirty="0"/>
        </a:p>
      </dgm:t>
    </dgm:pt>
    <dgm:pt modelId="{4FE4C8DF-4751-4C9A-98E2-4FCDCE6D0C15}" type="parTrans" cxnId="{68559875-6BAF-497D-91AD-6F32D62B3C51}">
      <dgm:prSet/>
      <dgm:spPr/>
      <dgm:t>
        <a:bodyPr/>
        <a:lstStyle/>
        <a:p>
          <a:endParaRPr lang="de-DE"/>
        </a:p>
      </dgm:t>
    </dgm:pt>
    <dgm:pt modelId="{97385643-D7E5-47FB-8166-E371F22B6A4E}" type="sibTrans" cxnId="{68559875-6BAF-497D-91AD-6F32D62B3C51}">
      <dgm:prSet/>
      <dgm:spPr/>
      <dgm:t>
        <a:bodyPr/>
        <a:lstStyle/>
        <a:p>
          <a:endParaRPr lang="de-DE"/>
        </a:p>
      </dgm:t>
    </dgm:pt>
    <dgm:pt modelId="{E0BB6D07-C315-484B-8668-3129F49626A5}">
      <dgm:prSet phldrT="[Text]" custT="1"/>
      <dgm:spPr/>
      <dgm:t>
        <a:bodyPr/>
        <a:lstStyle/>
        <a:p>
          <a:r>
            <a:rPr lang="de-DE" sz="1800" dirty="0" smtClean="0"/>
            <a:t>Optimierung der Unternehmensprozesse</a:t>
          </a:r>
          <a:endParaRPr lang="de-DE" sz="1800" dirty="0"/>
        </a:p>
      </dgm:t>
    </dgm:pt>
    <dgm:pt modelId="{F9AE1A7F-B4DF-42A1-B216-37A8918B4467}" type="parTrans" cxnId="{D37C2276-659F-4AE1-BDD4-592F1A9BA47B}">
      <dgm:prSet/>
      <dgm:spPr/>
      <dgm:t>
        <a:bodyPr/>
        <a:lstStyle/>
        <a:p>
          <a:endParaRPr lang="de-DE"/>
        </a:p>
      </dgm:t>
    </dgm:pt>
    <dgm:pt modelId="{0C3D9D37-3070-4331-8358-024E42CFBB72}" type="sibTrans" cxnId="{D37C2276-659F-4AE1-BDD4-592F1A9BA47B}">
      <dgm:prSet/>
      <dgm:spPr/>
      <dgm:t>
        <a:bodyPr/>
        <a:lstStyle/>
        <a:p>
          <a:endParaRPr lang="de-DE"/>
        </a:p>
      </dgm:t>
    </dgm:pt>
    <dgm:pt modelId="{0C31A16F-4295-4B8A-89ED-0653B33534EA}">
      <dgm:prSet phldrT="[Text]" custT="1"/>
      <dgm:spPr/>
      <dgm:t>
        <a:bodyPr/>
        <a:lstStyle/>
        <a:p>
          <a:r>
            <a:rPr lang="de-DE" sz="1800" dirty="0" smtClean="0"/>
            <a:t>Sicherung der Unternehmensexistenz</a:t>
          </a:r>
          <a:endParaRPr lang="de-DE" sz="1800" dirty="0"/>
        </a:p>
      </dgm:t>
    </dgm:pt>
    <dgm:pt modelId="{71810F69-3369-4AA3-A144-D82906F234D1}" type="parTrans" cxnId="{0351DD1C-6B0E-4900-9A78-AE9B6ED5B35D}">
      <dgm:prSet/>
      <dgm:spPr/>
      <dgm:t>
        <a:bodyPr/>
        <a:lstStyle/>
        <a:p>
          <a:endParaRPr lang="de-DE"/>
        </a:p>
      </dgm:t>
    </dgm:pt>
    <dgm:pt modelId="{A4142F27-1CD9-47BE-BD6E-00B3EDDDD057}" type="sibTrans" cxnId="{0351DD1C-6B0E-4900-9A78-AE9B6ED5B35D}">
      <dgm:prSet/>
      <dgm:spPr/>
      <dgm:t>
        <a:bodyPr/>
        <a:lstStyle/>
        <a:p>
          <a:endParaRPr lang="de-DE"/>
        </a:p>
      </dgm:t>
    </dgm:pt>
    <dgm:pt modelId="{CAA5A562-6B1D-4346-8EBF-E086AB70A9CF}">
      <dgm:prSet phldrT="[Text]" custT="1"/>
      <dgm:spPr/>
      <dgm:t>
        <a:bodyPr/>
        <a:lstStyle/>
        <a:p>
          <a:r>
            <a:rPr lang="de-DE" sz="1800" dirty="0" smtClean="0"/>
            <a:t>Kurz- und mittelfristig orientiert</a:t>
          </a:r>
          <a:endParaRPr lang="de-DE" sz="1800" dirty="0"/>
        </a:p>
      </dgm:t>
    </dgm:pt>
    <dgm:pt modelId="{5FED851A-6873-4871-B82C-EB907901EDE5}" type="parTrans" cxnId="{CC9D59D9-D5ED-4E46-95B3-C2DC584891D0}">
      <dgm:prSet/>
      <dgm:spPr/>
      <dgm:t>
        <a:bodyPr/>
        <a:lstStyle/>
        <a:p>
          <a:endParaRPr lang="de-DE"/>
        </a:p>
      </dgm:t>
    </dgm:pt>
    <dgm:pt modelId="{7BA857E0-9627-4100-B9EC-B531ED37B737}" type="sibTrans" cxnId="{CC9D59D9-D5ED-4E46-95B3-C2DC584891D0}">
      <dgm:prSet/>
      <dgm:spPr/>
      <dgm:t>
        <a:bodyPr/>
        <a:lstStyle/>
        <a:p>
          <a:endParaRPr lang="de-DE"/>
        </a:p>
      </dgm:t>
    </dgm:pt>
    <dgm:pt modelId="{EC1FDA71-C110-43B4-AC24-6DE1C5E39D63}">
      <dgm:prSet phldrT="[Text]" custT="1"/>
      <dgm:spPr/>
      <dgm:t>
        <a:bodyPr/>
        <a:lstStyle/>
        <a:p>
          <a:r>
            <a:rPr lang="de-DE" sz="1800" dirty="0" smtClean="0"/>
            <a:t>Unterstützt operative Unternehmensführung/ -planung</a:t>
          </a:r>
          <a:endParaRPr lang="de-DE" sz="1800" dirty="0"/>
        </a:p>
      </dgm:t>
    </dgm:pt>
    <dgm:pt modelId="{D1588A3F-79B3-4CAB-8C75-0C248E9CF40A}" type="parTrans" cxnId="{9199709A-A134-4FD6-B3DB-5E66EDFDF490}">
      <dgm:prSet/>
      <dgm:spPr/>
      <dgm:t>
        <a:bodyPr/>
        <a:lstStyle/>
        <a:p>
          <a:endParaRPr lang="de-DE"/>
        </a:p>
      </dgm:t>
    </dgm:pt>
    <dgm:pt modelId="{7EB10703-807C-4BF3-A941-63C1775EC6A3}" type="sibTrans" cxnId="{9199709A-A134-4FD6-B3DB-5E66EDFDF490}">
      <dgm:prSet/>
      <dgm:spPr/>
      <dgm:t>
        <a:bodyPr/>
        <a:lstStyle/>
        <a:p>
          <a:endParaRPr lang="de-DE"/>
        </a:p>
      </dgm:t>
    </dgm:pt>
    <dgm:pt modelId="{D94D026D-9C59-4015-8280-D819017ECD0E}" type="pres">
      <dgm:prSet presAssocID="{1719C7AC-6E2E-4B3F-8D5C-7F3FA06234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5F49EB1-F756-4065-A1AB-1C4712F88903}" type="pres">
      <dgm:prSet presAssocID="{2D5B856C-6A10-40A3-8E7B-3AB6DAC28B83}" presName="root" presStyleCnt="0"/>
      <dgm:spPr/>
    </dgm:pt>
    <dgm:pt modelId="{D24E807F-80C0-4E54-9EC7-FD2618447203}" type="pres">
      <dgm:prSet presAssocID="{2D5B856C-6A10-40A3-8E7B-3AB6DAC28B83}" presName="rootComposite" presStyleCnt="0"/>
      <dgm:spPr/>
    </dgm:pt>
    <dgm:pt modelId="{40570A35-CDCE-4954-A9C5-3DEDB8BD8E3E}" type="pres">
      <dgm:prSet presAssocID="{2D5B856C-6A10-40A3-8E7B-3AB6DAC28B83}" presName="rootText" presStyleLbl="node1" presStyleIdx="0" presStyleCnt="2" custScaleX="205729"/>
      <dgm:spPr/>
      <dgm:t>
        <a:bodyPr/>
        <a:lstStyle/>
        <a:p>
          <a:endParaRPr lang="de-DE"/>
        </a:p>
      </dgm:t>
    </dgm:pt>
    <dgm:pt modelId="{D50DB0AB-AF63-42B5-9B53-64D85D77DC74}" type="pres">
      <dgm:prSet presAssocID="{2D5B856C-6A10-40A3-8E7B-3AB6DAC28B83}" presName="rootConnector" presStyleLbl="node1" presStyleIdx="0" presStyleCnt="2"/>
      <dgm:spPr/>
      <dgm:t>
        <a:bodyPr/>
        <a:lstStyle/>
        <a:p>
          <a:endParaRPr lang="de-DE"/>
        </a:p>
      </dgm:t>
    </dgm:pt>
    <dgm:pt modelId="{29F9C87B-D4C5-47B1-AFDF-2113657EAA43}" type="pres">
      <dgm:prSet presAssocID="{2D5B856C-6A10-40A3-8E7B-3AB6DAC28B83}" presName="childShape" presStyleCnt="0"/>
      <dgm:spPr/>
    </dgm:pt>
    <dgm:pt modelId="{9E1F0D54-F70D-400C-AC58-51C707F57BAC}" type="pres">
      <dgm:prSet presAssocID="{FB5EAB43-A211-4C17-84B8-21C373DCE271}" presName="Name13" presStyleLbl="parChTrans1D2" presStyleIdx="0" presStyleCnt="6"/>
      <dgm:spPr/>
      <dgm:t>
        <a:bodyPr/>
        <a:lstStyle/>
        <a:p>
          <a:endParaRPr lang="de-DE"/>
        </a:p>
      </dgm:t>
    </dgm:pt>
    <dgm:pt modelId="{178C1D0A-66C0-48CC-8370-16D288FE13B0}" type="pres">
      <dgm:prSet presAssocID="{FDA268F4-C297-485D-818F-E3F1ED88C726}" presName="childText" presStyleLbl="bgAcc1" presStyleIdx="0" presStyleCnt="6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6738E4-B18F-4D14-A49D-B6B1126E9EC7}" type="pres">
      <dgm:prSet presAssocID="{71810F69-3369-4AA3-A144-D82906F234D1}" presName="Name13" presStyleLbl="parChTrans1D2" presStyleIdx="1" presStyleCnt="6"/>
      <dgm:spPr/>
      <dgm:t>
        <a:bodyPr/>
        <a:lstStyle/>
        <a:p>
          <a:endParaRPr lang="de-DE"/>
        </a:p>
      </dgm:t>
    </dgm:pt>
    <dgm:pt modelId="{6660EDDE-1E5F-4E0E-BC3C-6F8BFAE7D3A4}" type="pres">
      <dgm:prSet presAssocID="{0C31A16F-4295-4B8A-89ED-0653B33534EA}" presName="childText" presStyleLbl="bgAcc1" presStyleIdx="1" presStyleCnt="6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831D88-1748-43ED-8E93-3D1D85F7AA1E}" type="pres">
      <dgm:prSet presAssocID="{052CEFA7-73A7-4E59-ACBF-A2F31F7A2264}" presName="Name13" presStyleLbl="parChTrans1D2" presStyleIdx="2" presStyleCnt="6"/>
      <dgm:spPr/>
      <dgm:t>
        <a:bodyPr/>
        <a:lstStyle/>
        <a:p>
          <a:endParaRPr lang="de-DE"/>
        </a:p>
      </dgm:t>
    </dgm:pt>
    <dgm:pt modelId="{0F95DD39-4701-4E2E-B90C-7BF0C1F6D3BB}" type="pres">
      <dgm:prSet presAssocID="{5FA71223-4257-4837-939B-774A737782ED}" presName="childText" presStyleLbl="bgAcc1" presStyleIdx="2" presStyleCnt="6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F3AB8-D706-4726-A495-FF3714EE0A44}" type="pres">
      <dgm:prSet presAssocID="{EA2E3399-C9B5-48DE-9FD0-9A7B01D68F21}" presName="root" presStyleCnt="0"/>
      <dgm:spPr/>
    </dgm:pt>
    <dgm:pt modelId="{26C0FDFE-2BE4-49BA-B859-327B71BAE1C3}" type="pres">
      <dgm:prSet presAssocID="{EA2E3399-C9B5-48DE-9FD0-9A7B01D68F21}" presName="rootComposite" presStyleCnt="0"/>
      <dgm:spPr/>
    </dgm:pt>
    <dgm:pt modelId="{066C7FF2-3698-4A19-88DA-756EB284E9EF}" type="pres">
      <dgm:prSet presAssocID="{EA2E3399-C9B5-48DE-9FD0-9A7B01D68F21}" presName="rootText" presStyleLbl="node1" presStyleIdx="1" presStyleCnt="2" custScaleX="197709"/>
      <dgm:spPr/>
      <dgm:t>
        <a:bodyPr/>
        <a:lstStyle/>
        <a:p>
          <a:endParaRPr lang="de-DE"/>
        </a:p>
      </dgm:t>
    </dgm:pt>
    <dgm:pt modelId="{A8202185-5400-4460-A0DD-2D728DE65167}" type="pres">
      <dgm:prSet presAssocID="{EA2E3399-C9B5-48DE-9FD0-9A7B01D68F21}" presName="rootConnector" presStyleLbl="node1" presStyleIdx="1" presStyleCnt="2"/>
      <dgm:spPr/>
      <dgm:t>
        <a:bodyPr/>
        <a:lstStyle/>
        <a:p>
          <a:endParaRPr lang="de-DE"/>
        </a:p>
      </dgm:t>
    </dgm:pt>
    <dgm:pt modelId="{916B34C3-700B-40AE-9A8D-ED99677160D5}" type="pres">
      <dgm:prSet presAssocID="{EA2E3399-C9B5-48DE-9FD0-9A7B01D68F21}" presName="childShape" presStyleCnt="0"/>
      <dgm:spPr/>
    </dgm:pt>
    <dgm:pt modelId="{564AA72B-9C45-44E9-85AE-CC277C8C5DEC}" type="pres">
      <dgm:prSet presAssocID="{F9AE1A7F-B4DF-42A1-B216-37A8918B4467}" presName="Name13" presStyleLbl="parChTrans1D2" presStyleIdx="3" presStyleCnt="6"/>
      <dgm:spPr/>
      <dgm:t>
        <a:bodyPr/>
        <a:lstStyle/>
        <a:p>
          <a:endParaRPr lang="de-DE"/>
        </a:p>
      </dgm:t>
    </dgm:pt>
    <dgm:pt modelId="{2C9DBCB7-F51E-4A12-8A81-3A75F5983A5C}" type="pres">
      <dgm:prSet presAssocID="{E0BB6D07-C315-484B-8668-3129F49626A5}" presName="childText" presStyleLbl="bgAcc1" presStyleIdx="3" presStyleCnt="6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6F764-1436-47FC-B4E7-89F1ED7F2AEB}" type="pres">
      <dgm:prSet presAssocID="{5FED851A-6873-4871-B82C-EB907901EDE5}" presName="Name13" presStyleLbl="parChTrans1D2" presStyleIdx="4" presStyleCnt="6"/>
      <dgm:spPr/>
      <dgm:t>
        <a:bodyPr/>
        <a:lstStyle/>
        <a:p>
          <a:endParaRPr lang="de-DE"/>
        </a:p>
      </dgm:t>
    </dgm:pt>
    <dgm:pt modelId="{55ED4338-8C0C-4538-B4FF-D974893BBAF3}" type="pres">
      <dgm:prSet presAssocID="{CAA5A562-6B1D-4346-8EBF-E086AB70A9CF}" presName="childText" presStyleLbl="bgAcc1" presStyleIdx="4" presStyleCnt="6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427534-B298-4105-A277-AD1EC395C641}" type="pres">
      <dgm:prSet presAssocID="{D1588A3F-79B3-4CAB-8C75-0C248E9CF40A}" presName="Name13" presStyleLbl="parChTrans1D2" presStyleIdx="5" presStyleCnt="6"/>
      <dgm:spPr/>
      <dgm:t>
        <a:bodyPr/>
        <a:lstStyle/>
        <a:p>
          <a:endParaRPr lang="de-DE"/>
        </a:p>
      </dgm:t>
    </dgm:pt>
    <dgm:pt modelId="{FA90F230-ECAA-4E32-9E8A-55D730DD3EEA}" type="pres">
      <dgm:prSet presAssocID="{EC1FDA71-C110-43B4-AC24-6DE1C5E39D63}" presName="childText" presStyleLbl="bgAcc1" presStyleIdx="5" presStyleCnt="6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95952EA-0F18-44E3-8328-68E2E783CBF2}" type="presOf" srcId="{F9AE1A7F-B4DF-42A1-B216-37A8918B4467}" destId="{564AA72B-9C45-44E9-85AE-CC277C8C5DEC}" srcOrd="0" destOrd="0" presId="urn:microsoft.com/office/officeart/2005/8/layout/hierarchy3"/>
    <dgm:cxn modelId="{5E1365A4-7133-4778-8C09-D2ECB96BBAD1}" type="presOf" srcId="{FDA268F4-C297-485D-818F-E3F1ED88C726}" destId="{178C1D0A-66C0-48CC-8370-16D288FE13B0}" srcOrd="0" destOrd="0" presId="urn:microsoft.com/office/officeart/2005/8/layout/hierarchy3"/>
    <dgm:cxn modelId="{4BD4C02A-693E-483A-A8D2-73B17D3E0774}" type="presOf" srcId="{D1588A3F-79B3-4CAB-8C75-0C248E9CF40A}" destId="{AE427534-B298-4105-A277-AD1EC395C641}" srcOrd="0" destOrd="0" presId="urn:microsoft.com/office/officeart/2005/8/layout/hierarchy3"/>
    <dgm:cxn modelId="{0351DD1C-6B0E-4900-9A78-AE9B6ED5B35D}" srcId="{2D5B856C-6A10-40A3-8E7B-3AB6DAC28B83}" destId="{0C31A16F-4295-4B8A-89ED-0653B33534EA}" srcOrd="1" destOrd="0" parTransId="{71810F69-3369-4AA3-A144-D82906F234D1}" sibTransId="{A4142F27-1CD9-47BE-BD6E-00B3EDDDD057}"/>
    <dgm:cxn modelId="{CC9D59D9-D5ED-4E46-95B3-C2DC584891D0}" srcId="{EA2E3399-C9B5-48DE-9FD0-9A7B01D68F21}" destId="{CAA5A562-6B1D-4346-8EBF-E086AB70A9CF}" srcOrd="1" destOrd="0" parTransId="{5FED851A-6873-4871-B82C-EB907901EDE5}" sibTransId="{7BA857E0-9627-4100-B9EC-B531ED37B737}"/>
    <dgm:cxn modelId="{68559875-6BAF-497D-91AD-6F32D62B3C51}" srcId="{1719C7AC-6E2E-4B3F-8D5C-7F3FA0623443}" destId="{EA2E3399-C9B5-48DE-9FD0-9A7B01D68F21}" srcOrd="1" destOrd="0" parTransId="{4FE4C8DF-4751-4C9A-98E2-4FCDCE6D0C15}" sibTransId="{97385643-D7E5-47FB-8166-E371F22B6A4E}"/>
    <dgm:cxn modelId="{109E09DA-AD15-4237-8331-4AA42A22E15F}" type="presOf" srcId="{0C31A16F-4295-4B8A-89ED-0653B33534EA}" destId="{6660EDDE-1E5F-4E0E-BC3C-6F8BFAE7D3A4}" srcOrd="0" destOrd="0" presId="urn:microsoft.com/office/officeart/2005/8/layout/hierarchy3"/>
    <dgm:cxn modelId="{DAE3CA5C-39EE-4E9F-A4BF-508876E30DB5}" type="presOf" srcId="{FB5EAB43-A211-4C17-84B8-21C373DCE271}" destId="{9E1F0D54-F70D-400C-AC58-51C707F57BAC}" srcOrd="0" destOrd="0" presId="urn:microsoft.com/office/officeart/2005/8/layout/hierarchy3"/>
    <dgm:cxn modelId="{0B21D2CA-9A23-4F65-8F19-C3D5A61B5D87}" type="presOf" srcId="{EC1FDA71-C110-43B4-AC24-6DE1C5E39D63}" destId="{FA90F230-ECAA-4E32-9E8A-55D730DD3EEA}" srcOrd="0" destOrd="0" presId="urn:microsoft.com/office/officeart/2005/8/layout/hierarchy3"/>
    <dgm:cxn modelId="{23F3FF52-7210-4B02-BA74-E6A772D06725}" srcId="{2D5B856C-6A10-40A3-8E7B-3AB6DAC28B83}" destId="{FDA268F4-C297-485D-818F-E3F1ED88C726}" srcOrd="0" destOrd="0" parTransId="{FB5EAB43-A211-4C17-84B8-21C373DCE271}" sibTransId="{18B69604-D098-46B9-BE53-5C38D4F4EF40}"/>
    <dgm:cxn modelId="{2F0DF936-4B7E-4675-B79C-94B9811A2DD0}" type="presOf" srcId="{EA2E3399-C9B5-48DE-9FD0-9A7B01D68F21}" destId="{A8202185-5400-4460-A0DD-2D728DE65167}" srcOrd="1" destOrd="0" presId="urn:microsoft.com/office/officeart/2005/8/layout/hierarchy3"/>
    <dgm:cxn modelId="{4A2E4F5B-432D-4830-86FB-95DD770F056B}" srcId="{2D5B856C-6A10-40A3-8E7B-3AB6DAC28B83}" destId="{5FA71223-4257-4837-939B-774A737782ED}" srcOrd="2" destOrd="0" parTransId="{052CEFA7-73A7-4E59-ACBF-A2F31F7A2264}" sibTransId="{7AF786F7-D380-423E-91B8-F4FFB0DEB035}"/>
    <dgm:cxn modelId="{A208ECD1-A8B2-40F2-BB4E-6A00A37F7B73}" type="presOf" srcId="{5FA71223-4257-4837-939B-774A737782ED}" destId="{0F95DD39-4701-4E2E-B90C-7BF0C1F6D3BB}" srcOrd="0" destOrd="0" presId="urn:microsoft.com/office/officeart/2005/8/layout/hierarchy3"/>
    <dgm:cxn modelId="{795E9FAD-403A-4315-A02C-E4220085B284}" type="presOf" srcId="{71810F69-3369-4AA3-A144-D82906F234D1}" destId="{DF6738E4-B18F-4D14-A49D-B6B1126E9EC7}" srcOrd="0" destOrd="0" presId="urn:microsoft.com/office/officeart/2005/8/layout/hierarchy3"/>
    <dgm:cxn modelId="{DC3A6CDE-C8D7-4CD7-AE28-C48F60311F8B}" type="presOf" srcId="{2D5B856C-6A10-40A3-8E7B-3AB6DAC28B83}" destId="{40570A35-CDCE-4954-A9C5-3DEDB8BD8E3E}" srcOrd="0" destOrd="0" presId="urn:microsoft.com/office/officeart/2005/8/layout/hierarchy3"/>
    <dgm:cxn modelId="{2AF7FF6E-ADA8-4A7A-A3BC-5DD5DD06BB21}" type="presOf" srcId="{5FED851A-6873-4871-B82C-EB907901EDE5}" destId="{B236F764-1436-47FC-B4E7-89F1ED7F2AEB}" srcOrd="0" destOrd="0" presId="urn:microsoft.com/office/officeart/2005/8/layout/hierarchy3"/>
    <dgm:cxn modelId="{A28B8004-6CF9-4422-81BC-A6D25A8D6A49}" type="presOf" srcId="{E0BB6D07-C315-484B-8668-3129F49626A5}" destId="{2C9DBCB7-F51E-4A12-8A81-3A75F5983A5C}" srcOrd="0" destOrd="0" presId="urn:microsoft.com/office/officeart/2005/8/layout/hierarchy3"/>
    <dgm:cxn modelId="{CDD74831-2B4B-498C-893A-B621E1C5FA8F}" type="presOf" srcId="{1719C7AC-6E2E-4B3F-8D5C-7F3FA0623443}" destId="{D94D026D-9C59-4015-8280-D819017ECD0E}" srcOrd="0" destOrd="0" presId="urn:microsoft.com/office/officeart/2005/8/layout/hierarchy3"/>
    <dgm:cxn modelId="{D37C2276-659F-4AE1-BDD4-592F1A9BA47B}" srcId="{EA2E3399-C9B5-48DE-9FD0-9A7B01D68F21}" destId="{E0BB6D07-C315-484B-8668-3129F49626A5}" srcOrd="0" destOrd="0" parTransId="{F9AE1A7F-B4DF-42A1-B216-37A8918B4467}" sibTransId="{0C3D9D37-3070-4331-8358-024E42CFBB72}"/>
    <dgm:cxn modelId="{9199709A-A134-4FD6-B3DB-5E66EDFDF490}" srcId="{EA2E3399-C9B5-48DE-9FD0-9A7B01D68F21}" destId="{EC1FDA71-C110-43B4-AC24-6DE1C5E39D63}" srcOrd="2" destOrd="0" parTransId="{D1588A3F-79B3-4CAB-8C75-0C248E9CF40A}" sibTransId="{7EB10703-807C-4BF3-A941-63C1775EC6A3}"/>
    <dgm:cxn modelId="{C81FE1D3-0D50-4427-AAAA-B11840C513C4}" srcId="{1719C7AC-6E2E-4B3F-8D5C-7F3FA0623443}" destId="{2D5B856C-6A10-40A3-8E7B-3AB6DAC28B83}" srcOrd="0" destOrd="0" parTransId="{F6237B12-1D32-4AC3-BBC2-2E10158D7E56}" sibTransId="{D8F5BD98-A683-4597-A4B6-F490AA81B2BA}"/>
    <dgm:cxn modelId="{815518AC-8D2A-46CE-9494-2632D89B7E45}" type="presOf" srcId="{052CEFA7-73A7-4E59-ACBF-A2F31F7A2264}" destId="{71831D88-1748-43ED-8E93-3D1D85F7AA1E}" srcOrd="0" destOrd="0" presId="urn:microsoft.com/office/officeart/2005/8/layout/hierarchy3"/>
    <dgm:cxn modelId="{BFF7B6E8-9F9E-4E1F-AD68-4C4FCBA9AE26}" type="presOf" srcId="{2D5B856C-6A10-40A3-8E7B-3AB6DAC28B83}" destId="{D50DB0AB-AF63-42B5-9B53-64D85D77DC74}" srcOrd="1" destOrd="0" presId="urn:microsoft.com/office/officeart/2005/8/layout/hierarchy3"/>
    <dgm:cxn modelId="{10119046-E7F8-46AA-B538-5FB8C1B5A2F4}" type="presOf" srcId="{EA2E3399-C9B5-48DE-9FD0-9A7B01D68F21}" destId="{066C7FF2-3698-4A19-88DA-756EB284E9EF}" srcOrd="0" destOrd="0" presId="urn:microsoft.com/office/officeart/2005/8/layout/hierarchy3"/>
    <dgm:cxn modelId="{76F8129D-F841-4A2D-9667-49D49F1B53EE}" type="presOf" srcId="{CAA5A562-6B1D-4346-8EBF-E086AB70A9CF}" destId="{55ED4338-8C0C-4538-B4FF-D974893BBAF3}" srcOrd="0" destOrd="0" presId="urn:microsoft.com/office/officeart/2005/8/layout/hierarchy3"/>
    <dgm:cxn modelId="{2832F6EE-7B94-41C6-B941-B2C1DFD5409D}" type="presParOf" srcId="{D94D026D-9C59-4015-8280-D819017ECD0E}" destId="{45F49EB1-F756-4065-A1AB-1C4712F88903}" srcOrd="0" destOrd="0" presId="urn:microsoft.com/office/officeart/2005/8/layout/hierarchy3"/>
    <dgm:cxn modelId="{5242AFB7-EE18-48EE-8E0F-E71E1F4A2DAB}" type="presParOf" srcId="{45F49EB1-F756-4065-A1AB-1C4712F88903}" destId="{D24E807F-80C0-4E54-9EC7-FD2618447203}" srcOrd="0" destOrd="0" presId="urn:microsoft.com/office/officeart/2005/8/layout/hierarchy3"/>
    <dgm:cxn modelId="{711FD8A2-4486-4815-99F3-E71ACCC83EBB}" type="presParOf" srcId="{D24E807F-80C0-4E54-9EC7-FD2618447203}" destId="{40570A35-CDCE-4954-A9C5-3DEDB8BD8E3E}" srcOrd="0" destOrd="0" presId="urn:microsoft.com/office/officeart/2005/8/layout/hierarchy3"/>
    <dgm:cxn modelId="{05A03A1E-0354-4358-81CB-47C686922B59}" type="presParOf" srcId="{D24E807F-80C0-4E54-9EC7-FD2618447203}" destId="{D50DB0AB-AF63-42B5-9B53-64D85D77DC74}" srcOrd="1" destOrd="0" presId="urn:microsoft.com/office/officeart/2005/8/layout/hierarchy3"/>
    <dgm:cxn modelId="{2F0035A4-1AB0-47F3-8369-23E69C58E8C1}" type="presParOf" srcId="{45F49EB1-F756-4065-A1AB-1C4712F88903}" destId="{29F9C87B-D4C5-47B1-AFDF-2113657EAA43}" srcOrd="1" destOrd="0" presId="urn:microsoft.com/office/officeart/2005/8/layout/hierarchy3"/>
    <dgm:cxn modelId="{10D87404-8384-43D6-A3DD-3984C78FA4AA}" type="presParOf" srcId="{29F9C87B-D4C5-47B1-AFDF-2113657EAA43}" destId="{9E1F0D54-F70D-400C-AC58-51C707F57BAC}" srcOrd="0" destOrd="0" presId="urn:microsoft.com/office/officeart/2005/8/layout/hierarchy3"/>
    <dgm:cxn modelId="{13B5022F-6306-4C3D-BFC4-0D09DCA40FF3}" type="presParOf" srcId="{29F9C87B-D4C5-47B1-AFDF-2113657EAA43}" destId="{178C1D0A-66C0-48CC-8370-16D288FE13B0}" srcOrd="1" destOrd="0" presId="urn:microsoft.com/office/officeart/2005/8/layout/hierarchy3"/>
    <dgm:cxn modelId="{A2D39B43-0A8C-45A1-A875-04A7DFCA1239}" type="presParOf" srcId="{29F9C87B-D4C5-47B1-AFDF-2113657EAA43}" destId="{DF6738E4-B18F-4D14-A49D-B6B1126E9EC7}" srcOrd="2" destOrd="0" presId="urn:microsoft.com/office/officeart/2005/8/layout/hierarchy3"/>
    <dgm:cxn modelId="{DACB7B51-EFAB-4187-88C5-75A22CF08487}" type="presParOf" srcId="{29F9C87B-D4C5-47B1-AFDF-2113657EAA43}" destId="{6660EDDE-1E5F-4E0E-BC3C-6F8BFAE7D3A4}" srcOrd="3" destOrd="0" presId="urn:microsoft.com/office/officeart/2005/8/layout/hierarchy3"/>
    <dgm:cxn modelId="{C2C030BD-8AAF-4C5E-B0D4-F0C179BAFDB6}" type="presParOf" srcId="{29F9C87B-D4C5-47B1-AFDF-2113657EAA43}" destId="{71831D88-1748-43ED-8E93-3D1D85F7AA1E}" srcOrd="4" destOrd="0" presId="urn:microsoft.com/office/officeart/2005/8/layout/hierarchy3"/>
    <dgm:cxn modelId="{9C711FCF-9B2B-4028-9549-1AE03213BF8D}" type="presParOf" srcId="{29F9C87B-D4C5-47B1-AFDF-2113657EAA43}" destId="{0F95DD39-4701-4E2E-B90C-7BF0C1F6D3BB}" srcOrd="5" destOrd="0" presId="urn:microsoft.com/office/officeart/2005/8/layout/hierarchy3"/>
    <dgm:cxn modelId="{E8EFEDB1-D003-44C0-8D4D-8FBEC364ECAF}" type="presParOf" srcId="{D94D026D-9C59-4015-8280-D819017ECD0E}" destId="{AE3F3AB8-D706-4726-A495-FF3714EE0A44}" srcOrd="1" destOrd="0" presId="urn:microsoft.com/office/officeart/2005/8/layout/hierarchy3"/>
    <dgm:cxn modelId="{8EA2A4EF-53FE-4728-B323-5006AD77259E}" type="presParOf" srcId="{AE3F3AB8-D706-4726-A495-FF3714EE0A44}" destId="{26C0FDFE-2BE4-49BA-B859-327B71BAE1C3}" srcOrd="0" destOrd="0" presId="urn:microsoft.com/office/officeart/2005/8/layout/hierarchy3"/>
    <dgm:cxn modelId="{95E03BF8-9339-48F3-B760-DB19DDAF2117}" type="presParOf" srcId="{26C0FDFE-2BE4-49BA-B859-327B71BAE1C3}" destId="{066C7FF2-3698-4A19-88DA-756EB284E9EF}" srcOrd="0" destOrd="0" presId="urn:microsoft.com/office/officeart/2005/8/layout/hierarchy3"/>
    <dgm:cxn modelId="{9FC38FA1-C80B-4711-A42C-6CAF9E14BE94}" type="presParOf" srcId="{26C0FDFE-2BE4-49BA-B859-327B71BAE1C3}" destId="{A8202185-5400-4460-A0DD-2D728DE65167}" srcOrd="1" destOrd="0" presId="urn:microsoft.com/office/officeart/2005/8/layout/hierarchy3"/>
    <dgm:cxn modelId="{39D42202-35C8-42A3-A86F-0F1C93C09635}" type="presParOf" srcId="{AE3F3AB8-D706-4726-A495-FF3714EE0A44}" destId="{916B34C3-700B-40AE-9A8D-ED99677160D5}" srcOrd="1" destOrd="0" presId="urn:microsoft.com/office/officeart/2005/8/layout/hierarchy3"/>
    <dgm:cxn modelId="{A55F6D36-C84F-4476-A141-F878C7EE53A1}" type="presParOf" srcId="{916B34C3-700B-40AE-9A8D-ED99677160D5}" destId="{564AA72B-9C45-44E9-85AE-CC277C8C5DEC}" srcOrd="0" destOrd="0" presId="urn:microsoft.com/office/officeart/2005/8/layout/hierarchy3"/>
    <dgm:cxn modelId="{CAC30B20-22DC-4CF9-B9B8-9EF1C44C1BFC}" type="presParOf" srcId="{916B34C3-700B-40AE-9A8D-ED99677160D5}" destId="{2C9DBCB7-F51E-4A12-8A81-3A75F5983A5C}" srcOrd="1" destOrd="0" presId="urn:microsoft.com/office/officeart/2005/8/layout/hierarchy3"/>
    <dgm:cxn modelId="{03D109C6-698E-4360-9255-EE5AC73035A9}" type="presParOf" srcId="{916B34C3-700B-40AE-9A8D-ED99677160D5}" destId="{B236F764-1436-47FC-B4E7-89F1ED7F2AEB}" srcOrd="2" destOrd="0" presId="urn:microsoft.com/office/officeart/2005/8/layout/hierarchy3"/>
    <dgm:cxn modelId="{74DD829D-CF5A-45BE-B761-CE9FE2516674}" type="presParOf" srcId="{916B34C3-700B-40AE-9A8D-ED99677160D5}" destId="{55ED4338-8C0C-4538-B4FF-D974893BBAF3}" srcOrd="3" destOrd="0" presId="urn:microsoft.com/office/officeart/2005/8/layout/hierarchy3"/>
    <dgm:cxn modelId="{9F42F36E-AD61-41EE-81A5-A783E0D6F82A}" type="presParOf" srcId="{916B34C3-700B-40AE-9A8D-ED99677160D5}" destId="{AE427534-B298-4105-A277-AD1EC395C641}" srcOrd="4" destOrd="0" presId="urn:microsoft.com/office/officeart/2005/8/layout/hierarchy3"/>
    <dgm:cxn modelId="{17130ECF-DADF-4539-9CA9-E7E16FB50669}" type="presParOf" srcId="{916B34C3-700B-40AE-9A8D-ED99677160D5}" destId="{FA90F230-ECAA-4E32-9E8A-55D730DD3EE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9C7AC-6E2E-4B3F-8D5C-7F3FA06234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5B856C-6A10-40A3-8E7B-3AB6DAC28B83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Strategisches Controlling</a:t>
          </a:r>
          <a:endParaRPr lang="de-DE" dirty="0"/>
        </a:p>
      </dgm:t>
    </dgm:pt>
    <dgm:pt modelId="{F6237B12-1D32-4AC3-BBC2-2E10158D7E56}" type="parTrans" cxnId="{C81FE1D3-0D50-4427-AAAA-B11840C513C4}">
      <dgm:prSet/>
      <dgm:spPr/>
      <dgm:t>
        <a:bodyPr/>
        <a:lstStyle/>
        <a:p>
          <a:endParaRPr lang="de-DE"/>
        </a:p>
      </dgm:t>
    </dgm:pt>
    <dgm:pt modelId="{D8F5BD98-A683-4597-A4B6-F490AA81B2BA}" type="sibTrans" cxnId="{C81FE1D3-0D50-4427-AAAA-B11840C513C4}">
      <dgm:prSet/>
      <dgm:spPr/>
      <dgm:t>
        <a:bodyPr/>
        <a:lstStyle/>
        <a:p>
          <a:endParaRPr lang="de-DE"/>
        </a:p>
      </dgm:t>
    </dgm:pt>
    <dgm:pt modelId="{FDA268F4-C297-485D-818F-E3F1ED88C726}">
      <dgm:prSet phldrT="[Text]" custT="1"/>
      <dgm:spPr/>
      <dgm:t>
        <a:bodyPr/>
        <a:lstStyle/>
        <a:p>
          <a:r>
            <a:rPr lang="de-DE" sz="1800" dirty="0" smtClean="0"/>
            <a:t>Entwicklung neuer Produkte</a:t>
          </a:r>
          <a:endParaRPr lang="de-DE" sz="1800" dirty="0"/>
        </a:p>
      </dgm:t>
    </dgm:pt>
    <dgm:pt modelId="{FB5EAB43-A211-4C17-84B8-21C373DCE271}" type="parTrans" cxnId="{23F3FF52-7210-4B02-BA74-E6A772D06725}">
      <dgm:prSet/>
      <dgm:spPr/>
      <dgm:t>
        <a:bodyPr/>
        <a:lstStyle/>
        <a:p>
          <a:endParaRPr lang="de-DE"/>
        </a:p>
      </dgm:t>
    </dgm:pt>
    <dgm:pt modelId="{18B69604-D098-46B9-BE53-5C38D4F4EF40}" type="sibTrans" cxnId="{23F3FF52-7210-4B02-BA74-E6A772D06725}">
      <dgm:prSet/>
      <dgm:spPr/>
      <dgm:t>
        <a:bodyPr/>
        <a:lstStyle/>
        <a:p>
          <a:endParaRPr lang="de-DE"/>
        </a:p>
      </dgm:t>
    </dgm:pt>
    <dgm:pt modelId="{5FA71223-4257-4837-939B-774A737782ED}">
      <dgm:prSet phldrT="[Text]" custT="1"/>
      <dgm:spPr/>
      <dgm:t>
        <a:bodyPr/>
        <a:lstStyle/>
        <a:p>
          <a:r>
            <a:rPr lang="de-DE" sz="1800" dirty="0" smtClean="0"/>
            <a:t>Erschließung neuer Märkte</a:t>
          </a:r>
          <a:endParaRPr lang="de-DE" sz="1200" dirty="0"/>
        </a:p>
      </dgm:t>
    </dgm:pt>
    <dgm:pt modelId="{052CEFA7-73A7-4E59-ACBF-A2F31F7A2264}" type="parTrans" cxnId="{4A2E4F5B-432D-4830-86FB-95DD770F056B}">
      <dgm:prSet/>
      <dgm:spPr/>
      <dgm:t>
        <a:bodyPr/>
        <a:lstStyle/>
        <a:p>
          <a:endParaRPr lang="de-DE"/>
        </a:p>
      </dgm:t>
    </dgm:pt>
    <dgm:pt modelId="{7AF786F7-D380-423E-91B8-F4FFB0DEB035}" type="sibTrans" cxnId="{4A2E4F5B-432D-4830-86FB-95DD770F056B}">
      <dgm:prSet/>
      <dgm:spPr/>
      <dgm:t>
        <a:bodyPr/>
        <a:lstStyle/>
        <a:p>
          <a:endParaRPr lang="de-DE"/>
        </a:p>
      </dgm:t>
    </dgm:pt>
    <dgm:pt modelId="{EA2E3399-C9B5-48DE-9FD0-9A7B01D68F21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 smtClean="0"/>
            <a:t>Operatives Controlling</a:t>
          </a:r>
          <a:endParaRPr lang="de-DE" dirty="0"/>
        </a:p>
      </dgm:t>
    </dgm:pt>
    <dgm:pt modelId="{4FE4C8DF-4751-4C9A-98E2-4FCDCE6D0C15}" type="parTrans" cxnId="{68559875-6BAF-497D-91AD-6F32D62B3C51}">
      <dgm:prSet/>
      <dgm:spPr/>
      <dgm:t>
        <a:bodyPr/>
        <a:lstStyle/>
        <a:p>
          <a:endParaRPr lang="de-DE"/>
        </a:p>
      </dgm:t>
    </dgm:pt>
    <dgm:pt modelId="{97385643-D7E5-47FB-8166-E371F22B6A4E}" type="sibTrans" cxnId="{68559875-6BAF-497D-91AD-6F32D62B3C51}">
      <dgm:prSet/>
      <dgm:spPr/>
      <dgm:t>
        <a:bodyPr/>
        <a:lstStyle/>
        <a:p>
          <a:endParaRPr lang="de-DE"/>
        </a:p>
      </dgm:t>
    </dgm:pt>
    <dgm:pt modelId="{E0BB6D07-C315-484B-8668-3129F49626A5}">
      <dgm:prSet phldrT="[Text]" custT="1"/>
      <dgm:spPr/>
      <dgm:t>
        <a:bodyPr/>
        <a:lstStyle/>
        <a:p>
          <a:r>
            <a:rPr lang="de-DE" sz="1800" dirty="0" smtClean="0"/>
            <a:t>Erhöhung der Umsatzrentabilität  </a:t>
          </a:r>
          <a:endParaRPr lang="de-DE" sz="1800" dirty="0"/>
        </a:p>
      </dgm:t>
    </dgm:pt>
    <dgm:pt modelId="{F9AE1A7F-B4DF-42A1-B216-37A8918B4467}" type="parTrans" cxnId="{D37C2276-659F-4AE1-BDD4-592F1A9BA47B}">
      <dgm:prSet/>
      <dgm:spPr/>
      <dgm:t>
        <a:bodyPr/>
        <a:lstStyle/>
        <a:p>
          <a:endParaRPr lang="de-DE"/>
        </a:p>
      </dgm:t>
    </dgm:pt>
    <dgm:pt modelId="{0C3D9D37-3070-4331-8358-024E42CFBB72}" type="sibTrans" cxnId="{D37C2276-659F-4AE1-BDD4-592F1A9BA47B}">
      <dgm:prSet/>
      <dgm:spPr/>
      <dgm:t>
        <a:bodyPr/>
        <a:lstStyle/>
        <a:p>
          <a:endParaRPr lang="de-DE"/>
        </a:p>
      </dgm:t>
    </dgm:pt>
    <dgm:pt modelId="{0C31A16F-4295-4B8A-89ED-0653B33534EA}">
      <dgm:prSet phldrT="[Text]" custT="1"/>
      <dgm:spPr/>
      <dgm:t>
        <a:bodyPr/>
        <a:lstStyle/>
        <a:p>
          <a:r>
            <a:rPr lang="de-DE" sz="1800" dirty="0" smtClean="0"/>
            <a:t>Ausbau von Kapazitäten</a:t>
          </a:r>
          <a:endParaRPr lang="de-DE" sz="1800" dirty="0"/>
        </a:p>
      </dgm:t>
    </dgm:pt>
    <dgm:pt modelId="{71810F69-3369-4AA3-A144-D82906F234D1}" type="parTrans" cxnId="{0351DD1C-6B0E-4900-9A78-AE9B6ED5B35D}">
      <dgm:prSet/>
      <dgm:spPr/>
      <dgm:t>
        <a:bodyPr/>
        <a:lstStyle/>
        <a:p>
          <a:endParaRPr lang="de-DE"/>
        </a:p>
      </dgm:t>
    </dgm:pt>
    <dgm:pt modelId="{A4142F27-1CD9-47BE-BD6E-00B3EDDDD057}" type="sibTrans" cxnId="{0351DD1C-6B0E-4900-9A78-AE9B6ED5B35D}">
      <dgm:prSet/>
      <dgm:spPr/>
      <dgm:t>
        <a:bodyPr/>
        <a:lstStyle/>
        <a:p>
          <a:endParaRPr lang="de-DE"/>
        </a:p>
      </dgm:t>
    </dgm:pt>
    <dgm:pt modelId="{CAA5A562-6B1D-4346-8EBF-E086AB70A9CF}">
      <dgm:prSet phldrT="[Text]" custT="1"/>
      <dgm:spPr/>
      <dgm:t>
        <a:bodyPr/>
        <a:lstStyle/>
        <a:p>
          <a:r>
            <a:rPr lang="de-DE" sz="1800" dirty="0" smtClean="0"/>
            <a:t>Umsatz pro Mitarbeiter</a:t>
          </a:r>
          <a:endParaRPr lang="de-DE" sz="1800" dirty="0"/>
        </a:p>
      </dgm:t>
    </dgm:pt>
    <dgm:pt modelId="{5FED851A-6873-4871-B82C-EB907901EDE5}" type="parTrans" cxnId="{CC9D59D9-D5ED-4E46-95B3-C2DC584891D0}">
      <dgm:prSet/>
      <dgm:spPr/>
      <dgm:t>
        <a:bodyPr/>
        <a:lstStyle/>
        <a:p>
          <a:endParaRPr lang="de-DE"/>
        </a:p>
      </dgm:t>
    </dgm:pt>
    <dgm:pt modelId="{7BA857E0-9627-4100-B9EC-B531ED37B737}" type="sibTrans" cxnId="{CC9D59D9-D5ED-4E46-95B3-C2DC584891D0}">
      <dgm:prSet/>
      <dgm:spPr/>
      <dgm:t>
        <a:bodyPr/>
        <a:lstStyle/>
        <a:p>
          <a:endParaRPr lang="de-DE"/>
        </a:p>
      </dgm:t>
    </dgm:pt>
    <dgm:pt modelId="{EC1FDA71-C110-43B4-AC24-6DE1C5E39D63}">
      <dgm:prSet phldrT="[Text]" custT="1"/>
      <dgm:spPr/>
      <dgm:t>
        <a:bodyPr/>
        <a:lstStyle/>
        <a:p>
          <a:r>
            <a:rPr lang="de-DE" sz="1800" dirty="0" smtClean="0"/>
            <a:t>CMI-Steigerung/ CMI Punkte pro Jahr und Arzt </a:t>
          </a:r>
          <a:endParaRPr lang="de-DE" sz="1800" dirty="0"/>
        </a:p>
      </dgm:t>
    </dgm:pt>
    <dgm:pt modelId="{D1588A3F-79B3-4CAB-8C75-0C248E9CF40A}" type="parTrans" cxnId="{9199709A-A134-4FD6-B3DB-5E66EDFDF490}">
      <dgm:prSet/>
      <dgm:spPr/>
      <dgm:t>
        <a:bodyPr/>
        <a:lstStyle/>
        <a:p>
          <a:endParaRPr lang="de-DE"/>
        </a:p>
      </dgm:t>
    </dgm:pt>
    <dgm:pt modelId="{7EB10703-807C-4BF3-A941-63C1775EC6A3}" type="sibTrans" cxnId="{9199709A-A134-4FD6-B3DB-5E66EDFDF490}">
      <dgm:prSet/>
      <dgm:spPr/>
      <dgm:t>
        <a:bodyPr/>
        <a:lstStyle/>
        <a:p>
          <a:endParaRPr lang="de-DE"/>
        </a:p>
      </dgm:t>
    </dgm:pt>
    <dgm:pt modelId="{F61C1337-AF1A-456F-AE2B-B36D4CED4DAC}">
      <dgm:prSet phldrT="[Text]" custT="1"/>
      <dgm:spPr/>
      <dgm:t>
        <a:bodyPr/>
        <a:lstStyle/>
        <a:p>
          <a:r>
            <a:rPr lang="de-DE" sz="1800" dirty="0" smtClean="0"/>
            <a:t>Verbesserung der Prozesse</a:t>
          </a:r>
          <a:endParaRPr lang="de-DE" sz="1800" dirty="0"/>
        </a:p>
      </dgm:t>
    </dgm:pt>
    <dgm:pt modelId="{95A300DA-8562-4507-BD7D-F77B0024E760}" type="parTrans" cxnId="{9F379E68-5BC0-47EE-809F-9F81B28FEDC4}">
      <dgm:prSet/>
      <dgm:spPr/>
      <dgm:t>
        <a:bodyPr/>
        <a:lstStyle/>
        <a:p>
          <a:endParaRPr lang="de-DE"/>
        </a:p>
      </dgm:t>
    </dgm:pt>
    <dgm:pt modelId="{F90EC394-2730-4BBE-8043-8E1CDF2D8174}" type="sibTrans" cxnId="{9F379E68-5BC0-47EE-809F-9F81B28FEDC4}">
      <dgm:prSet/>
      <dgm:spPr/>
      <dgm:t>
        <a:bodyPr/>
        <a:lstStyle/>
        <a:p>
          <a:endParaRPr lang="de-DE"/>
        </a:p>
      </dgm:t>
    </dgm:pt>
    <dgm:pt modelId="{D94D026D-9C59-4015-8280-D819017ECD0E}" type="pres">
      <dgm:prSet presAssocID="{1719C7AC-6E2E-4B3F-8D5C-7F3FA06234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5F49EB1-F756-4065-A1AB-1C4712F88903}" type="pres">
      <dgm:prSet presAssocID="{2D5B856C-6A10-40A3-8E7B-3AB6DAC28B83}" presName="root" presStyleCnt="0"/>
      <dgm:spPr/>
    </dgm:pt>
    <dgm:pt modelId="{D24E807F-80C0-4E54-9EC7-FD2618447203}" type="pres">
      <dgm:prSet presAssocID="{2D5B856C-6A10-40A3-8E7B-3AB6DAC28B83}" presName="rootComposite" presStyleCnt="0"/>
      <dgm:spPr/>
    </dgm:pt>
    <dgm:pt modelId="{40570A35-CDCE-4954-A9C5-3DEDB8BD8E3E}" type="pres">
      <dgm:prSet presAssocID="{2D5B856C-6A10-40A3-8E7B-3AB6DAC28B83}" presName="rootText" presStyleLbl="node1" presStyleIdx="0" presStyleCnt="2" custScaleX="205729"/>
      <dgm:spPr/>
      <dgm:t>
        <a:bodyPr/>
        <a:lstStyle/>
        <a:p>
          <a:endParaRPr lang="de-DE"/>
        </a:p>
      </dgm:t>
    </dgm:pt>
    <dgm:pt modelId="{D50DB0AB-AF63-42B5-9B53-64D85D77DC74}" type="pres">
      <dgm:prSet presAssocID="{2D5B856C-6A10-40A3-8E7B-3AB6DAC28B83}" presName="rootConnector" presStyleLbl="node1" presStyleIdx="0" presStyleCnt="2"/>
      <dgm:spPr/>
      <dgm:t>
        <a:bodyPr/>
        <a:lstStyle/>
        <a:p>
          <a:endParaRPr lang="de-DE"/>
        </a:p>
      </dgm:t>
    </dgm:pt>
    <dgm:pt modelId="{29F9C87B-D4C5-47B1-AFDF-2113657EAA43}" type="pres">
      <dgm:prSet presAssocID="{2D5B856C-6A10-40A3-8E7B-3AB6DAC28B83}" presName="childShape" presStyleCnt="0"/>
      <dgm:spPr/>
    </dgm:pt>
    <dgm:pt modelId="{9E1F0D54-F70D-400C-AC58-51C707F57BAC}" type="pres">
      <dgm:prSet presAssocID="{FB5EAB43-A211-4C17-84B8-21C373DCE271}" presName="Name13" presStyleLbl="parChTrans1D2" presStyleIdx="0" presStyleCnt="7"/>
      <dgm:spPr/>
      <dgm:t>
        <a:bodyPr/>
        <a:lstStyle/>
        <a:p>
          <a:endParaRPr lang="de-DE"/>
        </a:p>
      </dgm:t>
    </dgm:pt>
    <dgm:pt modelId="{178C1D0A-66C0-48CC-8370-16D288FE13B0}" type="pres">
      <dgm:prSet presAssocID="{FDA268F4-C297-485D-818F-E3F1ED88C726}" presName="childText" presStyleLbl="bgAcc1" presStyleIdx="0" presStyleCnt="7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6738E4-B18F-4D14-A49D-B6B1126E9EC7}" type="pres">
      <dgm:prSet presAssocID="{71810F69-3369-4AA3-A144-D82906F234D1}" presName="Name13" presStyleLbl="parChTrans1D2" presStyleIdx="1" presStyleCnt="7"/>
      <dgm:spPr/>
      <dgm:t>
        <a:bodyPr/>
        <a:lstStyle/>
        <a:p>
          <a:endParaRPr lang="de-DE"/>
        </a:p>
      </dgm:t>
    </dgm:pt>
    <dgm:pt modelId="{6660EDDE-1E5F-4E0E-BC3C-6F8BFAE7D3A4}" type="pres">
      <dgm:prSet presAssocID="{0C31A16F-4295-4B8A-89ED-0653B33534EA}" presName="childText" presStyleLbl="bgAcc1" presStyleIdx="1" presStyleCnt="7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831D88-1748-43ED-8E93-3D1D85F7AA1E}" type="pres">
      <dgm:prSet presAssocID="{052CEFA7-73A7-4E59-ACBF-A2F31F7A2264}" presName="Name13" presStyleLbl="parChTrans1D2" presStyleIdx="2" presStyleCnt="7"/>
      <dgm:spPr/>
      <dgm:t>
        <a:bodyPr/>
        <a:lstStyle/>
        <a:p>
          <a:endParaRPr lang="de-DE"/>
        </a:p>
      </dgm:t>
    </dgm:pt>
    <dgm:pt modelId="{0F95DD39-4701-4E2E-B90C-7BF0C1F6D3BB}" type="pres">
      <dgm:prSet presAssocID="{5FA71223-4257-4837-939B-774A737782ED}" presName="childText" presStyleLbl="bgAcc1" presStyleIdx="2" presStyleCnt="7" custScaleX="4271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F1E006-0FD6-4549-A236-9B24BDBFADE5}" type="pres">
      <dgm:prSet presAssocID="{95A300DA-8562-4507-BD7D-F77B0024E760}" presName="Name13" presStyleLbl="parChTrans1D2" presStyleIdx="3" presStyleCnt="7"/>
      <dgm:spPr/>
      <dgm:t>
        <a:bodyPr/>
        <a:lstStyle/>
        <a:p>
          <a:endParaRPr lang="de-DE"/>
        </a:p>
      </dgm:t>
    </dgm:pt>
    <dgm:pt modelId="{B0E6450F-F2B4-410F-9786-2DC0C48177D9}" type="pres">
      <dgm:prSet presAssocID="{F61C1337-AF1A-456F-AE2B-B36D4CED4DAC}" presName="childText" presStyleLbl="bgAcc1" presStyleIdx="3" presStyleCnt="7" custScaleX="42697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F3AB8-D706-4726-A495-FF3714EE0A44}" type="pres">
      <dgm:prSet presAssocID="{EA2E3399-C9B5-48DE-9FD0-9A7B01D68F21}" presName="root" presStyleCnt="0"/>
      <dgm:spPr/>
    </dgm:pt>
    <dgm:pt modelId="{26C0FDFE-2BE4-49BA-B859-327B71BAE1C3}" type="pres">
      <dgm:prSet presAssocID="{EA2E3399-C9B5-48DE-9FD0-9A7B01D68F21}" presName="rootComposite" presStyleCnt="0"/>
      <dgm:spPr/>
    </dgm:pt>
    <dgm:pt modelId="{066C7FF2-3698-4A19-88DA-756EB284E9EF}" type="pres">
      <dgm:prSet presAssocID="{EA2E3399-C9B5-48DE-9FD0-9A7B01D68F21}" presName="rootText" presStyleLbl="node1" presStyleIdx="1" presStyleCnt="2" custScaleX="197709"/>
      <dgm:spPr/>
      <dgm:t>
        <a:bodyPr/>
        <a:lstStyle/>
        <a:p>
          <a:endParaRPr lang="de-DE"/>
        </a:p>
      </dgm:t>
    </dgm:pt>
    <dgm:pt modelId="{A8202185-5400-4460-A0DD-2D728DE65167}" type="pres">
      <dgm:prSet presAssocID="{EA2E3399-C9B5-48DE-9FD0-9A7B01D68F21}" presName="rootConnector" presStyleLbl="node1" presStyleIdx="1" presStyleCnt="2"/>
      <dgm:spPr/>
      <dgm:t>
        <a:bodyPr/>
        <a:lstStyle/>
        <a:p>
          <a:endParaRPr lang="de-DE"/>
        </a:p>
      </dgm:t>
    </dgm:pt>
    <dgm:pt modelId="{916B34C3-700B-40AE-9A8D-ED99677160D5}" type="pres">
      <dgm:prSet presAssocID="{EA2E3399-C9B5-48DE-9FD0-9A7B01D68F21}" presName="childShape" presStyleCnt="0"/>
      <dgm:spPr/>
    </dgm:pt>
    <dgm:pt modelId="{564AA72B-9C45-44E9-85AE-CC277C8C5DEC}" type="pres">
      <dgm:prSet presAssocID="{F9AE1A7F-B4DF-42A1-B216-37A8918B4467}" presName="Name13" presStyleLbl="parChTrans1D2" presStyleIdx="4" presStyleCnt="7"/>
      <dgm:spPr/>
      <dgm:t>
        <a:bodyPr/>
        <a:lstStyle/>
        <a:p>
          <a:endParaRPr lang="de-DE"/>
        </a:p>
      </dgm:t>
    </dgm:pt>
    <dgm:pt modelId="{2C9DBCB7-F51E-4A12-8A81-3A75F5983A5C}" type="pres">
      <dgm:prSet presAssocID="{E0BB6D07-C315-484B-8668-3129F49626A5}" presName="childText" presStyleLbl="bgAcc1" presStyleIdx="4" presStyleCnt="7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6F764-1436-47FC-B4E7-89F1ED7F2AEB}" type="pres">
      <dgm:prSet presAssocID="{5FED851A-6873-4871-B82C-EB907901EDE5}" presName="Name13" presStyleLbl="parChTrans1D2" presStyleIdx="5" presStyleCnt="7"/>
      <dgm:spPr/>
      <dgm:t>
        <a:bodyPr/>
        <a:lstStyle/>
        <a:p>
          <a:endParaRPr lang="de-DE"/>
        </a:p>
      </dgm:t>
    </dgm:pt>
    <dgm:pt modelId="{55ED4338-8C0C-4538-B4FF-D974893BBAF3}" type="pres">
      <dgm:prSet presAssocID="{CAA5A562-6B1D-4346-8EBF-E086AB70A9CF}" presName="childText" presStyleLbl="bgAcc1" presStyleIdx="5" presStyleCnt="7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427534-B298-4105-A277-AD1EC395C641}" type="pres">
      <dgm:prSet presAssocID="{D1588A3F-79B3-4CAB-8C75-0C248E9CF40A}" presName="Name13" presStyleLbl="parChTrans1D2" presStyleIdx="6" presStyleCnt="7"/>
      <dgm:spPr/>
      <dgm:t>
        <a:bodyPr/>
        <a:lstStyle/>
        <a:p>
          <a:endParaRPr lang="de-DE"/>
        </a:p>
      </dgm:t>
    </dgm:pt>
    <dgm:pt modelId="{FA90F230-ECAA-4E32-9E8A-55D730DD3EEA}" type="pres">
      <dgm:prSet presAssocID="{EC1FDA71-C110-43B4-AC24-6DE1C5E39D63}" presName="childText" presStyleLbl="bgAcc1" presStyleIdx="6" presStyleCnt="7" custScaleX="42919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95952EA-0F18-44E3-8328-68E2E783CBF2}" type="presOf" srcId="{F9AE1A7F-B4DF-42A1-B216-37A8918B4467}" destId="{564AA72B-9C45-44E9-85AE-CC277C8C5DEC}" srcOrd="0" destOrd="0" presId="urn:microsoft.com/office/officeart/2005/8/layout/hierarchy3"/>
    <dgm:cxn modelId="{5E1365A4-7133-4778-8C09-D2ECB96BBAD1}" type="presOf" srcId="{FDA268F4-C297-485D-818F-E3F1ED88C726}" destId="{178C1D0A-66C0-48CC-8370-16D288FE13B0}" srcOrd="0" destOrd="0" presId="urn:microsoft.com/office/officeart/2005/8/layout/hierarchy3"/>
    <dgm:cxn modelId="{4BD4C02A-693E-483A-A8D2-73B17D3E0774}" type="presOf" srcId="{D1588A3F-79B3-4CAB-8C75-0C248E9CF40A}" destId="{AE427534-B298-4105-A277-AD1EC395C641}" srcOrd="0" destOrd="0" presId="urn:microsoft.com/office/officeart/2005/8/layout/hierarchy3"/>
    <dgm:cxn modelId="{0351DD1C-6B0E-4900-9A78-AE9B6ED5B35D}" srcId="{2D5B856C-6A10-40A3-8E7B-3AB6DAC28B83}" destId="{0C31A16F-4295-4B8A-89ED-0653B33534EA}" srcOrd="1" destOrd="0" parTransId="{71810F69-3369-4AA3-A144-D82906F234D1}" sibTransId="{A4142F27-1CD9-47BE-BD6E-00B3EDDDD057}"/>
    <dgm:cxn modelId="{DC217EC3-0BF0-438D-B6B5-190951DB3879}" type="presOf" srcId="{95A300DA-8562-4507-BD7D-F77B0024E760}" destId="{72F1E006-0FD6-4549-A236-9B24BDBFADE5}" srcOrd="0" destOrd="0" presId="urn:microsoft.com/office/officeart/2005/8/layout/hierarchy3"/>
    <dgm:cxn modelId="{CC9D59D9-D5ED-4E46-95B3-C2DC584891D0}" srcId="{EA2E3399-C9B5-48DE-9FD0-9A7B01D68F21}" destId="{CAA5A562-6B1D-4346-8EBF-E086AB70A9CF}" srcOrd="1" destOrd="0" parTransId="{5FED851A-6873-4871-B82C-EB907901EDE5}" sibTransId="{7BA857E0-9627-4100-B9EC-B531ED37B737}"/>
    <dgm:cxn modelId="{68559875-6BAF-497D-91AD-6F32D62B3C51}" srcId="{1719C7AC-6E2E-4B3F-8D5C-7F3FA0623443}" destId="{EA2E3399-C9B5-48DE-9FD0-9A7B01D68F21}" srcOrd="1" destOrd="0" parTransId="{4FE4C8DF-4751-4C9A-98E2-4FCDCE6D0C15}" sibTransId="{97385643-D7E5-47FB-8166-E371F22B6A4E}"/>
    <dgm:cxn modelId="{109E09DA-AD15-4237-8331-4AA42A22E15F}" type="presOf" srcId="{0C31A16F-4295-4B8A-89ED-0653B33534EA}" destId="{6660EDDE-1E5F-4E0E-BC3C-6F8BFAE7D3A4}" srcOrd="0" destOrd="0" presId="urn:microsoft.com/office/officeart/2005/8/layout/hierarchy3"/>
    <dgm:cxn modelId="{DAE3CA5C-39EE-4E9F-A4BF-508876E30DB5}" type="presOf" srcId="{FB5EAB43-A211-4C17-84B8-21C373DCE271}" destId="{9E1F0D54-F70D-400C-AC58-51C707F57BAC}" srcOrd="0" destOrd="0" presId="urn:microsoft.com/office/officeart/2005/8/layout/hierarchy3"/>
    <dgm:cxn modelId="{9F379E68-5BC0-47EE-809F-9F81B28FEDC4}" srcId="{2D5B856C-6A10-40A3-8E7B-3AB6DAC28B83}" destId="{F61C1337-AF1A-456F-AE2B-B36D4CED4DAC}" srcOrd="3" destOrd="0" parTransId="{95A300DA-8562-4507-BD7D-F77B0024E760}" sibTransId="{F90EC394-2730-4BBE-8043-8E1CDF2D8174}"/>
    <dgm:cxn modelId="{0B21D2CA-9A23-4F65-8F19-C3D5A61B5D87}" type="presOf" srcId="{EC1FDA71-C110-43B4-AC24-6DE1C5E39D63}" destId="{FA90F230-ECAA-4E32-9E8A-55D730DD3EEA}" srcOrd="0" destOrd="0" presId="urn:microsoft.com/office/officeart/2005/8/layout/hierarchy3"/>
    <dgm:cxn modelId="{23F3FF52-7210-4B02-BA74-E6A772D06725}" srcId="{2D5B856C-6A10-40A3-8E7B-3AB6DAC28B83}" destId="{FDA268F4-C297-485D-818F-E3F1ED88C726}" srcOrd="0" destOrd="0" parTransId="{FB5EAB43-A211-4C17-84B8-21C373DCE271}" sibTransId="{18B69604-D098-46B9-BE53-5C38D4F4EF40}"/>
    <dgm:cxn modelId="{2F0DF936-4B7E-4675-B79C-94B9811A2DD0}" type="presOf" srcId="{EA2E3399-C9B5-48DE-9FD0-9A7B01D68F21}" destId="{A8202185-5400-4460-A0DD-2D728DE65167}" srcOrd="1" destOrd="0" presId="urn:microsoft.com/office/officeart/2005/8/layout/hierarchy3"/>
    <dgm:cxn modelId="{4A2E4F5B-432D-4830-86FB-95DD770F056B}" srcId="{2D5B856C-6A10-40A3-8E7B-3AB6DAC28B83}" destId="{5FA71223-4257-4837-939B-774A737782ED}" srcOrd="2" destOrd="0" parTransId="{052CEFA7-73A7-4E59-ACBF-A2F31F7A2264}" sibTransId="{7AF786F7-D380-423E-91B8-F4FFB0DEB035}"/>
    <dgm:cxn modelId="{A208ECD1-A8B2-40F2-BB4E-6A00A37F7B73}" type="presOf" srcId="{5FA71223-4257-4837-939B-774A737782ED}" destId="{0F95DD39-4701-4E2E-B90C-7BF0C1F6D3BB}" srcOrd="0" destOrd="0" presId="urn:microsoft.com/office/officeart/2005/8/layout/hierarchy3"/>
    <dgm:cxn modelId="{795E9FAD-403A-4315-A02C-E4220085B284}" type="presOf" srcId="{71810F69-3369-4AA3-A144-D82906F234D1}" destId="{DF6738E4-B18F-4D14-A49D-B6B1126E9EC7}" srcOrd="0" destOrd="0" presId="urn:microsoft.com/office/officeart/2005/8/layout/hierarchy3"/>
    <dgm:cxn modelId="{91EE61EE-E3AB-4D6A-9618-D2616BBCDE2A}" type="presOf" srcId="{F61C1337-AF1A-456F-AE2B-B36D4CED4DAC}" destId="{B0E6450F-F2B4-410F-9786-2DC0C48177D9}" srcOrd="0" destOrd="0" presId="urn:microsoft.com/office/officeart/2005/8/layout/hierarchy3"/>
    <dgm:cxn modelId="{DC3A6CDE-C8D7-4CD7-AE28-C48F60311F8B}" type="presOf" srcId="{2D5B856C-6A10-40A3-8E7B-3AB6DAC28B83}" destId="{40570A35-CDCE-4954-A9C5-3DEDB8BD8E3E}" srcOrd="0" destOrd="0" presId="urn:microsoft.com/office/officeart/2005/8/layout/hierarchy3"/>
    <dgm:cxn modelId="{2AF7FF6E-ADA8-4A7A-A3BC-5DD5DD06BB21}" type="presOf" srcId="{5FED851A-6873-4871-B82C-EB907901EDE5}" destId="{B236F764-1436-47FC-B4E7-89F1ED7F2AEB}" srcOrd="0" destOrd="0" presId="urn:microsoft.com/office/officeart/2005/8/layout/hierarchy3"/>
    <dgm:cxn modelId="{A28B8004-6CF9-4422-81BC-A6D25A8D6A49}" type="presOf" srcId="{E0BB6D07-C315-484B-8668-3129F49626A5}" destId="{2C9DBCB7-F51E-4A12-8A81-3A75F5983A5C}" srcOrd="0" destOrd="0" presId="urn:microsoft.com/office/officeart/2005/8/layout/hierarchy3"/>
    <dgm:cxn modelId="{CDD74831-2B4B-498C-893A-B621E1C5FA8F}" type="presOf" srcId="{1719C7AC-6E2E-4B3F-8D5C-7F3FA0623443}" destId="{D94D026D-9C59-4015-8280-D819017ECD0E}" srcOrd="0" destOrd="0" presId="urn:microsoft.com/office/officeart/2005/8/layout/hierarchy3"/>
    <dgm:cxn modelId="{D37C2276-659F-4AE1-BDD4-592F1A9BA47B}" srcId="{EA2E3399-C9B5-48DE-9FD0-9A7B01D68F21}" destId="{E0BB6D07-C315-484B-8668-3129F49626A5}" srcOrd="0" destOrd="0" parTransId="{F9AE1A7F-B4DF-42A1-B216-37A8918B4467}" sibTransId="{0C3D9D37-3070-4331-8358-024E42CFBB72}"/>
    <dgm:cxn modelId="{9199709A-A134-4FD6-B3DB-5E66EDFDF490}" srcId="{EA2E3399-C9B5-48DE-9FD0-9A7B01D68F21}" destId="{EC1FDA71-C110-43B4-AC24-6DE1C5E39D63}" srcOrd="2" destOrd="0" parTransId="{D1588A3F-79B3-4CAB-8C75-0C248E9CF40A}" sibTransId="{7EB10703-807C-4BF3-A941-63C1775EC6A3}"/>
    <dgm:cxn modelId="{C81FE1D3-0D50-4427-AAAA-B11840C513C4}" srcId="{1719C7AC-6E2E-4B3F-8D5C-7F3FA0623443}" destId="{2D5B856C-6A10-40A3-8E7B-3AB6DAC28B83}" srcOrd="0" destOrd="0" parTransId="{F6237B12-1D32-4AC3-BBC2-2E10158D7E56}" sibTransId="{D8F5BD98-A683-4597-A4B6-F490AA81B2BA}"/>
    <dgm:cxn modelId="{815518AC-8D2A-46CE-9494-2632D89B7E45}" type="presOf" srcId="{052CEFA7-73A7-4E59-ACBF-A2F31F7A2264}" destId="{71831D88-1748-43ED-8E93-3D1D85F7AA1E}" srcOrd="0" destOrd="0" presId="urn:microsoft.com/office/officeart/2005/8/layout/hierarchy3"/>
    <dgm:cxn modelId="{BFF7B6E8-9F9E-4E1F-AD68-4C4FCBA9AE26}" type="presOf" srcId="{2D5B856C-6A10-40A3-8E7B-3AB6DAC28B83}" destId="{D50DB0AB-AF63-42B5-9B53-64D85D77DC74}" srcOrd="1" destOrd="0" presId="urn:microsoft.com/office/officeart/2005/8/layout/hierarchy3"/>
    <dgm:cxn modelId="{10119046-E7F8-46AA-B538-5FB8C1B5A2F4}" type="presOf" srcId="{EA2E3399-C9B5-48DE-9FD0-9A7B01D68F21}" destId="{066C7FF2-3698-4A19-88DA-756EB284E9EF}" srcOrd="0" destOrd="0" presId="urn:microsoft.com/office/officeart/2005/8/layout/hierarchy3"/>
    <dgm:cxn modelId="{76F8129D-F841-4A2D-9667-49D49F1B53EE}" type="presOf" srcId="{CAA5A562-6B1D-4346-8EBF-E086AB70A9CF}" destId="{55ED4338-8C0C-4538-B4FF-D974893BBAF3}" srcOrd="0" destOrd="0" presId="urn:microsoft.com/office/officeart/2005/8/layout/hierarchy3"/>
    <dgm:cxn modelId="{2832F6EE-7B94-41C6-B941-B2C1DFD5409D}" type="presParOf" srcId="{D94D026D-9C59-4015-8280-D819017ECD0E}" destId="{45F49EB1-F756-4065-A1AB-1C4712F88903}" srcOrd="0" destOrd="0" presId="urn:microsoft.com/office/officeart/2005/8/layout/hierarchy3"/>
    <dgm:cxn modelId="{5242AFB7-EE18-48EE-8E0F-E71E1F4A2DAB}" type="presParOf" srcId="{45F49EB1-F756-4065-A1AB-1C4712F88903}" destId="{D24E807F-80C0-4E54-9EC7-FD2618447203}" srcOrd="0" destOrd="0" presId="urn:microsoft.com/office/officeart/2005/8/layout/hierarchy3"/>
    <dgm:cxn modelId="{711FD8A2-4486-4815-99F3-E71ACCC83EBB}" type="presParOf" srcId="{D24E807F-80C0-4E54-9EC7-FD2618447203}" destId="{40570A35-CDCE-4954-A9C5-3DEDB8BD8E3E}" srcOrd="0" destOrd="0" presId="urn:microsoft.com/office/officeart/2005/8/layout/hierarchy3"/>
    <dgm:cxn modelId="{05A03A1E-0354-4358-81CB-47C686922B59}" type="presParOf" srcId="{D24E807F-80C0-4E54-9EC7-FD2618447203}" destId="{D50DB0AB-AF63-42B5-9B53-64D85D77DC74}" srcOrd="1" destOrd="0" presId="urn:microsoft.com/office/officeart/2005/8/layout/hierarchy3"/>
    <dgm:cxn modelId="{2F0035A4-1AB0-47F3-8369-23E69C58E8C1}" type="presParOf" srcId="{45F49EB1-F756-4065-A1AB-1C4712F88903}" destId="{29F9C87B-D4C5-47B1-AFDF-2113657EAA43}" srcOrd="1" destOrd="0" presId="urn:microsoft.com/office/officeart/2005/8/layout/hierarchy3"/>
    <dgm:cxn modelId="{10D87404-8384-43D6-A3DD-3984C78FA4AA}" type="presParOf" srcId="{29F9C87B-D4C5-47B1-AFDF-2113657EAA43}" destId="{9E1F0D54-F70D-400C-AC58-51C707F57BAC}" srcOrd="0" destOrd="0" presId="urn:microsoft.com/office/officeart/2005/8/layout/hierarchy3"/>
    <dgm:cxn modelId="{13B5022F-6306-4C3D-BFC4-0D09DCA40FF3}" type="presParOf" srcId="{29F9C87B-D4C5-47B1-AFDF-2113657EAA43}" destId="{178C1D0A-66C0-48CC-8370-16D288FE13B0}" srcOrd="1" destOrd="0" presId="urn:microsoft.com/office/officeart/2005/8/layout/hierarchy3"/>
    <dgm:cxn modelId="{A2D39B43-0A8C-45A1-A875-04A7DFCA1239}" type="presParOf" srcId="{29F9C87B-D4C5-47B1-AFDF-2113657EAA43}" destId="{DF6738E4-B18F-4D14-A49D-B6B1126E9EC7}" srcOrd="2" destOrd="0" presId="urn:microsoft.com/office/officeart/2005/8/layout/hierarchy3"/>
    <dgm:cxn modelId="{DACB7B51-EFAB-4187-88C5-75A22CF08487}" type="presParOf" srcId="{29F9C87B-D4C5-47B1-AFDF-2113657EAA43}" destId="{6660EDDE-1E5F-4E0E-BC3C-6F8BFAE7D3A4}" srcOrd="3" destOrd="0" presId="urn:microsoft.com/office/officeart/2005/8/layout/hierarchy3"/>
    <dgm:cxn modelId="{C2C030BD-8AAF-4C5E-B0D4-F0C179BAFDB6}" type="presParOf" srcId="{29F9C87B-D4C5-47B1-AFDF-2113657EAA43}" destId="{71831D88-1748-43ED-8E93-3D1D85F7AA1E}" srcOrd="4" destOrd="0" presId="urn:microsoft.com/office/officeart/2005/8/layout/hierarchy3"/>
    <dgm:cxn modelId="{9C711FCF-9B2B-4028-9549-1AE03213BF8D}" type="presParOf" srcId="{29F9C87B-D4C5-47B1-AFDF-2113657EAA43}" destId="{0F95DD39-4701-4E2E-B90C-7BF0C1F6D3BB}" srcOrd="5" destOrd="0" presId="urn:microsoft.com/office/officeart/2005/8/layout/hierarchy3"/>
    <dgm:cxn modelId="{FA1AA1CA-5292-4A1A-93C7-5A183942B42E}" type="presParOf" srcId="{29F9C87B-D4C5-47B1-AFDF-2113657EAA43}" destId="{72F1E006-0FD6-4549-A236-9B24BDBFADE5}" srcOrd="6" destOrd="0" presId="urn:microsoft.com/office/officeart/2005/8/layout/hierarchy3"/>
    <dgm:cxn modelId="{6E287782-835A-4CB6-8229-E60CC8767E09}" type="presParOf" srcId="{29F9C87B-D4C5-47B1-AFDF-2113657EAA43}" destId="{B0E6450F-F2B4-410F-9786-2DC0C48177D9}" srcOrd="7" destOrd="0" presId="urn:microsoft.com/office/officeart/2005/8/layout/hierarchy3"/>
    <dgm:cxn modelId="{E8EFEDB1-D003-44C0-8D4D-8FBEC364ECAF}" type="presParOf" srcId="{D94D026D-9C59-4015-8280-D819017ECD0E}" destId="{AE3F3AB8-D706-4726-A495-FF3714EE0A44}" srcOrd="1" destOrd="0" presId="urn:microsoft.com/office/officeart/2005/8/layout/hierarchy3"/>
    <dgm:cxn modelId="{8EA2A4EF-53FE-4728-B323-5006AD77259E}" type="presParOf" srcId="{AE3F3AB8-D706-4726-A495-FF3714EE0A44}" destId="{26C0FDFE-2BE4-49BA-B859-327B71BAE1C3}" srcOrd="0" destOrd="0" presId="urn:microsoft.com/office/officeart/2005/8/layout/hierarchy3"/>
    <dgm:cxn modelId="{95E03BF8-9339-48F3-B760-DB19DDAF2117}" type="presParOf" srcId="{26C0FDFE-2BE4-49BA-B859-327B71BAE1C3}" destId="{066C7FF2-3698-4A19-88DA-756EB284E9EF}" srcOrd="0" destOrd="0" presId="urn:microsoft.com/office/officeart/2005/8/layout/hierarchy3"/>
    <dgm:cxn modelId="{9FC38FA1-C80B-4711-A42C-6CAF9E14BE94}" type="presParOf" srcId="{26C0FDFE-2BE4-49BA-B859-327B71BAE1C3}" destId="{A8202185-5400-4460-A0DD-2D728DE65167}" srcOrd="1" destOrd="0" presId="urn:microsoft.com/office/officeart/2005/8/layout/hierarchy3"/>
    <dgm:cxn modelId="{39D42202-35C8-42A3-A86F-0F1C93C09635}" type="presParOf" srcId="{AE3F3AB8-D706-4726-A495-FF3714EE0A44}" destId="{916B34C3-700B-40AE-9A8D-ED99677160D5}" srcOrd="1" destOrd="0" presId="urn:microsoft.com/office/officeart/2005/8/layout/hierarchy3"/>
    <dgm:cxn modelId="{A55F6D36-C84F-4476-A141-F878C7EE53A1}" type="presParOf" srcId="{916B34C3-700B-40AE-9A8D-ED99677160D5}" destId="{564AA72B-9C45-44E9-85AE-CC277C8C5DEC}" srcOrd="0" destOrd="0" presId="urn:microsoft.com/office/officeart/2005/8/layout/hierarchy3"/>
    <dgm:cxn modelId="{CAC30B20-22DC-4CF9-B9B8-9EF1C44C1BFC}" type="presParOf" srcId="{916B34C3-700B-40AE-9A8D-ED99677160D5}" destId="{2C9DBCB7-F51E-4A12-8A81-3A75F5983A5C}" srcOrd="1" destOrd="0" presId="urn:microsoft.com/office/officeart/2005/8/layout/hierarchy3"/>
    <dgm:cxn modelId="{03D109C6-698E-4360-9255-EE5AC73035A9}" type="presParOf" srcId="{916B34C3-700B-40AE-9A8D-ED99677160D5}" destId="{B236F764-1436-47FC-B4E7-89F1ED7F2AEB}" srcOrd="2" destOrd="0" presId="urn:microsoft.com/office/officeart/2005/8/layout/hierarchy3"/>
    <dgm:cxn modelId="{74DD829D-CF5A-45BE-B761-CE9FE2516674}" type="presParOf" srcId="{916B34C3-700B-40AE-9A8D-ED99677160D5}" destId="{55ED4338-8C0C-4538-B4FF-D974893BBAF3}" srcOrd="3" destOrd="0" presId="urn:microsoft.com/office/officeart/2005/8/layout/hierarchy3"/>
    <dgm:cxn modelId="{9F42F36E-AD61-41EE-81A5-A783E0D6F82A}" type="presParOf" srcId="{916B34C3-700B-40AE-9A8D-ED99677160D5}" destId="{AE427534-B298-4105-A277-AD1EC395C641}" srcOrd="4" destOrd="0" presId="urn:microsoft.com/office/officeart/2005/8/layout/hierarchy3"/>
    <dgm:cxn modelId="{17130ECF-DADF-4539-9CA9-E7E16FB50669}" type="presParOf" srcId="{916B34C3-700B-40AE-9A8D-ED99677160D5}" destId="{FA90F230-ECAA-4E32-9E8A-55D730DD3EE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5203F-0353-478A-96FC-25BE859171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976E1B9-0DDA-42DE-AF0C-4018011241F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Empfängerorientiert</a:t>
          </a:r>
        </a:p>
      </dgm:t>
    </dgm:pt>
    <dgm:pt modelId="{7896144A-20D8-4950-A9CD-1ED006AEEB64}" type="parTrans" cxnId="{DFC7A97B-13C8-4CE0-A476-BDD7D9A1B3C4}">
      <dgm:prSet/>
      <dgm:spPr/>
      <dgm:t>
        <a:bodyPr/>
        <a:lstStyle/>
        <a:p>
          <a:endParaRPr lang="de-DE"/>
        </a:p>
      </dgm:t>
    </dgm:pt>
    <dgm:pt modelId="{F3F3E7C6-E86E-43AB-8B3D-AB2F2E7DE4E6}" type="sibTrans" cxnId="{DFC7A97B-13C8-4CE0-A476-BDD7D9A1B3C4}">
      <dgm:prSet/>
      <dgm:spPr/>
      <dgm:t>
        <a:bodyPr/>
        <a:lstStyle/>
        <a:p>
          <a:endParaRPr lang="de-DE"/>
        </a:p>
      </dgm:t>
    </dgm:pt>
    <dgm:pt modelId="{7C4F25C8-D07C-42D1-A73C-09880F5FC292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Detaillierungsgrad nimmt mit Höhe der Hierarchiestufe ab</a:t>
          </a:r>
          <a:endParaRPr lang="de-DE" dirty="0"/>
        </a:p>
      </dgm:t>
    </dgm:pt>
    <dgm:pt modelId="{D31E3A3D-330E-46F5-BBB2-C778F0695B67}" type="parTrans" cxnId="{A3AF3578-28D0-4B48-B556-7D2C805C26F8}">
      <dgm:prSet/>
      <dgm:spPr/>
      <dgm:t>
        <a:bodyPr/>
        <a:lstStyle/>
        <a:p>
          <a:endParaRPr lang="de-DE"/>
        </a:p>
      </dgm:t>
    </dgm:pt>
    <dgm:pt modelId="{D7A0DCB6-F7D0-4313-B6FE-FE19602CE369}" type="sibTrans" cxnId="{A3AF3578-28D0-4B48-B556-7D2C805C26F8}">
      <dgm:prSet/>
      <dgm:spPr/>
      <dgm:t>
        <a:bodyPr/>
        <a:lstStyle/>
        <a:p>
          <a:endParaRPr lang="de-DE"/>
        </a:p>
      </dgm:t>
    </dgm:pt>
    <dgm:pt modelId="{474971AF-E682-43C3-899F-85E84B2ABE91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 smtClean="0"/>
            <a:t>Schrittweise Verfeinerung der Information muss möglich sein</a:t>
          </a:r>
          <a:endParaRPr lang="de-DE" dirty="0"/>
        </a:p>
      </dgm:t>
    </dgm:pt>
    <dgm:pt modelId="{05A157D2-06D0-49BE-BDEF-0EA11004BC64}" type="parTrans" cxnId="{8FE350D4-8517-4591-9852-9BE77A5CF52A}">
      <dgm:prSet/>
      <dgm:spPr/>
      <dgm:t>
        <a:bodyPr/>
        <a:lstStyle/>
        <a:p>
          <a:endParaRPr lang="de-DE"/>
        </a:p>
      </dgm:t>
    </dgm:pt>
    <dgm:pt modelId="{9B664376-6ABA-4BD7-8228-E665C5F9EA66}" type="sibTrans" cxnId="{8FE350D4-8517-4591-9852-9BE77A5CF52A}">
      <dgm:prSet/>
      <dgm:spPr/>
      <dgm:t>
        <a:bodyPr/>
        <a:lstStyle/>
        <a:p>
          <a:endParaRPr lang="de-DE"/>
        </a:p>
      </dgm:t>
    </dgm:pt>
    <dgm:pt modelId="{29EDD322-E75D-4005-AEC2-5C56F2F76ADF}" type="pres">
      <dgm:prSet presAssocID="{3E05203F-0353-478A-96FC-25BE8591717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24486DD2-0DDE-404A-BE01-5BB351F82FB4}" type="pres">
      <dgm:prSet presAssocID="{3E05203F-0353-478A-96FC-25BE8591717E}" presName="Name1" presStyleCnt="0"/>
      <dgm:spPr/>
    </dgm:pt>
    <dgm:pt modelId="{3A431E04-7C96-49F3-99BB-0D8C9C515BE2}" type="pres">
      <dgm:prSet presAssocID="{3E05203F-0353-478A-96FC-25BE8591717E}" presName="cycle" presStyleCnt="0"/>
      <dgm:spPr/>
    </dgm:pt>
    <dgm:pt modelId="{8FCD4D15-B76A-460C-830A-F0D35DBADA24}" type="pres">
      <dgm:prSet presAssocID="{3E05203F-0353-478A-96FC-25BE8591717E}" presName="srcNode" presStyleLbl="node1" presStyleIdx="0" presStyleCnt="3"/>
      <dgm:spPr/>
    </dgm:pt>
    <dgm:pt modelId="{4A3758BE-1041-4360-AC71-F6902B781B30}" type="pres">
      <dgm:prSet presAssocID="{3E05203F-0353-478A-96FC-25BE8591717E}" presName="conn" presStyleLbl="parChTrans1D2" presStyleIdx="0" presStyleCnt="1"/>
      <dgm:spPr/>
      <dgm:t>
        <a:bodyPr/>
        <a:lstStyle/>
        <a:p>
          <a:endParaRPr lang="de-DE"/>
        </a:p>
      </dgm:t>
    </dgm:pt>
    <dgm:pt modelId="{F8B8DF36-BC76-43DE-8DAB-D435D49100C8}" type="pres">
      <dgm:prSet presAssocID="{3E05203F-0353-478A-96FC-25BE8591717E}" presName="extraNode" presStyleLbl="node1" presStyleIdx="0" presStyleCnt="3"/>
      <dgm:spPr/>
    </dgm:pt>
    <dgm:pt modelId="{87D5E773-D48F-49EF-92A6-BDA77D09B5B6}" type="pres">
      <dgm:prSet presAssocID="{3E05203F-0353-478A-96FC-25BE8591717E}" presName="dstNode" presStyleLbl="node1" presStyleIdx="0" presStyleCnt="3"/>
      <dgm:spPr/>
    </dgm:pt>
    <dgm:pt modelId="{DDAE132D-728B-4587-869E-AB2423F4B878}" type="pres">
      <dgm:prSet presAssocID="{0976E1B9-0DDA-42DE-AF0C-4018011241F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45C426-B837-4315-8F89-F9B1532DBE9D}" type="pres">
      <dgm:prSet presAssocID="{0976E1B9-0DDA-42DE-AF0C-4018011241FA}" presName="accent_1" presStyleCnt="0"/>
      <dgm:spPr/>
    </dgm:pt>
    <dgm:pt modelId="{BF72ECF3-0D4D-4C5A-A6FE-C6188548D692}" type="pres">
      <dgm:prSet presAssocID="{0976E1B9-0DDA-42DE-AF0C-4018011241FA}" presName="accentRepeatNode" presStyleLbl="solidFgAcc1" presStyleIdx="0" presStyleCnt="3"/>
      <dgm:spPr/>
    </dgm:pt>
    <dgm:pt modelId="{F5CECCAB-DCD9-4BBD-BA97-0F3D684621E4}" type="pres">
      <dgm:prSet presAssocID="{7C4F25C8-D07C-42D1-A73C-09880F5FC29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F58F16-18B9-4709-9F5B-0FC1918900E7}" type="pres">
      <dgm:prSet presAssocID="{7C4F25C8-D07C-42D1-A73C-09880F5FC292}" presName="accent_2" presStyleCnt="0"/>
      <dgm:spPr/>
    </dgm:pt>
    <dgm:pt modelId="{D2549BDB-4E38-48A0-AEBF-80ABE3CE2394}" type="pres">
      <dgm:prSet presAssocID="{7C4F25C8-D07C-42D1-A73C-09880F5FC292}" presName="accentRepeatNode" presStyleLbl="solidFgAcc1" presStyleIdx="1" presStyleCnt="3"/>
      <dgm:spPr/>
    </dgm:pt>
    <dgm:pt modelId="{87A7E0A7-D5C8-47F3-8853-D289E8F0B571}" type="pres">
      <dgm:prSet presAssocID="{474971AF-E682-43C3-899F-85E84B2ABE9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4843A-69CF-412D-9807-8219B6C0E04A}" type="pres">
      <dgm:prSet presAssocID="{474971AF-E682-43C3-899F-85E84B2ABE91}" presName="accent_3" presStyleCnt="0"/>
      <dgm:spPr/>
    </dgm:pt>
    <dgm:pt modelId="{F6E03554-224B-4597-A6C7-9062093816E3}" type="pres">
      <dgm:prSet presAssocID="{474971AF-E682-43C3-899F-85E84B2ABE91}" presName="accentRepeatNode" presStyleLbl="solidFgAcc1" presStyleIdx="2" presStyleCnt="3"/>
      <dgm:spPr/>
    </dgm:pt>
  </dgm:ptLst>
  <dgm:cxnLst>
    <dgm:cxn modelId="{DFC7A97B-13C8-4CE0-A476-BDD7D9A1B3C4}" srcId="{3E05203F-0353-478A-96FC-25BE8591717E}" destId="{0976E1B9-0DDA-42DE-AF0C-4018011241FA}" srcOrd="0" destOrd="0" parTransId="{7896144A-20D8-4950-A9CD-1ED006AEEB64}" sibTransId="{F3F3E7C6-E86E-43AB-8B3D-AB2F2E7DE4E6}"/>
    <dgm:cxn modelId="{A3AF3578-28D0-4B48-B556-7D2C805C26F8}" srcId="{3E05203F-0353-478A-96FC-25BE8591717E}" destId="{7C4F25C8-D07C-42D1-A73C-09880F5FC292}" srcOrd="1" destOrd="0" parTransId="{D31E3A3D-330E-46F5-BBB2-C778F0695B67}" sibTransId="{D7A0DCB6-F7D0-4313-B6FE-FE19602CE369}"/>
    <dgm:cxn modelId="{DEFB6FEC-4BEB-4E17-95EA-4EF632A335C4}" type="presOf" srcId="{F3F3E7C6-E86E-43AB-8B3D-AB2F2E7DE4E6}" destId="{4A3758BE-1041-4360-AC71-F6902B781B30}" srcOrd="0" destOrd="0" presId="urn:microsoft.com/office/officeart/2008/layout/VerticalCurvedList"/>
    <dgm:cxn modelId="{6CEB0CBC-BC1C-4713-BA59-49726392FC15}" type="presOf" srcId="{474971AF-E682-43C3-899F-85E84B2ABE91}" destId="{87A7E0A7-D5C8-47F3-8853-D289E8F0B571}" srcOrd="0" destOrd="0" presId="urn:microsoft.com/office/officeart/2008/layout/VerticalCurvedList"/>
    <dgm:cxn modelId="{8FE350D4-8517-4591-9852-9BE77A5CF52A}" srcId="{3E05203F-0353-478A-96FC-25BE8591717E}" destId="{474971AF-E682-43C3-899F-85E84B2ABE91}" srcOrd="2" destOrd="0" parTransId="{05A157D2-06D0-49BE-BDEF-0EA11004BC64}" sibTransId="{9B664376-6ABA-4BD7-8228-E665C5F9EA66}"/>
    <dgm:cxn modelId="{AE5C7327-F757-4CB3-812C-69DB940F5963}" type="presOf" srcId="{3E05203F-0353-478A-96FC-25BE8591717E}" destId="{29EDD322-E75D-4005-AEC2-5C56F2F76ADF}" srcOrd="0" destOrd="0" presId="urn:microsoft.com/office/officeart/2008/layout/VerticalCurvedList"/>
    <dgm:cxn modelId="{C361188C-AAC7-4BA4-AA90-1768848CDE83}" type="presOf" srcId="{7C4F25C8-D07C-42D1-A73C-09880F5FC292}" destId="{F5CECCAB-DCD9-4BBD-BA97-0F3D684621E4}" srcOrd="0" destOrd="0" presId="urn:microsoft.com/office/officeart/2008/layout/VerticalCurvedList"/>
    <dgm:cxn modelId="{2E0BA3AF-8555-4599-A229-E68D9BAD1548}" type="presOf" srcId="{0976E1B9-0DDA-42DE-AF0C-4018011241FA}" destId="{DDAE132D-728B-4587-869E-AB2423F4B878}" srcOrd="0" destOrd="0" presId="urn:microsoft.com/office/officeart/2008/layout/VerticalCurvedList"/>
    <dgm:cxn modelId="{4B39ABF7-2DB3-4500-B296-863E88B3993E}" type="presParOf" srcId="{29EDD322-E75D-4005-AEC2-5C56F2F76ADF}" destId="{24486DD2-0DDE-404A-BE01-5BB351F82FB4}" srcOrd="0" destOrd="0" presId="urn:microsoft.com/office/officeart/2008/layout/VerticalCurvedList"/>
    <dgm:cxn modelId="{8C282509-9EB9-46ED-AFC0-47CD6D0C23FD}" type="presParOf" srcId="{24486DD2-0DDE-404A-BE01-5BB351F82FB4}" destId="{3A431E04-7C96-49F3-99BB-0D8C9C515BE2}" srcOrd="0" destOrd="0" presId="urn:microsoft.com/office/officeart/2008/layout/VerticalCurvedList"/>
    <dgm:cxn modelId="{0B4E7B93-781B-4EF6-8DAF-A9103BCF394B}" type="presParOf" srcId="{3A431E04-7C96-49F3-99BB-0D8C9C515BE2}" destId="{8FCD4D15-B76A-460C-830A-F0D35DBADA24}" srcOrd="0" destOrd="0" presId="urn:microsoft.com/office/officeart/2008/layout/VerticalCurvedList"/>
    <dgm:cxn modelId="{4CE19993-9556-4F5E-9823-9DA8E988D683}" type="presParOf" srcId="{3A431E04-7C96-49F3-99BB-0D8C9C515BE2}" destId="{4A3758BE-1041-4360-AC71-F6902B781B30}" srcOrd="1" destOrd="0" presId="urn:microsoft.com/office/officeart/2008/layout/VerticalCurvedList"/>
    <dgm:cxn modelId="{F3856A86-58F1-4FD0-979F-DDD80A691912}" type="presParOf" srcId="{3A431E04-7C96-49F3-99BB-0D8C9C515BE2}" destId="{F8B8DF36-BC76-43DE-8DAB-D435D49100C8}" srcOrd="2" destOrd="0" presId="urn:microsoft.com/office/officeart/2008/layout/VerticalCurvedList"/>
    <dgm:cxn modelId="{BFB0C261-9AFD-43DB-B98B-A632A9BF0034}" type="presParOf" srcId="{3A431E04-7C96-49F3-99BB-0D8C9C515BE2}" destId="{87D5E773-D48F-49EF-92A6-BDA77D09B5B6}" srcOrd="3" destOrd="0" presId="urn:microsoft.com/office/officeart/2008/layout/VerticalCurvedList"/>
    <dgm:cxn modelId="{6E423942-C8D9-4198-B60D-9F87393C3CE9}" type="presParOf" srcId="{24486DD2-0DDE-404A-BE01-5BB351F82FB4}" destId="{DDAE132D-728B-4587-869E-AB2423F4B878}" srcOrd="1" destOrd="0" presId="urn:microsoft.com/office/officeart/2008/layout/VerticalCurvedList"/>
    <dgm:cxn modelId="{39E0F39B-D3E3-4541-8273-80D4694C8100}" type="presParOf" srcId="{24486DD2-0DDE-404A-BE01-5BB351F82FB4}" destId="{7B45C426-B837-4315-8F89-F9B1532DBE9D}" srcOrd="2" destOrd="0" presId="urn:microsoft.com/office/officeart/2008/layout/VerticalCurvedList"/>
    <dgm:cxn modelId="{CF705749-B657-4915-8755-576E3FCF7EAE}" type="presParOf" srcId="{7B45C426-B837-4315-8F89-F9B1532DBE9D}" destId="{BF72ECF3-0D4D-4C5A-A6FE-C6188548D692}" srcOrd="0" destOrd="0" presId="urn:microsoft.com/office/officeart/2008/layout/VerticalCurvedList"/>
    <dgm:cxn modelId="{CB0B8958-B5AE-4927-AA5F-63FD2632B40E}" type="presParOf" srcId="{24486DD2-0DDE-404A-BE01-5BB351F82FB4}" destId="{F5CECCAB-DCD9-4BBD-BA97-0F3D684621E4}" srcOrd="3" destOrd="0" presId="urn:microsoft.com/office/officeart/2008/layout/VerticalCurvedList"/>
    <dgm:cxn modelId="{973CEE7F-2F7C-4A16-AF42-F878F5B833FA}" type="presParOf" srcId="{24486DD2-0DDE-404A-BE01-5BB351F82FB4}" destId="{A2F58F16-18B9-4709-9F5B-0FC1918900E7}" srcOrd="4" destOrd="0" presId="urn:microsoft.com/office/officeart/2008/layout/VerticalCurvedList"/>
    <dgm:cxn modelId="{772433D0-4F1F-4F3E-AFB4-2CF81FDECAD6}" type="presParOf" srcId="{A2F58F16-18B9-4709-9F5B-0FC1918900E7}" destId="{D2549BDB-4E38-48A0-AEBF-80ABE3CE2394}" srcOrd="0" destOrd="0" presId="urn:microsoft.com/office/officeart/2008/layout/VerticalCurvedList"/>
    <dgm:cxn modelId="{93955F6C-700A-48E2-9685-AC16F9F0F95E}" type="presParOf" srcId="{24486DD2-0DDE-404A-BE01-5BB351F82FB4}" destId="{87A7E0A7-D5C8-47F3-8853-D289E8F0B571}" srcOrd="5" destOrd="0" presId="urn:microsoft.com/office/officeart/2008/layout/VerticalCurvedList"/>
    <dgm:cxn modelId="{32019C68-CF2D-4DD4-B7BB-C208740F00FC}" type="presParOf" srcId="{24486DD2-0DDE-404A-BE01-5BB351F82FB4}" destId="{CA24843A-69CF-412D-9807-8219B6C0E04A}" srcOrd="6" destOrd="0" presId="urn:microsoft.com/office/officeart/2008/layout/VerticalCurvedList"/>
    <dgm:cxn modelId="{A30ABF85-9741-4D39-95A4-F577A8E7D5ED}" type="presParOf" srcId="{CA24843A-69CF-412D-9807-8219B6C0E04A}" destId="{F6E03554-224B-4597-A6C7-9062093816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3CAA0-3C88-467D-BCA6-2C68BFCFE4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85D614-7371-4798-8662-43E37A20C6F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Standardberichte</a:t>
          </a:r>
          <a:endParaRPr lang="de-DE" dirty="0"/>
        </a:p>
      </dgm:t>
    </dgm:pt>
    <dgm:pt modelId="{7ECF7A81-69C3-4FA7-BF36-5F19FC9CB800}" type="parTrans" cxnId="{0F0FD936-C0B0-4F82-A8C7-1E67EDBD10B5}">
      <dgm:prSet/>
      <dgm:spPr/>
      <dgm:t>
        <a:bodyPr/>
        <a:lstStyle/>
        <a:p>
          <a:endParaRPr lang="de-DE"/>
        </a:p>
      </dgm:t>
    </dgm:pt>
    <dgm:pt modelId="{FD8E23E7-EA71-4AFF-87BE-68D243F5C2A2}" type="sibTrans" cxnId="{0F0FD936-C0B0-4F82-A8C7-1E67EDBD10B5}">
      <dgm:prSet/>
      <dgm:spPr/>
      <dgm:t>
        <a:bodyPr/>
        <a:lstStyle/>
        <a:p>
          <a:endParaRPr lang="de-DE"/>
        </a:p>
      </dgm:t>
    </dgm:pt>
    <dgm:pt modelId="{E4F9A5E2-15C5-4DEA-9A7E-64F195EDBF6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Abweichungsberichte</a:t>
          </a:r>
          <a:endParaRPr lang="de-DE" dirty="0"/>
        </a:p>
      </dgm:t>
    </dgm:pt>
    <dgm:pt modelId="{E46C6243-FA3D-43DE-AF0C-BB713F1F57A3}" type="parTrans" cxnId="{C38ED7BF-F293-454D-807B-CCD8491A0884}">
      <dgm:prSet/>
      <dgm:spPr/>
      <dgm:t>
        <a:bodyPr/>
        <a:lstStyle/>
        <a:p>
          <a:endParaRPr lang="de-DE"/>
        </a:p>
      </dgm:t>
    </dgm:pt>
    <dgm:pt modelId="{62F64437-692A-4868-A6DD-54030AD539BA}" type="sibTrans" cxnId="{C38ED7BF-F293-454D-807B-CCD8491A0884}">
      <dgm:prSet/>
      <dgm:spPr/>
      <dgm:t>
        <a:bodyPr/>
        <a:lstStyle/>
        <a:p>
          <a:endParaRPr lang="de-DE"/>
        </a:p>
      </dgm:t>
    </dgm:pt>
    <dgm:pt modelId="{45A41DD5-1269-463E-A752-F29C9A98321E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 smtClean="0"/>
            <a:t>Bedarfsberichte</a:t>
          </a:r>
          <a:endParaRPr lang="de-DE" dirty="0"/>
        </a:p>
      </dgm:t>
    </dgm:pt>
    <dgm:pt modelId="{C830AA48-E436-49D3-B843-4F7B3173A759}" type="parTrans" cxnId="{0E7594AB-4FD4-44D0-B653-EE805A4B81E5}">
      <dgm:prSet/>
      <dgm:spPr/>
      <dgm:t>
        <a:bodyPr/>
        <a:lstStyle/>
        <a:p>
          <a:endParaRPr lang="de-DE"/>
        </a:p>
      </dgm:t>
    </dgm:pt>
    <dgm:pt modelId="{B62E9816-D765-4A6C-9F16-F4E2BAB48972}" type="sibTrans" cxnId="{0E7594AB-4FD4-44D0-B653-EE805A4B81E5}">
      <dgm:prSet/>
      <dgm:spPr/>
      <dgm:t>
        <a:bodyPr/>
        <a:lstStyle/>
        <a:p>
          <a:endParaRPr lang="de-DE"/>
        </a:p>
      </dgm:t>
    </dgm:pt>
    <dgm:pt modelId="{7B4B75CD-9ED7-4C12-B2B0-A15066A85C6D}" type="pres">
      <dgm:prSet presAssocID="{0433CAA0-3C88-467D-BCA6-2C68BFCFE4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A6CE0B7F-99A1-48E7-8E55-0F563B0FC3DC}" type="pres">
      <dgm:prSet presAssocID="{0433CAA0-3C88-467D-BCA6-2C68BFCFE4C5}" presName="Name1" presStyleCnt="0"/>
      <dgm:spPr/>
    </dgm:pt>
    <dgm:pt modelId="{FADAC48C-CBF6-4B8D-8DEC-E5377C397831}" type="pres">
      <dgm:prSet presAssocID="{0433CAA0-3C88-467D-BCA6-2C68BFCFE4C5}" presName="cycle" presStyleCnt="0"/>
      <dgm:spPr/>
    </dgm:pt>
    <dgm:pt modelId="{1E2D695D-64D0-478E-B26A-B11CBB91A535}" type="pres">
      <dgm:prSet presAssocID="{0433CAA0-3C88-467D-BCA6-2C68BFCFE4C5}" presName="srcNode" presStyleLbl="node1" presStyleIdx="0" presStyleCnt="3"/>
      <dgm:spPr/>
    </dgm:pt>
    <dgm:pt modelId="{F9243167-F79F-4D4E-8C29-B2D424AD77D8}" type="pres">
      <dgm:prSet presAssocID="{0433CAA0-3C88-467D-BCA6-2C68BFCFE4C5}" presName="conn" presStyleLbl="parChTrans1D2" presStyleIdx="0" presStyleCnt="1"/>
      <dgm:spPr/>
      <dgm:t>
        <a:bodyPr/>
        <a:lstStyle/>
        <a:p>
          <a:endParaRPr lang="de-DE"/>
        </a:p>
      </dgm:t>
    </dgm:pt>
    <dgm:pt modelId="{CD265FCB-AFCB-400F-BA4D-ED36FF9772B1}" type="pres">
      <dgm:prSet presAssocID="{0433CAA0-3C88-467D-BCA6-2C68BFCFE4C5}" presName="extraNode" presStyleLbl="node1" presStyleIdx="0" presStyleCnt="3"/>
      <dgm:spPr/>
    </dgm:pt>
    <dgm:pt modelId="{C7DF9B8D-5376-4FBB-AA5E-7C3EE3DA4106}" type="pres">
      <dgm:prSet presAssocID="{0433CAA0-3C88-467D-BCA6-2C68BFCFE4C5}" presName="dstNode" presStyleLbl="node1" presStyleIdx="0" presStyleCnt="3"/>
      <dgm:spPr/>
    </dgm:pt>
    <dgm:pt modelId="{CEE36B11-90A2-4F6B-986F-591876D55532}" type="pres">
      <dgm:prSet presAssocID="{4E85D614-7371-4798-8662-43E37A20C6F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E658D7-328F-4D2C-B8A1-96BB29ADB10A}" type="pres">
      <dgm:prSet presAssocID="{4E85D614-7371-4798-8662-43E37A20C6FA}" presName="accent_1" presStyleCnt="0"/>
      <dgm:spPr/>
    </dgm:pt>
    <dgm:pt modelId="{F1BDD709-B949-4593-A5FC-C6C028D6579C}" type="pres">
      <dgm:prSet presAssocID="{4E85D614-7371-4798-8662-43E37A20C6FA}" presName="accentRepeatNode" presStyleLbl="solidFgAcc1" presStyleIdx="0" presStyleCnt="3"/>
      <dgm:spPr/>
    </dgm:pt>
    <dgm:pt modelId="{6D2E0056-B9C8-4ABF-A24E-048081FA77CF}" type="pres">
      <dgm:prSet presAssocID="{E4F9A5E2-15C5-4DEA-9A7E-64F195EDBF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63E211-38DD-4A82-B569-BC3973B96CCA}" type="pres">
      <dgm:prSet presAssocID="{E4F9A5E2-15C5-4DEA-9A7E-64F195EDBF65}" presName="accent_2" presStyleCnt="0"/>
      <dgm:spPr/>
    </dgm:pt>
    <dgm:pt modelId="{E61B1597-2D6A-4843-8F00-7FC223A9827C}" type="pres">
      <dgm:prSet presAssocID="{E4F9A5E2-15C5-4DEA-9A7E-64F195EDBF65}" presName="accentRepeatNode" presStyleLbl="solidFgAcc1" presStyleIdx="1" presStyleCnt="3"/>
      <dgm:spPr/>
    </dgm:pt>
    <dgm:pt modelId="{269C297F-B13B-4EA6-B5F4-CDDE85889C73}" type="pres">
      <dgm:prSet presAssocID="{45A41DD5-1269-463E-A752-F29C9A98321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181021-1962-40F5-8B4D-69740D9C85BF}" type="pres">
      <dgm:prSet presAssocID="{45A41DD5-1269-463E-A752-F29C9A98321E}" presName="accent_3" presStyleCnt="0"/>
      <dgm:spPr/>
    </dgm:pt>
    <dgm:pt modelId="{4EAC93DB-FB5F-42B8-A150-F58864D00CD1}" type="pres">
      <dgm:prSet presAssocID="{45A41DD5-1269-463E-A752-F29C9A98321E}" presName="accentRepeatNode" presStyleLbl="solidFgAcc1" presStyleIdx="2" presStyleCnt="3"/>
      <dgm:spPr/>
    </dgm:pt>
  </dgm:ptLst>
  <dgm:cxnLst>
    <dgm:cxn modelId="{F1A07C80-B711-4DDA-B10F-4FC23190BBB7}" type="presOf" srcId="{45A41DD5-1269-463E-A752-F29C9A98321E}" destId="{269C297F-B13B-4EA6-B5F4-CDDE85889C73}" srcOrd="0" destOrd="0" presId="urn:microsoft.com/office/officeart/2008/layout/VerticalCurvedList"/>
    <dgm:cxn modelId="{81035A09-9211-4638-9714-9921CA64EAC2}" type="presOf" srcId="{FD8E23E7-EA71-4AFF-87BE-68D243F5C2A2}" destId="{F9243167-F79F-4D4E-8C29-B2D424AD77D8}" srcOrd="0" destOrd="0" presId="urn:microsoft.com/office/officeart/2008/layout/VerticalCurvedList"/>
    <dgm:cxn modelId="{C38ED7BF-F293-454D-807B-CCD8491A0884}" srcId="{0433CAA0-3C88-467D-BCA6-2C68BFCFE4C5}" destId="{E4F9A5E2-15C5-4DEA-9A7E-64F195EDBF65}" srcOrd="1" destOrd="0" parTransId="{E46C6243-FA3D-43DE-AF0C-BB713F1F57A3}" sibTransId="{62F64437-692A-4868-A6DD-54030AD539BA}"/>
    <dgm:cxn modelId="{0E7594AB-4FD4-44D0-B653-EE805A4B81E5}" srcId="{0433CAA0-3C88-467D-BCA6-2C68BFCFE4C5}" destId="{45A41DD5-1269-463E-A752-F29C9A98321E}" srcOrd="2" destOrd="0" parTransId="{C830AA48-E436-49D3-B843-4F7B3173A759}" sibTransId="{B62E9816-D765-4A6C-9F16-F4E2BAB48972}"/>
    <dgm:cxn modelId="{E22A7EC4-554B-439F-9BC3-E7180CCC2972}" type="presOf" srcId="{4E85D614-7371-4798-8662-43E37A20C6FA}" destId="{CEE36B11-90A2-4F6B-986F-591876D55532}" srcOrd="0" destOrd="0" presId="urn:microsoft.com/office/officeart/2008/layout/VerticalCurvedList"/>
    <dgm:cxn modelId="{9ED34F84-2F93-4974-91C0-5AC02174755F}" type="presOf" srcId="{E4F9A5E2-15C5-4DEA-9A7E-64F195EDBF65}" destId="{6D2E0056-B9C8-4ABF-A24E-048081FA77CF}" srcOrd="0" destOrd="0" presId="urn:microsoft.com/office/officeart/2008/layout/VerticalCurvedList"/>
    <dgm:cxn modelId="{0F0FD936-C0B0-4F82-A8C7-1E67EDBD10B5}" srcId="{0433CAA0-3C88-467D-BCA6-2C68BFCFE4C5}" destId="{4E85D614-7371-4798-8662-43E37A20C6FA}" srcOrd="0" destOrd="0" parTransId="{7ECF7A81-69C3-4FA7-BF36-5F19FC9CB800}" sibTransId="{FD8E23E7-EA71-4AFF-87BE-68D243F5C2A2}"/>
    <dgm:cxn modelId="{902E563C-6780-454E-8923-02289A18E80B}" type="presOf" srcId="{0433CAA0-3C88-467D-BCA6-2C68BFCFE4C5}" destId="{7B4B75CD-9ED7-4C12-B2B0-A15066A85C6D}" srcOrd="0" destOrd="0" presId="urn:microsoft.com/office/officeart/2008/layout/VerticalCurvedList"/>
    <dgm:cxn modelId="{6FD10B9E-57A1-4E38-8D65-8D01CAF1DE2A}" type="presParOf" srcId="{7B4B75CD-9ED7-4C12-B2B0-A15066A85C6D}" destId="{A6CE0B7F-99A1-48E7-8E55-0F563B0FC3DC}" srcOrd="0" destOrd="0" presId="urn:microsoft.com/office/officeart/2008/layout/VerticalCurvedList"/>
    <dgm:cxn modelId="{E108C4ED-BBCB-486C-BA62-9AC0B69EF915}" type="presParOf" srcId="{A6CE0B7F-99A1-48E7-8E55-0F563B0FC3DC}" destId="{FADAC48C-CBF6-4B8D-8DEC-E5377C397831}" srcOrd="0" destOrd="0" presId="urn:microsoft.com/office/officeart/2008/layout/VerticalCurvedList"/>
    <dgm:cxn modelId="{B1505ABF-AE61-46FD-97E1-0D17E9CF8E1A}" type="presParOf" srcId="{FADAC48C-CBF6-4B8D-8DEC-E5377C397831}" destId="{1E2D695D-64D0-478E-B26A-B11CBB91A535}" srcOrd="0" destOrd="0" presId="urn:microsoft.com/office/officeart/2008/layout/VerticalCurvedList"/>
    <dgm:cxn modelId="{6EB1B915-04D1-4F86-B11D-7DA97FB6893C}" type="presParOf" srcId="{FADAC48C-CBF6-4B8D-8DEC-E5377C397831}" destId="{F9243167-F79F-4D4E-8C29-B2D424AD77D8}" srcOrd="1" destOrd="0" presId="urn:microsoft.com/office/officeart/2008/layout/VerticalCurvedList"/>
    <dgm:cxn modelId="{966E1791-93D2-43C5-BB0D-894A31F2689F}" type="presParOf" srcId="{FADAC48C-CBF6-4B8D-8DEC-E5377C397831}" destId="{CD265FCB-AFCB-400F-BA4D-ED36FF9772B1}" srcOrd="2" destOrd="0" presId="urn:microsoft.com/office/officeart/2008/layout/VerticalCurvedList"/>
    <dgm:cxn modelId="{DFAC42DC-1AC6-405C-BC9F-8EC8A75C7A6F}" type="presParOf" srcId="{FADAC48C-CBF6-4B8D-8DEC-E5377C397831}" destId="{C7DF9B8D-5376-4FBB-AA5E-7C3EE3DA4106}" srcOrd="3" destOrd="0" presId="urn:microsoft.com/office/officeart/2008/layout/VerticalCurvedList"/>
    <dgm:cxn modelId="{AA21C7C8-C549-44ED-8973-7CF4C8514758}" type="presParOf" srcId="{A6CE0B7F-99A1-48E7-8E55-0F563B0FC3DC}" destId="{CEE36B11-90A2-4F6B-986F-591876D55532}" srcOrd="1" destOrd="0" presId="urn:microsoft.com/office/officeart/2008/layout/VerticalCurvedList"/>
    <dgm:cxn modelId="{91BA1CE7-D757-4A00-9200-0CFAD024496E}" type="presParOf" srcId="{A6CE0B7F-99A1-48E7-8E55-0F563B0FC3DC}" destId="{8BE658D7-328F-4D2C-B8A1-96BB29ADB10A}" srcOrd="2" destOrd="0" presId="urn:microsoft.com/office/officeart/2008/layout/VerticalCurvedList"/>
    <dgm:cxn modelId="{1995C250-1587-4BC4-8179-EFE94330282B}" type="presParOf" srcId="{8BE658D7-328F-4D2C-B8A1-96BB29ADB10A}" destId="{F1BDD709-B949-4593-A5FC-C6C028D6579C}" srcOrd="0" destOrd="0" presId="urn:microsoft.com/office/officeart/2008/layout/VerticalCurvedList"/>
    <dgm:cxn modelId="{1DA24125-BC0C-44F4-9B04-2A3424AF6115}" type="presParOf" srcId="{A6CE0B7F-99A1-48E7-8E55-0F563B0FC3DC}" destId="{6D2E0056-B9C8-4ABF-A24E-048081FA77CF}" srcOrd="3" destOrd="0" presId="urn:microsoft.com/office/officeart/2008/layout/VerticalCurvedList"/>
    <dgm:cxn modelId="{132EB1C0-11E7-4693-A2AD-5FD1A295AC48}" type="presParOf" srcId="{A6CE0B7F-99A1-48E7-8E55-0F563B0FC3DC}" destId="{AF63E211-38DD-4A82-B569-BC3973B96CCA}" srcOrd="4" destOrd="0" presId="urn:microsoft.com/office/officeart/2008/layout/VerticalCurvedList"/>
    <dgm:cxn modelId="{6AE02524-24C1-4F86-8216-BAB6E3370D89}" type="presParOf" srcId="{AF63E211-38DD-4A82-B569-BC3973B96CCA}" destId="{E61B1597-2D6A-4843-8F00-7FC223A9827C}" srcOrd="0" destOrd="0" presId="urn:microsoft.com/office/officeart/2008/layout/VerticalCurvedList"/>
    <dgm:cxn modelId="{FB4D1309-992D-4FBB-BED4-9293F7E97A17}" type="presParOf" srcId="{A6CE0B7F-99A1-48E7-8E55-0F563B0FC3DC}" destId="{269C297F-B13B-4EA6-B5F4-CDDE85889C73}" srcOrd="5" destOrd="0" presId="urn:microsoft.com/office/officeart/2008/layout/VerticalCurvedList"/>
    <dgm:cxn modelId="{EA0DE885-C959-461A-989F-2522E6292E09}" type="presParOf" srcId="{A6CE0B7F-99A1-48E7-8E55-0F563B0FC3DC}" destId="{97181021-1962-40F5-8B4D-69740D9C85BF}" srcOrd="6" destOrd="0" presId="urn:microsoft.com/office/officeart/2008/layout/VerticalCurvedList"/>
    <dgm:cxn modelId="{CA4330CB-DF92-4051-9EDF-AD68B140F404}" type="presParOf" srcId="{97181021-1962-40F5-8B4D-69740D9C85BF}" destId="{4EAC93DB-FB5F-42B8-A150-F58864D00C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33CAA0-3C88-467D-BCA6-2C68BFCFE4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85D614-7371-4798-8662-43E37A20C6F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Standardberichte</a:t>
          </a:r>
          <a:endParaRPr lang="de-DE" dirty="0"/>
        </a:p>
      </dgm:t>
    </dgm:pt>
    <dgm:pt modelId="{7ECF7A81-69C3-4FA7-BF36-5F19FC9CB800}" type="parTrans" cxnId="{0F0FD936-C0B0-4F82-A8C7-1E67EDBD10B5}">
      <dgm:prSet/>
      <dgm:spPr/>
      <dgm:t>
        <a:bodyPr/>
        <a:lstStyle/>
        <a:p>
          <a:endParaRPr lang="de-DE"/>
        </a:p>
      </dgm:t>
    </dgm:pt>
    <dgm:pt modelId="{FD8E23E7-EA71-4AFF-87BE-68D243F5C2A2}" type="sibTrans" cxnId="{0F0FD936-C0B0-4F82-A8C7-1E67EDBD10B5}">
      <dgm:prSet/>
      <dgm:spPr/>
      <dgm:t>
        <a:bodyPr/>
        <a:lstStyle/>
        <a:p>
          <a:endParaRPr lang="de-DE"/>
        </a:p>
      </dgm:t>
    </dgm:pt>
    <dgm:pt modelId="{7B4B75CD-9ED7-4C12-B2B0-A15066A85C6D}" type="pres">
      <dgm:prSet presAssocID="{0433CAA0-3C88-467D-BCA6-2C68BFCFE4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A6CE0B7F-99A1-48E7-8E55-0F563B0FC3DC}" type="pres">
      <dgm:prSet presAssocID="{0433CAA0-3C88-467D-BCA6-2C68BFCFE4C5}" presName="Name1" presStyleCnt="0"/>
      <dgm:spPr/>
    </dgm:pt>
    <dgm:pt modelId="{FADAC48C-CBF6-4B8D-8DEC-E5377C397831}" type="pres">
      <dgm:prSet presAssocID="{0433CAA0-3C88-467D-BCA6-2C68BFCFE4C5}" presName="cycle" presStyleCnt="0"/>
      <dgm:spPr/>
    </dgm:pt>
    <dgm:pt modelId="{1E2D695D-64D0-478E-B26A-B11CBB91A535}" type="pres">
      <dgm:prSet presAssocID="{0433CAA0-3C88-467D-BCA6-2C68BFCFE4C5}" presName="srcNode" presStyleLbl="node1" presStyleIdx="0" presStyleCnt="1"/>
      <dgm:spPr/>
    </dgm:pt>
    <dgm:pt modelId="{F9243167-F79F-4D4E-8C29-B2D424AD77D8}" type="pres">
      <dgm:prSet presAssocID="{0433CAA0-3C88-467D-BCA6-2C68BFCFE4C5}" presName="conn" presStyleLbl="parChTrans1D2" presStyleIdx="0" presStyleCnt="1"/>
      <dgm:spPr/>
      <dgm:t>
        <a:bodyPr/>
        <a:lstStyle/>
        <a:p>
          <a:endParaRPr lang="de-DE"/>
        </a:p>
      </dgm:t>
    </dgm:pt>
    <dgm:pt modelId="{CD265FCB-AFCB-400F-BA4D-ED36FF9772B1}" type="pres">
      <dgm:prSet presAssocID="{0433CAA0-3C88-467D-BCA6-2C68BFCFE4C5}" presName="extraNode" presStyleLbl="node1" presStyleIdx="0" presStyleCnt="1"/>
      <dgm:spPr/>
    </dgm:pt>
    <dgm:pt modelId="{C7DF9B8D-5376-4FBB-AA5E-7C3EE3DA4106}" type="pres">
      <dgm:prSet presAssocID="{0433CAA0-3C88-467D-BCA6-2C68BFCFE4C5}" presName="dstNode" presStyleLbl="node1" presStyleIdx="0" presStyleCnt="1"/>
      <dgm:spPr/>
    </dgm:pt>
    <dgm:pt modelId="{CEE36B11-90A2-4F6B-986F-591876D55532}" type="pres">
      <dgm:prSet presAssocID="{4E85D614-7371-4798-8662-43E37A20C6FA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E658D7-328F-4D2C-B8A1-96BB29ADB10A}" type="pres">
      <dgm:prSet presAssocID="{4E85D614-7371-4798-8662-43E37A20C6FA}" presName="accent_1" presStyleCnt="0"/>
      <dgm:spPr/>
    </dgm:pt>
    <dgm:pt modelId="{F1BDD709-B949-4593-A5FC-C6C028D6579C}" type="pres">
      <dgm:prSet presAssocID="{4E85D614-7371-4798-8662-43E37A20C6FA}" presName="accentRepeatNode" presStyleLbl="solidFgAcc1" presStyleIdx="0" presStyleCnt="1"/>
      <dgm:spPr/>
    </dgm:pt>
  </dgm:ptLst>
  <dgm:cxnLst>
    <dgm:cxn modelId="{E22A7EC4-554B-439F-9BC3-E7180CCC2972}" type="presOf" srcId="{4E85D614-7371-4798-8662-43E37A20C6FA}" destId="{CEE36B11-90A2-4F6B-986F-591876D55532}" srcOrd="0" destOrd="0" presId="urn:microsoft.com/office/officeart/2008/layout/VerticalCurvedList"/>
    <dgm:cxn modelId="{902E563C-6780-454E-8923-02289A18E80B}" type="presOf" srcId="{0433CAA0-3C88-467D-BCA6-2C68BFCFE4C5}" destId="{7B4B75CD-9ED7-4C12-B2B0-A15066A85C6D}" srcOrd="0" destOrd="0" presId="urn:microsoft.com/office/officeart/2008/layout/VerticalCurvedList"/>
    <dgm:cxn modelId="{81035A09-9211-4638-9714-9921CA64EAC2}" type="presOf" srcId="{FD8E23E7-EA71-4AFF-87BE-68D243F5C2A2}" destId="{F9243167-F79F-4D4E-8C29-B2D424AD77D8}" srcOrd="0" destOrd="0" presId="urn:microsoft.com/office/officeart/2008/layout/VerticalCurvedList"/>
    <dgm:cxn modelId="{0F0FD936-C0B0-4F82-A8C7-1E67EDBD10B5}" srcId="{0433CAA0-3C88-467D-BCA6-2C68BFCFE4C5}" destId="{4E85D614-7371-4798-8662-43E37A20C6FA}" srcOrd="0" destOrd="0" parTransId="{7ECF7A81-69C3-4FA7-BF36-5F19FC9CB800}" sibTransId="{FD8E23E7-EA71-4AFF-87BE-68D243F5C2A2}"/>
    <dgm:cxn modelId="{6FD10B9E-57A1-4E38-8D65-8D01CAF1DE2A}" type="presParOf" srcId="{7B4B75CD-9ED7-4C12-B2B0-A15066A85C6D}" destId="{A6CE0B7F-99A1-48E7-8E55-0F563B0FC3DC}" srcOrd="0" destOrd="0" presId="urn:microsoft.com/office/officeart/2008/layout/VerticalCurvedList"/>
    <dgm:cxn modelId="{E108C4ED-BBCB-486C-BA62-9AC0B69EF915}" type="presParOf" srcId="{A6CE0B7F-99A1-48E7-8E55-0F563B0FC3DC}" destId="{FADAC48C-CBF6-4B8D-8DEC-E5377C397831}" srcOrd="0" destOrd="0" presId="urn:microsoft.com/office/officeart/2008/layout/VerticalCurvedList"/>
    <dgm:cxn modelId="{B1505ABF-AE61-46FD-97E1-0D17E9CF8E1A}" type="presParOf" srcId="{FADAC48C-CBF6-4B8D-8DEC-E5377C397831}" destId="{1E2D695D-64D0-478E-B26A-B11CBB91A535}" srcOrd="0" destOrd="0" presId="urn:microsoft.com/office/officeart/2008/layout/VerticalCurvedList"/>
    <dgm:cxn modelId="{6EB1B915-04D1-4F86-B11D-7DA97FB6893C}" type="presParOf" srcId="{FADAC48C-CBF6-4B8D-8DEC-E5377C397831}" destId="{F9243167-F79F-4D4E-8C29-B2D424AD77D8}" srcOrd="1" destOrd="0" presId="urn:microsoft.com/office/officeart/2008/layout/VerticalCurvedList"/>
    <dgm:cxn modelId="{966E1791-93D2-43C5-BB0D-894A31F2689F}" type="presParOf" srcId="{FADAC48C-CBF6-4B8D-8DEC-E5377C397831}" destId="{CD265FCB-AFCB-400F-BA4D-ED36FF9772B1}" srcOrd="2" destOrd="0" presId="urn:microsoft.com/office/officeart/2008/layout/VerticalCurvedList"/>
    <dgm:cxn modelId="{DFAC42DC-1AC6-405C-BC9F-8EC8A75C7A6F}" type="presParOf" srcId="{FADAC48C-CBF6-4B8D-8DEC-E5377C397831}" destId="{C7DF9B8D-5376-4FBB-AA5E-7C3EE3DA4106}" srcOrd="3" destOrd="0" presId="urn:microsoft.com/office/officeart/2008/layout/VerticalCurvedList"/>
    <dgm:cxn modelId="{AA21C7C8-C549-44ED-8973-7CF4C8514758}" type="presParOf" srcId="{A6CE0B7F-99A1-48E7-8E55-0F563B0FC3DC}" destId="{CEE36B11-90A2-4F6B-986F-591876D55532}" srcOrd="1" destOrd="0" presId="urn:microsoft.com/office/officeart/2008/layout/VerticalCurvedList"/>
    <dgm:cxn modelId="{91BA1CE7-D757-4A00-9200-0CFAD024496E}" type="presParOf" srcId="{A6CE0B7F-99A1-48E7-8E55-0F563B0FC3DC}" destId="{8BE658D7-328F-4D2C-B8A1-96BB29ADB10A}" srcOrd="2" destOrd="0" presId="urn:microsoft.com/office/officeart/2008/layout/VerticalCurvedList"/>
    <dgm:cxn modelId="{1995C250-1587-4BC4-8179-EFE94330282B}" type="presParOf" srcId="{8BE658D7-328F-4D2C-B8A1-96BB29ADB10A}" destId="{F1BDD709-B949-4593-A5FC-C6C028D657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33CAA0-3C88-467D-BCA6-2C68BFCFE4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F9A5E2-15C5-4DEA-9A7E-64F195EDBF6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Abweichungsberichte</a:t>
          </a:r>
          <a:endParaRPr lang="de-DE" dirty="0"/>
        </a:p>
      </dgm:t>
    </dgm:pt>
    <dgm:pt modelId="{E46C6243-FA3D-43DE-AF0C-BB713F1F57A3}" type="parTrans" cxnId="{C38ED7BF-F293-454D-807B-CCD8491A0884}">
      <dgm:prSet/>
      <dgm:spPr/>
      <dgm:t>
        <a:bodyPr/>
        <a:lstStyle/>
        <a:p>
          <a:endParaRPr lang="de-DE"/>
        </a:p>
      </dgm:t>
    </dgm:pt>
    <dgm:pt modelId="{62F64437-692A-4868-A6DD-54030AD539BA}" type="sibTrans" cxnId="{C38ED7BF-F293-454D-807B-CCD8491A0884}">
      <dgm:prSet/>
      <dgm:spPr/>
      <dgm:t>
        <a:bodyPr/>
        <a:lstStyle/>
        <a:p>
          <a:endParaRPr lang="de-DE"/>
        </a:p>
      </dgm:t>
    </dgm:pt>
    <dgm:pt modelId="{7B4B75CD-9ED7-4C12-B2B0-A15066A85C6D}" type="pres">
      <dgm:prSet presAssocID="{0433CAA0-3C88-467D-BCA6-2C68BFCFE4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A6CE0B7F-99A1-48E7-8E55-0F563B0FC3DC}" type="pres">
      <dgm:prSet presAssocID="{0433CAA0-3C88-467D-BCA6-2C68BFCFE4C5}" presName="Name1" presStyleCnt="0"/>
      <dgm:spPr/>
    </dgm:pt>
    <dgm:pt modelId="{FADAC48C-CBF6-4B8D-8DEC-E5377C397831}" type="pres">
      <dgm:prSet presAssocID="{0433CAA0-3C88-467D-BCA6-2C68BFCFE4C5}" presName="cycle" presStyleCnt="0"/>
      <dgm:spPr/>
    </dgm:pt>
    <dgm:pt modelId="{1E2D695D-64D0-478E-B26A-B11CBB91A535}" type="pres">
      <dgm:prSet presAssocID="{0433CAA0-3C88-467D-BCA6-2C68BFCFE4C5}" presName="srcNode" presStyleLbl="node1" presStyleIdx="0" presStyleCnt="1"/>
      <dgm:spPr/>
    </dgm:pt>
    <dgm:pt modelId="{F9243167-F79F-4D4E-8C29-B2D424AD77D8}" type="pres">
      <dgm:prSet presAssocID="{0433CAA0-3C88-467D-BCA6-2C68BFCFE4C5}" presName="conn" presStyleLbl="parChTrans1D2" presStyleIdx="0" presStyleCnt="1"/>
      <dgm:spPr/>
      <dgm:t>
        <a:bodyPr/>
        <a:lstStyle/>
        <a:p>
          <a:endParaRPr lang="de-DE"/>
        </a:p>
      </dgm:t>
    </dgm:pt>
    <dgm:pt modelId="{CD265FCB-AFCB-400F-BA4D-ED36FF9772B1}" type="pres">
      <dgm:prSet presAssocID="{0433CAA0-3C88-467D-BCA6-2C68BFCFE4C5}" presName="extraNode" presStyleLbl="node1" presStyleIdx="0" presStyleCnt="1"/>
      <dgm:spPr/>
    </dgm:pt>
    <dgm:pt modelId="{C7DF9B8D-5376-4FBB-AA5E-7C3EE3DA4106}" type="pres">
      <dgm:prSet presAssocID="{0433CAA0-3C88-467D-BCA6-2C68BFCFE4C5}" presName="dstNode" presStyleLbl="node1" presStyleIdx="0" presStyleCnt="1"/>
      <dgm:spPr/>
    </dgm:pt>
    <dgm:pt modelId="{C5945D90-882D-461C-A634-EB525E8644DC}" type="pres">
      <dgm:prSet presAssocID="{E4F9A5E2-15C5-4DEA-9A7E-64F195EDBF65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CF4592-E889-41B6-9B9D-72429DC56039}" type="pres">
      <dgm:prSet presAssocID="{E4F9A5E2-15C5-4DEA-9A7E-64F195EDBF65}" presName="accent_1" presStyleCnt="0"/>
      <dgm:spPr/>
    </dgm:pt>
    <dgm:pt modelId="{E61B1597-2D6A-4843-8F00-7FC223A9827C}" type="pres">
      <dgm:prSet presAssocID="{E4F9A5E2-15C5-4DEA-9A7E-64F195EDBF65}" presName="accentRepeatNode" presStyleLbl="solidFgAcc1" presStyleIdx="0" presStyleCnt="1"/>
      <dgm:spPr/>
    </dgm:pt>
  </dgm:ptLst>
  <dgm:cxnLst>
    <dgm:cxn modelId="{902E563C-6780-454E-8923-02289A18E80B}" type="presOf" srcId="{0433CAA0-3C88-467D-BCA6-2C68BFCFE4C5}" destId="{7B4B75CD-9ED7-4C12-B2B0-A15066A85C6D}" srcOrd="0" destOrd="0" presId="urn:microsoft.com/office/officeart/2008/layout/VerticalCurvedList"/>
    <dgm:cxn modelId="{4415601B-4B7D-4CAD-A59E-1785247883A1}" type="presOf" srcId="{E4F9A5E2-15C5-4DEA-9A7E-64F195EDBF65}" destId="{C5945D90-882D-461C-A634-EB525E8644DC}" srcOrd="0" destOrd="0" presId="urn:microsoft.com/office/officeart/2008/layout/VerticalCurvedList"/>
    <dgm:cxn modelId="{C38ED7BF-F293-454D-807B-CCD8491A0884}" srcId="{0433CAA0-3C88-467D-BCA6-2C68BFCFE4C5}" destId="{E4F9A5E2-15C5-4DEA-9A7E-64F195EDBF65}" srcOrd="0" destOrd="0" parTransId="{E46C6243-FA3D-43DE-AF0C-BB713F1F57A3}" sibTransId="{62F64437-692A-4868-A6DD-54030AD539BA}"/>
    <dgm:cxn modelId="{1213AD1D-E3EF-439B-A506-5E0899E515AA}" type="presOf" srcId="{62F64437-692A-4868-A6DD-54030AD539BA}" destId="{F9243167-F79F-4D4E-8C29-B2D424AD77D8}" srcOrd="0" destOrd="0" presId="urn:microsoft.com/office/officeart/2008/layout/VerticalCurvedList"/>
    <dgm:cxn modelId="{6FD10B9E-57A1-4E38-8D65-8D01CAF1DE2A}" type="presParOf" srcId="{7B4B75CD-9ED7-4C12-B2B0-A15066A85C6D}" destId="{A6CE0B7F-99A1-48E7-8E55-0F563B0FC3DC}" srcOrd="0" destOrd="0" presId="urn:microsoft.com/office/officeart/2008/layout/VerticalCurvedList"/>
    <dgm:cxn modelId="{E108C4ED-BBCB-486C-BA62-9AC0B69EF915}" type="presParOf" srcId="{A6CE0B7F-99A1-48E7-8E55-0F563B0FC3DC}" destId="{FADAC48C-CBF6-4B8D-8DEC-E5377C397831}" srcOrd="0" destOrd="0" presId="urn:microsoft.com/office/officeart/2008/layout/VerticalCurvedList"/>
    <dgm:cxn modelId="{B1505ABF-AE61-46FD-97E1-0D17E9CF8E1A}" type="presParOf" srcId="{FADAC48C-CBF6-4B8D-8DEC-E5377C397831}" destId="{1E2D695D-64D0-478E-B26A-B11CBB91A535}" srcOrd="0" destOrd="0" presId="urn:microsoft.com/office/officeart/2008/layout/VerticalCurvedList"/>
    <dgm:cxn modelId="{6EB1B915-04D1-4F86-B11D-7DA97FB6893C}" type="presParOf" srcId="{FADAC48C-CBF6-4B8D-8DEC-E5377C397831}" destId="{F9243167-F79F-4D4E-8C29-B2D424AD77D8}" srcOrd="1" destOrd="0" presId="urn:microsoft.com/office/officeart/2008/layout/VerticalCurvedList"/>
    <dgm:cxn modelId="{966E1791-93D2-43C5-BB0D-894A31F2689F}" type="presParOf" srcId="{FADAC48C-CBF6-4B8D-8DEC-E5377C397831}" destId="{CD265FCB-AFCB-400F-BA4D-ED36FF9772B1}" srcOrd="2" destOrd="0" presId="urn:microsoft.com/office/officeart/2008/layout/VerticalCurvedList"/>
    <dgm:cxn modelId="{DFAC42DC-1AC6-405C-BC9F-8EC8A75C7A6F}" type="presParOf" srcId="{FADAC48C-CBF6-4B8D-8DEC-E5377C397831}" destId="{C7DF9B8D-5376-4FBB-AA5E-7C3EE3DA4106}" srcOrd="3" destOrd="0" presId="urn:microsoft.com/office/officeart/2008/layout/VerticalCurvedList"/>
    <dgm:cxn modelId="{678C4E28-CC3B-4940-86DA-E7CACA3EE7D1}" type="presParOf" srcId="{A6CE0B7F-99A1-48E7-8E55-0F563B0FC3DC}" destId="{C5945D90-882D-461C-A634-EB525E8644DC}" srcOrd="1" destOrd="0" presId="urn:microsoft.com/office/officeart/2008/layout/VerticalCurvedList"/>
    <dgm:cxn modelId="{A25AAE2B-62DE-4467-85C6-77166563BE00}" type="presParOf" srcId="{A6CE0B7F-99A1-48E7-8E55-0F563B0FC3DC}" destId="{95CF4592-E889-41B6-9B9D-72429DC56039}" srcOrd="2" destOrd="0" presId="urn:microsoft.com/office/officeart/2008/layout/VerticalCurvedList"/>
    <dgm:cxn modelId="{B940E564-2C47-40E2-8A21-6384CB2C6382}" type="presParOf" srcId="{95CF4592-E889-41B6-9B9D-72429DC56039}" destId="{E61B1597-2D6A-4843-8F00-7FC223A982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33CAA0-3C88-467D-BCA6-2C68BFCFE4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A41DD5-1269-463E-A752-F29C9A98321E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 smtClean="0"/>
            <a:t>Bedarfsberichte</a:t>
          </a:r>
          <a:endParaRPr lang="de-DE" dirty="0"/>
        </a:p>
      </dgm:t>
    </dgm:pt>
    <dgm:pt modelId="{C830AA48-E436-49D3-B843-4F7B3173A759}" type="parTrans" cxnId="{0E7594AB-4FD4-44D0-B653-EE805A4B81E5}">
      <dgm:prSet/>
      <dgm:spPr/>
      <dgm:t>
        <a:bodyPr/>
        <a:lstStyle/>
        <a:p>
          <a:endParaRPr lang="de-DE"/>
        </a:p>
      </dgm:t>
    </dgm:pt>
    <dgm:pt modelId="{B62E9816-D765-4A6C-9F16-F4E2BAB48972}" type="sibTrans" cxnId="{0E7594AB-4FD4-44D0-B653-EE805A4B81E5}">
      <dgm:prSet/>
      <dgm:spPr/>
      <dgm:t>
        <a:bodyPr/>
        <a:lstStyle/>
        <a:p>
          <a:endParaRPr lang="de-DE"/>
        </a:p>
      </dgm:t>
    </dgm:pt>
    <dgm:pt modelId="{7B4B75CD-9ED7-4C12-B2B0-A15066A85C6D}" type="pres">
      <dgm:prSet presAssocID="{0433CAA0-3C88-467D-BCA6-2C68BFCFE4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A6CE0B7F-99A1-48E7-8E55-0F563B0FC3DC}" type="pres">
      <dgm:prSet presAssocID="{0433CAA0-3C88-467D-BCA6-2C68BFCFE4C5}" presName="Name1" presStyleCnt="0"/>
      <dgm:spPr/>
    </dgm:pt>
    <dgm:pt modelId="{FADAC48C-CBF6-4B8D-8DEC-E5377C397831}" type="pres">
      <dgm:prSet presAssocID="{0433CAA0-3C88-467D-BCA6-2C68BFCFE4C5}" presName="cycle" presStyleCnt="0"/>
      <dgm:spPr/>
    </dgm:pt>
    <dgm:pt modelId="{1E2D695D-64D0-478E-B26A-B11CBB91A535}" type="pres">
      <dgm:prSet presAssocID="{0433CAA0-3C88-467D-BCA6-2C68BFCFE4C5}" presName="srcNode" presStyleLbl="node1" presStyleIdx="0" presStyleCnt="1"/>
      <dgm:spPr/>
    </dgm:pt>
    <dgm:pt modelId="{F9243167-F79F-4D4E-8C29-B2D424AD77D8}" type="pres">
      <dgm:prSet presAssocID="{0433CAA0-3C88-467D-BCA6-2C68BFCFE4C5}" presName="conn" presStyleLbl="parChTrans1D2" presStyleIdx="0" presStyleCnt="1"/>
      <dgm:spPr/>
      <dgm:t>
        <a:bodyPr/>
        <a:lstStyle/>
        <a:p>
          <a:endParaRPr lang="de-DE"/>
        </a:p>
      </dgm:t>
    </dgm:pt>
    <dgm:pt modelId="{CD265FCB-AFCB-400F-BA4D-ED36FF9772B1}" type="pres">
      <dgm:prSet presAssocID="{0433CAA0-3C88-467D-BCA6-2C68BFCFE4C5}" presName="extraNode" presStyleLbl="node1" presStyleIdx="0" presStyleCnt="1"/>
      <dgm:spPr/>
    </dgm:pt>
    <dgm:pt modelId="{C7DF9B8D-5376-4FBB-AA5E-7C3EE3DA4106}" type="pres">
      <dgm:prSet presAssocID="{0433CAA0-3C88-467D-BCA6-2C68BFCFE4C5}" presName="dstNode" presStyleLbl="node1" presStyleIdx="0" presStyleCnt="1"/>
      <dgm:spPr/>
    </dgm:pt>
    <dgm:pt modelId="{CA0B9A49-DE3A-4856-B1F6-8555C27B2221}" type="pres">
      <dgm:prSet presAssocID="{45A41DD5-1269-463E-A752-F29C9A98321E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FB5F36-8B16-4ADC-BB58-0CF1E9401BE6}" type="pres">
      <dgm:prSet presAssocID="{45A41DD5-1269-463E-A752-F29C9A98321E}" presName="accent_1" presStyleCnt="0"/>
      <dgm:spPr/>
    </dgm:pt>
    <dgm:pt modelId="{4EAC93DB-FB5F-42B8-A150-F58864D00CD1}" type="pres">
      <dgm:prSet presAssocID="{45A41DD5-1269-463E-A752-F29C9A98321E}" presName="accentRepeatNode" presStyleLbl="solidFgAcc1" presStyleIdx="0" presStyleCnt="1"/>
      <dgm:spPr/>
    </dgm:pt>
  </dgm:ptLst>
  <dgm:cxnLst>
    <dgm:cxn modelId="{911E1722-0AE5-4507-A946-2324CF5C043F}" type="presOf" srcId="{45A41DD5-1269-463E-A752-F29C9A98321E}" destId="{CA0B9A49-DE3A-4856-B1F6-8555C27B2221}" srcOrd="0" destOrd="0" presId="urn:microsoft.com/office/officeart/2008/layout/VerticalCurvedList"/>
    <dgm:cxn modelId="{902E563C-6780-454E-8923-02289A18E80B}" type="presOf" srcId="{0433CAA0-3C88-467D-BCA6-2C68BFCFE4C5}" destId="{7B4B75CD-9ED7-4C12-B2B0-A15066A85C6D}" srcOrd="0" destOrd="0" presId="urn:microsoft.com/office/officeart/2008/layout/VerticalCurvedList"/>
    <dgm:cxn modelId="{0E7594AB-4FD4-44D0-B653-EE805A4B81E5}" srcId="{0433CAA0-3C88-467D-BCA6-2C68BFCFE4C5}" destId="{45A41DD5-1269-463E-A752-F29C9A98321E}" srcOrd="0" destOrd="0" parTransId="{C830AA48-E436-49D3-B843-4F7B3173A759}" sibTransId="{B62E9816-D765-4A6C-9F16-F4E2BAB48972}"/>
    <dgm:cxn modelId="{6A8CEBFC-BC43-4A9E-BA4F-9DB84761C951}" type="presOf" srcId="{B62E9816-D765-4A6C-9F16-F4E2BAB48972}" destId="{F9243167-F79F-4D4E-8C29-B2D424AD77D8}" srcOrd="0" destOrd="0" presId="urn:microsoft.com/office/officeart/2008/layout/VerticalCurvedList"/>
    <dgm:cxn modelId="{6FD10B9E-57A1-4E38-8D65-8D01CAF1DE2A}" type="presParOf" srcId="{7B4B75CD-9ED7-4C12-B2B0-A15066A85C6D}" destId="{A6CE0B7F-99A1-48E7-8E55-0F563B0FC3DC}" srcOrd="0" destOrd="0" presId="urn:microsoft.com/office/officeart/2008/layout/VerticalCurvedList"/>
    <dgm:cxn modelId="{E108C4ED-BBCB-486C-BA62-9AC0B69EF915}" type="presParOf" srcId="{A6CE0B7F-99A1-48E7-8E55-0F563B0FC3DC}" destId="{FADAC48C-CBF6-4B8D-8DEC-E5377C397831}" srcOrd="0" destOrd="0" presId="urn:microsoft.com/office/officeart/2008/layout/VerticalCurvedList"/>
    <dgm:cxn modelId="{B1505ABF-AE61-46FD-97E1-0D17E9CF8E1A}" type="presParOf" srcId="{FADAC48C-CBF6-4B8D-8DEC-E5377C397831}" destId="{1E2D695D-64D0-478E-B26A-B11CBB91A535}" srcOrd="0" destOrd="0" presId="urn:microsoft.com/office/officeart/2008/layout/VerticalCurvedList"/>
    <dgm:cxn modelId="{6EB1B915-04D1-4F86-B11D-7DA97FB6893C}" type="presParOf" srcId="{FADAC48C-CBF6-4B8D-8DEC-E5377C397831}" destId="{F9243167-F79F-4D4E-8C29-B2D424AD77D8}" srcOrd="1" destOrd="0" presId="urn:microsoft.com/office/officeart/2008/layout/VerticalCurvedList"/>
    <dgm:cxn modelId="{966E1791-93D2-43C5-BB0D-894A31F2689F}" type="presParOf" srcId="{FADAC48C-CBF6-4B8D-8DEC-E5377C397831}" destId="{CD265FCB-AFCB-400F-BA4D-ED36FF9772B1}" srcOrd="2" destOrd="0" presId="urn:microsoft.com/office/officeart/2008/layout/VerticalCurvedList"/>
    <dgm:cxn modelId="{DFAC42DC-1AC6-405C-BC9F-8EC8A75C7A6F}" type="presParOf" srcId="{FADAC48C-CBF6-4B8D-8DEC-E5377C397831}" destId="{C7DF9B8D-5376-4FBB-AA5E-7C3EE3DA4106}" srcOrd="3" destOrd="0" presId="urn:microsoft.com/office/officeart/2008/layout/VerticalCurvedList"/>
    <dgm:cxn modelId="{B71EE408-083D-4FCA-8082-EC29ADF8665E}" type="presParOf" srcId="{A6CE0B7F-99A1-48E7-8E55-0F563B0FC3DC}" destId="{CA0B9A49-DE3A-4856-B1F6-8555C27B2221}" srcOrd="1" destOrd="0" presId="urn:microsoft.com/office/officeart/2008/layout/VerticalCurvedList"/>
    <dgm:cxn modelId="{C8938DA2-864C-459A-A47C-F1D177E5DB1D}" type="presParOf" srcId="{A6CE0B7F-99A1-48E7-8E55-0F563B0FC3DC}" destId="{B7FB5F36-8B16-4ADC-BB58-0CF1E9401BE6}" srcOrd="2" destOrd="0" presId="urn:microsoft.com/office/officeart/2008/layout/VerticalCurvedList"/>
    <dgm:cxn modelId="{0058505E-D321-42DE-8A4C-C680F86ED1A9}" type="presParOf" srcId="{B7FB5F36-8B16-4ADC-BB58-0CF1E9401BE6}" destId="{4EAC93DB-FB5F-42B8-A150-F58864D00C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195EAD-AE20-4027-B33D-6153C843C2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7E50567-17AF-40C3-8EF6-410B1B880E41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Verweildauersteuerung</a:t>
          </a:r>
          <a:endParaRPr lang="de-DE" dirty="0"/>
        </a:p>
      </dgm:t>
    </dgm:pt>
    <dgm:pt modelId="{D7E91344-C566-4E07-AEA9-9B25DE7BCA44}" type="parTrans" cxnId="{D6B1C02C-71C4-478A-A8AE-4875F8FBF950}">
      <dgm:prSet/>
      <dgm:spPr/>
      <dgm:t>
        <a:bodyPr/>
        <a:lstStyle/>
        <a:p>
          <a:endParaRPr lang="de-DE"/>
        </a:p>
      </dgm:t>
    </dgm:pt>
    <dgm:pt modelId="{63A60D8F-C4C8-4337-A8E6-1FEBED07F687}" type="sibTrans" cxnId="{D6B1C02C-71C4-478A-A8AE-4875F8FBF950}">
      <dgm:prSet/>
      <dgm:spPr/>
      <dgm:t>
        <a:bodyPr/>
        <a:lstStyle/>
        <a:p>
          <a:endParaRPr lang="de-DE"/>
        </a:p>
      </dgm:t>
    </dgm:pt>
    <dgm:pt modelId="{009CB11A-E074-4459-9FF3-ABD8FEBE09FD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 smtClean="0"/>
            <a:t>DRG-Visite</a:t>
          </a:r>
          <a:endParaRPr lang="de-DE" dirty="0"/>
        </a:p>
      </dgm:t>
    </dgm:pt>
    <dgm:pt modelId="{1F1D42B1-0D09-40FA-9D69-955226DEDE14}" type="parTrans" cxnId="{FBB108CA-C772-46E6-B061-5A5B0F948F01}">
      <dgm:prSet/>
      <dgm:spPr/>
      <dgm:t>
        <a:bodyPr/>
        <a:lstStyle/>
        <a:p>
          <a:endParaRPr lang="de-DE"/>
        </a:p>
      </dgm:t>
    </dgm:pt>
    <dgm:pt modelId="{D7F3B4C1-46A5-4CC4-A817-EF4322A91AFA}" type="sibTrans" cxnId="{FBB108CA-C772-46E6-B061-5A5B0F948F01}">
      <dgm:prSet/>
      <dgm:spPr/>
      <dgm:t>
        <a:bodyPr/>
        <a:lstStyle/>
        <a:p>
          <a:endParaRPr lang="de-DE"/>
        </a:p>
      </dgm:t>
    </dgm:pt>
    <dgm:pt modelId="{88E342EA-33D6-42AE-9FE8-7FF732A5A361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MDK-Begehungen</a:t>
          </a:r>
          <a:endParaRPr lang="de-DE" dirty="0"/>
        </a:p>
      </dgm:t>
    </dgm:pt>
    <dgm:pt modelId="{2E32578B-7C12-4F6C-AEC0-B3E732573739}" type="parTrans" cxnId="{A8842451-5B66-4178-9B02-60D83DB719EF}">
      <dgm:prSet/>
      <dgm:spPr/>
      <dgm:t>
        <a:bodyPr/>
        <a:lstStyle/>
        <a:p>
          <a:endParaRPr lang="de-DE"/>
        </a:p>
      </dgm:t>
    </dgm:pt>
    <dgm:pt modelId="{8983B80E-3E0D-406B-8A36-3E64C640AAA2}" type="sibTrans" cxnId="{A8842451-5B66-4178-9B02-60D83DB719EF}">
      <dgm:prSet/>
      <dgm:spPr/>
      <dgm:t>
        <a:bodyPr/>
        <a:lstStyle/>
        <a:p>
          <a:endParaRPr lang="de-DE"/>
        </a:p>
      </dgm:t>
    </dgm:pt>
    <dgm:pt modelId="{257BBC8F-7D03-4405-AD0C-EBF6112A7818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smtClean="0"/>
            <a:t>Prozessanalysen in der medizinischen Leistungserbringung</a:t>
          </a:r>
          <a:endParaRPr lang="de-DE" dirty="0"/>
        </a:p>
      </dgm:t>
    </dgm:pt>
    <dgm:pt modelId="{78A4E513-36CF-4B7E-AB17-548AA91EDDD5}" type="parTrans" cxnId="{A0B500D4-C5B4-4527-8972-A5CB4C55352D}">
      <dgm:prSet/>
      <dgm:spPr/>
      <dgm:t>
        <a:bodyPr/>
        <a:lstStyle/>
        <a:p>
          <a:endParaRPr lang="de-DE"/>
        </a:p>
      </dgm:t>
    </dgm:pt>
    <dgm:pt modelId="{26123E5A-B144-4914-B0C3-65AB71FA2BDB}" type="sibTrans" cxnId="{A0B500D4-C5B4-4527-8972-A5CB4C55352D}">
      <dgm:prSet/>
      <dgm:spPr/>
      <dgm:t>
        <a:bodyPr/>
        <a:lstStyle/>
        <a:p>
          <a:endParaRPr lang="de-DE"/>
        </a:p>
      </dgm:t>
    </dgm:pt>
    <dgm:pt modelId="{24940386-8A2D-4433-A285-D37170AA51B1}" type="pres">
      <dgm:prSet presAssocID="{2A195EAD-AE20-4027-B33D-6153C843C2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D031DD13-3446-4AC6-8A23-B1AD11C87C92}" type="pres">
      <dgm:prSet presAssocID="{2A195EAD-AE20-4027-B33D-6153C843C2C2}" presName="Name1" presStyleCnt="0"/>
      <dgm:spPr/>
    </dgm:pt>
    <dgm:pt modelId="{5099DD4C-7034-418C-A3F5-8D55B47B0751}" type="pres">
      <dgm:prSet presAssocID="{2A195EAD-AE20-4027-B33D-6153C843C2C2}" presName="cycle" presStyleCnt="0"/>
      <dgm:spPr/>
    </dgm:pt>
    <dgm:pt modelId="{4DA69A7E-38DA-44FD-8701-97C972271886}" type="pres">
      <dgm:prSet presAssocID="{2A195EAD-AE20-4027-B33D-6153C843C2C2}" presName="srcNode" presStyleLbl="node1" presStyleIdx="0" presStyleCnt="4"/>
      <dgm:spPr/>
    </dgm:pt>
    <dgm:pt modelId="{2C88AE93-1CB0-4A37-8226-60B66E8B7B5C}" type="pres">
      <dgm:prSet presAssocID="{2A195EAD-AE20-4027-B33D-6153C843C2C2}" presName="conn" presStyleLbl="parChTrans1D2" presStyleIdx="0" presStyleCnt="1"/>
      <dgm:spPr/>
      <dgm:t>
        <a:bodyPr/>
        <a:lstStyle/>
        <a:p>
          <a:endParaRPr lang="de-DE"/>
        </a:p>
      </dgm:t>
    </dgm:pt>
    <dgm:pt modelId="{8C291FC1-E3D5-41AD-B211-875585002D0D}" type="pres">
      <dgm:prSet presAssocID="{2A195EAD-AE20-4027-B33D-6153C843C2C2}" presName="extraNode" presStyleLbl="node1" presStyleIdx="0" presStyleCnt="4"/>
      <dgm:spPr/>
    </dgm:pt>
    <dgm:pt modelId="{97F46439-DE99-44A2-A193-7B146A774405}" type="pres">
      <dgm:prSet presAssocID="{2A195EAD-AE20-4027-B33D-6153C843C2C2}" presName="dstNode" presStyleLbl="node1" presStyleIdx="0" presStyleCnt="4"/>
      <dgm:spPr/>
    </dgm:pt>
    <dgm:pt modelId="{5A9B3E28-04A1-4935-ACD6-0DF0B0629758}" type="pres">
      <dgm:prSet presAssocID="{67E50567-17AF-40C3-8EF6-410B1B880E4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6D8794-A54E-432B-A948-2AB25EBE5FB0}" type="pres">
      <dgm:prSet presAssocID="{67E50567-17AF-40C3-8EF6-410B1B880E41}" presName="accent_1" presStyleCnt="0"/>
      <dgm:spPr/>
    </dgm:pt>
    <dgm:pt modelId="{B9D30C90-3C91-4024-B7A6-184DE169F308}" type="pres">
      <dgm:prSet presAssocID="{67E50567-17AF-40C3-8EF6-410B1B880E41}" presName="accentRepeatNode" presStyleLbl="solidFgAcc1" presStyleIdx="0" presStyleCnt="4"/>
      <dgm:spPr/>
    </dgm:pt>
    <dgm:pt modelId="{3E9146DD-64BA-466C-A58E-D08976985D5E}" type="pres">
      <dgm:prSet presAssocID="{009CB11A-E074-4459-9FF3-ABD8FEBE09F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3A0194-6F90-4180-AB58-A6BB85969D3B}" type="pres">
      <dgm:prSet presAssocID="{009CB11A-E074-4459-9FF3-ABD8FEBE09FD}" presName="accent_2" presStyleCnt="0"/>
      <dgm:spPr/>
    </dgm:pt>
    <dgm:pt modelId="{5066291B-900E-454B-8F9C-7D0DF0AB4F2C}" type="pres">
      <dgm:prSet presAssocID="{009CB11A-E074-4459-9FF3-ABD8FEBE09FD}" presName="accentRepeatNode" presStyleLbl="solidFgAcc1" presStyleIdx="1" presStyleCnt="4"/>
      <dgm:spPr/>
    </dgm:pt>
    <dgm:pt modelId="{23D7462C-1369-4B39-8CC0-4359C15E3919}" type="pres">
      <dgm:prSet presAssocID="{88E342EA-33D6-42AE-9FE8-7FF732A5A36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F921E0-D624-4A84-9C8D-991D3F96A205}" type="pres">
      <dgm:prSet presAssocID="{88E342EA-33D6-42AE-9FE8-7FF732A5A361}" presName="accent_3" presStyleCnt="0"/>
      <dgm:spPr/>
    </dgm:pt>
    <dgm:pt modelId="{5AC8744A-F816-40BC-BAA8-100DEAA605FA}" type="pres">
      <dgm:prSet presAssocID="{88E342EA-33D6-42AE-9FE8-7FF732A5A361}" presName="accentRepeatNode" presStyleLbl="solidFgAcc1" presStyleIdx="2" presStyleCnt="4"/>
      <dgm:spPr/>
    </dgm:pt>
    <dgm:pt modelId="{A3F0B051-9CC4-4CF8-872E-962989D0BDE0}" type="pres">
      <dgm:prSet presAssocID="{257BBC8F-7D03-4405-AD0C-EBF6112A781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F8160A-8432-44C6-AE00-8C2147FB6856}" type="pres">
      <dgm:prSet presAssocID="{257BBC8F-7D03-4405-AD0C-EBF6112A7818}" presName="accent_4" presStyleCnt="0"/>
      <dgm:spPr/>
    </dgm:pt>
    <dgm:pt modelId="{A56314EE-A017-45AE-9F9A-6A25877548A7}" type="pres">
      <dgm:prSet presAssocID="{257BBC8F-7D03-4405-AD0C-EBF6112A7818}" presName="accentRepeatNode" presStyleLbl="solidFgAcc1" presStyleIdx="3" presStyleCnt="4"/>
      <dgm:spPr/>
    </dgm:pt>
  </dgm:ptLst>
  <dgm:cxnLst>
    <dgm:cxn modelId="{26BE948D-7686-4451-92E6-79B2CE443533}" type="presOf" srcId="{88E342EA-33D6-42AE-9FE8-7FF732A5A361}" destId="{23D7462C-1369-4B39-8CC0-4359C15E3919}" srcOrd="0" destOrd="0" presId="urn:microsoft.com/office/officeart/2008/layout/VerticalCurvedList"/>
    <dgm:cxn modelId="{A0B500D4-C5B4-4527-8972-A5CB4C55352D}" srcId="{2A195EAD-AE20-4027-B33D-6153C843C2C2}" destId="{257BBC8F-7D03-4405-AD0C-EBF6112A7818}" srcOrd="3" destOrd="0" parTransId="{78A4E513-36CF-4B7E-AB17-548AA91EDDD5}" sibTransId="{26123E5A-B144-4914-B0C3-65AB71FA2BDB}"/>
    <dgm:cxn modelId="{FBB108CA-C772-46E6-B061-5A5B0F948F01}" srcId="{2A195EAD-AE20-4027-B33D-6153C843C2C2}" destId="{009CB11A-E074-4459-9FF3-ABD8FEBE09FD}" srcOrd="1" destOrd="0" parTransId="{1F1D42B1-0D09-40FA-9D69-955226DEDE14}" sibTransId="{D7F3B4C1-46A5-4CC4-A817-EF4322A91AFA}"/>
    <dgm:cxn modelId="{A8842451-5B66-4178-9B02-60D83DB719EF}" srcId="{2A195EAD-AE20-4027-B33D-6153C843C2C2}" destId="{88E342EA-33D6-42AE-9FE8-7FF732A5A361}" srcOrd="2" destOrd="0" parTransId="{2E32578B-7C12-4F6C-AEC0-B3E732573739}" sibTransId="{8983B80E-3E0D-406B-8A36-3E64C640AAA2}"/>
    <dgm:cxn modelId="{877F63B5-5AB3-44D6-BF3A-C8D9F8CED9FB}" type="presOf" srcId="{67E50567-17AF-40C3-8EF6-410B1B880E41}" destId="{5A9B3E28-04A1-4935-ACD6-0DF0B0629758}" srcOrd="0" destOrd="0" presId="urn:microsoft.com/office/officeart/2008/layout/VerticalCurvedList"/>
    <dgm:cxn modelId="{A62DAE86-3CFD-48B8-8362-A409EA0A91F9}" type="presOf" srcId="{63A60D8F-C4C8-4337-A8E6-1FEBED07F687}" destId="{2C88AE93-1CB0-4A37-8226-60B66E8B7B5C}" srcOrd="0" destOrd="0" presId="urn:microsoft.com/office/officeart/2008/layout/VerticalCurvedList"/>
    <dgm:cxn modelId="{7C2CFAAA-40CB-4818-AFA9-F320B2E4F83D}" type="presOf" srcId="{2A195EAD-AE20-4027-B33D-6153C843C2C2}" destId="{24940386-8A2D-4433-A285-D37170AA51B1}" srcOrd="0" destOrd="0" presId="urn:microsoft.com/office/officeart/2008/layout/VerticalCurvedList"/>
    <dgm:cxn modelId="{C283685C-39A6-496A-B7D7-7134E9A4FAEF}" type="presOf" srcId="{257BBC8F-7D03-4405-AD0C-EBF6112A7818}" destId="{A3F0B051-9CC4-4CF8-872E-962989D0BDE0}" srcOrd="0" destOrd="0" presId="urn:microsoft.com/office/officeart/2008/layout/VerticalCurvedList"/>
    <dgm:cxn modelId="{4DE3BA0F-5C80-4E77-87E7-18F1772044E6}" type="presOf" srcId="{009CB11A-E074-4459-9FF3-ABD8FEBE09FD}" destId="{3E9146DD-64BA-466C-A58E-D08976985D5E}" srcOrd="0" destOrd="0" presId="urn:microsoft.com/office/officeart/2008/layout/VerticalCurvedList"/>
    <dgm:cxn modelId="{D6B1C02C-71C4-478A-A8AE-4875F8FBF950}" srcId="{2A195EAD-AE20-4027-B33D-6153C843C2C2}" destId="{67E50567-17AF-40C3-8EF6-410B1B880E41}" srcOrd="0" destOrd="0" parTransId="{D7E91344-C566-4E07-AEA9-9B25DE7BCA44}" sibTransId="{63A60D8F-C4C8-4337-A8E6-1FEBED07F687}"/>
    <dgm:cxn modelId="{C231E0BD-DA86-4AD7-9041-782F36B2C667}" type="presParOf" srcId="{24940386-8A2D-4433-A285-D37170AA51B1}" destId="{D031DD13-3446-4AC6-8A23-B1AD11C87C92}" srcOrd="0" destOrd="0" presId="urn:microsoft.com/office/officeart/2008/layout/VerticalCurvedList"/>
    <dgm:cxn modelId="{EA767193-56E8-4A13-87A6-8499A35906D1}" type="presParOf" srcId="{D031DD13-3446-4AC6-8A23-B1AD11C87C92}" destId="{5099DD4C-7034-418C-A3F5-8D55B47B0751}" srcOrd="0" destOrd="0" presId="urn:microsoft.com/office/officeart/2008/layout/VerticalCurvedList"/>
    <dgm:cxn modelId="{EED00682-197F-479D-AED4-120A14D20F5D}" type="presParOf" srcId="{5099DD4C-7034-418C-A3F5-8D55B47B0751}" destId="{4DA69A7E-38DA-44FD-8701-97C972271886}" srcOrd="0" destOrd="0" presId="urn:microsoft.com/office/officeart/2008/layout/VerticalCurvedList"/>
    <dgm:cxn modelId="{8C0B41C9-0301-4FAB-AD14-9BEA5B256996}" type="presParOf" srcId="{5099DD4C-7034-418C-A3F5-8D55B47B0751}" destId="{2C88AE93-1CB0-4A37-8226-60B66E8B7B5C}" srcOrd="1" destOrd="0" presId="urn:microsoft.com/office/officeart/2008/layout/VerticalCurvedList"/>
    <dgm:cxn modelId="{F77BBD24-FAE8-4E1C-B6B5-0D252A66F50E}" type="presParOf" srcId="{5099DD4C-7034-418C-A3F5-8D55B47B0751}" destId="{8C291FC1-E3D5-41AD-B211-875585002D0D}" srcOrd="2" destOrd="0" presId="urn:microsoft.com/office/officeart/2008/layout/VerticalCurvedList"/>
    <dgm:cxn modelId="{363DE97C-2781-456A-8187-D2C6561012F8}" type="presParOf" srcId="{5099DD4C-7034-418C-A3F5-8D55B47B0751}" destId="{97F46439-DE99-44A2-A193-7B146A774405}" srcOrd="3" destOrd="0" presId="urn:microsoft.com/office/officeart/2008/layout/VerticalCurvedList"/>
    <dgm:cxn modelId="{7662BA81-CAFF-47D4-8DAD-8D0AF0AF49AA}" type="presParOf" srcId="{D031DD13-3446-4AC6-8A23-B1AD11C87C92}" destId="{5A9B3E28-04A1-4935-ACD6-0DF0B0629758}" srcOrd="1" destOrd="0" presId="urn:microsoft.com/office/officeart/2008/layout/VerticalCurvedList"/>
    <dgm:cxn modelId="{4358F2A3-D05C-4001-9D24-255531B0CE3A}" type="presParOf" srcId="{D031DD13-3446-4AC6-8A23-B1AD11C87C92}" destId="{C26D8794-A54E-432B-A948-2AB25EBE5FB0}" srcOrd="2" destOrd="0" presId="urn:microsoft.com/office/officeart/2008/layout/VerticalCurvedList"/>
    <dgm:cxn modelId="{A7281778-D9E5-4105-9014-32A48E772C18}" type="presParOf" srcId="{C26D8794-A54E-432B-A948-2AB25EBE5FB0}" destId="{B9D30C90-3C91-4024-B7A6-184DE169F308}" srcOrd="0" destOrd="0" presId="urn:microsoft.com/office/officeart/2008/layout/VerticalCurvedList"/>
    <dgm:cxn modelId="{9505F8B2-31AB-44F2-90D1-5F46BBF186A4}" type="presParOf" srcId="{D031DD13-3446-4AC6-8A23-B1AD11C87C92}" destId="{3E9146DD-64BA-466C-A58E-D08976985D5E}" srcOrd="3" destOrd="0" presId="urn:microsoft.com/office/officeart/2008/layout/VerticalCurvedList"/>
    <dgm:cxn modelId="{A6AB19A3-B2CA-4467-9695-C41277F7FCE3}" type="presParOf" srcId="{D031DD13-3446-4AC6-8A23-B1AD11C87C92}" destId="{283A0194-6F90-4180-AB58-A6BB85969D3B}" srcOrd="4" destOrd="0" presId="urn:microsoft.com/office/officeart/2008/layout/VerticalCurvedList"/>
    <dgm:cxn modelId="{AE1E58AF-5873-46E2-B951-C49BC62D51EB}" type="presParOf" srcId="{283A0194-6F90-4180-AB58-A6BB85969D3B}" destId="{5066291B-900E-454B-8F9C-7D0DF0AB4F2C}" srcOrd="0" destOrd="0" presId="urn:microsoft.com/office/officeart/2008/layout/VerticalCurvedList"/>
    <dgm:cxn modelId="{8A7767F0-F8DB-4EFD-A4BE-A343C57B5266}" type="presParOf" srcId="{D031DD13-3446-4AC6-8A23-B1AD11C87C92}" destId="{23D7462C-1369-4B39-8CC0-4359C15E3919}" srcOrd="5" destOrd="0" presId="urn:microsoft.com/office/officeart/2008/layout/VerticalCurvedList"/>
    <dgm:cxn modelId="{E2FBFAF6-8A05-4F3B-9B05-A807E3D1F200}" type="presParOf" srcId="{D031DD13-3446-4AC6-8A23-B1AD11C87C92}" destId="{54F921E0-D624-4A84-9C8D-991D3F96A205}" srcOrd="6" destOrd="0" presId="urn:microsoft.com/office/officeart/2008/layout/VerticalCurvedList"/>
    <dgm:cxn modelId="{FA276BE4-20C3-41B6-85EB-7E4A31630352}" type="presParOf" srcId="{54F921E0-D624-4A84-9C8D-991D3F96A205}" destId="{5AC8744A-F816-40BC-BAA8-100DEAA605FA}" srcOrd="0" destOrd="0" presId="urn:microsoft.com/office/officeart/2008/layout/VerticalCurvedList"/>
    <dgm:cxn modelId="{69C263F9-772F-4C6D-BB40-50D711C268DE}" type="presParOf" srcId="{D031DD13-3446-4AC6-8A23-B1AD11C87C92}" destId="{A3F0B051-9CC4-4CF8-872E-962989D0BDE0}" srcOrd="7" destOrd="0" presId="urn:microsoft.com/office/officeart/2008/layout/VerticalCurvedList"/>
    <dgm:cxn modelId="{3C2E313C-392B-4EBE-8CA1-D784E1D6E304}" type="presParOf" srcId="{D031DD13-3446-4AC6-8A23-B1AD11C87C92}" destId="{A4F8160A-8432-44C6-AE00-8C2147FB6856}" srcOrd="8" destOrd="0" presId="urn:microsoft.com/office/officeart/2008/layout/VerticalCurvedList"/>
    <dgm:cxn modelId="{4F23FCB0-6F39-491E-AD6B-5EE4D277FF68}" type="presParOf" srcId="{A4F8160A-8432-44C6-AE00-8C2147FB6856}" destId="{A56314EE-A017-45AE-9F9A-6A25877548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2E28C-3C46-4E9B-BB77-70C1DBF4B09F}">
      <dsp:nvSpPr>
        <dsp:cNvPr id="0" name=""/>
        <dsp:cNvSpPr/>
      </dsp:nvSpPr>
      <dsp:spPr>
        <a:xfrm>
          <a:off x="-4774073" y="-760066"/>
          <a:ext cx="5686331" cy="5686331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03EB-EB2E-407B-9430-D9247CA5EBE1}">
      <dsp:nvSpPr>
        <dsp:cNvPr id="0" name=""/>
        <dsp:cNvSpPr/>
      </dsp:nvSpPr>
      <dsp:spPr>
        <a:xfrm>
          <a:off x="477763" y="169656"/>
          <a:ext cx="8141313" cy="902975"/>
        </a:xfrm>
        <a:prstGeom prst="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6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Zielsetzung des Controllings</a:t>
          </a:r>
          <a:endParaRPr lang="de-DE" sz="2000" kern="1200" dirty="0"/>
        </a:p>
      </dsp:txBody>
      <dsp:txXfrm>
        <a:off x="477763" y="169656"/>
        <a:ext cx="8141313" cy="902975"/>
      </dsp:txXfrm>
    </dsp:sp>
    <dsp:sp modelId="{9850AE90-A94A-4471-BA47-C6609F095C16}">
      <dsp:nvSpPr>
        <dsp:cNvPr id="0" name=""/>
        <dsp:cNvSpPr/>
      </dsp:nvSpPr>
      <dsp:spPr>
        <a:xfrm>
          <a:off x="71735" y="215115"/>
          <a:ext cx="812057" cy="8120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5D91-2FB1-43EE-8C15-F2449E1C9D1E}">
      <dsp:nvSpPr>
        <dsp:cNvPr id="0" name=""/>
        <dsp:cNvSpPr/>
      </dsp:nvSpPr>
      <dsp:spPr>
        <a:xfrm>
          <a:off x="850220" y="1093380"/>
          <a:ext cx="7768856" cy="1004800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6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Bedeutung des Controllings für Krankenhausmanagement (Ist ein Kontrollinstrument für  Top-Management oder Informationsbörse für alle leitenden Mitarbeiter?)</a:t>
          </a:r>
          <a:endParaRPr lang="de-DE" sz="2000" kern="1200" dirty="0"/>
        </a:p>
      </dsp:txBody>
      <dsp:txXfrm>
        <a:off x="850220" y="1093380"/>
        <a:ext cx="7768856" cy="1004800"/>
      </dsp:txXfrm>
    </dsp:sp>
    <dsp:sp modelId="{AB861C7D-E373-4EE4-8D7D-CF4D95BCBA98}">
      <dsp:nvSpPr>
        <dsp:cNvPr id="0" name=""/>
        <dsp:cNvSpPr/>
      </dsp:nvSpPr>
      <dsp:spPr>
        <a:xfrm>
          <a:off x="444191" y="1189752"/>
          <a:ext cx="812057" cy="8120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59100-5B1B-4869-B421-B116A92EDFF3}">
      <dsp:nvSpPr>
        <dsp:cNvPr id="0" name=""/>
        <dsp:cNvSpPr/>
      </dsp:nvSpPr>
      <dsp:spPr>
        <a:xfrm>
          <a:off x="850220" y="2107591"/>
          <a:ext cx="7768856" cy="925654"/>
        </a:xfrm>
        <a:prstGeom prst="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6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Umgang mit Fehlern, die zu Abweichungen führen (Personalisierung und Sanktionierung der Fehler oder Anlass für Verbesserungen in der Struktur und der Organisation?) </a:t>
          </a:r>
          <a:endParaRPr lang="de-DE" sz="2000" kern="1200" dirty="0"/>
        </a:p>
      </dsp:txBody>
      <dsp:txXfrm>
        <a:off x="850220" y="2107591"/>
        <a:ext cx="7768856" cy="925654"/>
      </dsp:txXfrm>
    </dsp:sp>
    <dsp:sp modelId="{003352CA-B2FF-4351-AE6B-54E6CD8005CF}">
      <dsp:nvSpPr>
        <dsp:cNvPr id="0" name=""/>
        <dsp:cNvSpPr/>
      </dsp:nvSpPr>
      <dsp:spPr>
        <a:xfrm>
          <a:off x="444191" y="2164389"/>
          <a:ext cx="812057" cy="8120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7A85-8681-4A3C-B9E3-C9EB71F89740}">
      <dsp:nvSpPr>
        <dsp:cNvPr id="0" name=""/>
        <dsp:cNvSpPr/>
      </dsp:nvSpPr>
      <dsp:spPr>
        <a:xfrm>
          <a:off x="477763" y="2925742"/>
          <a:ext cx="8141313" cy="1238627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6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Umgang zwischen Verantwortlichen auf vers. Leitungsebenen bei Realisierung des Controlling-Konzeptes (z. B. Ausmaß der Toleranzgrenzen innerhalb der Verantwortlichen einer Leitungsebene, sodass selbst kontrolliert und gegengesteuert werden kann)</a:t>
          </a:r>
          <a:endParaRPr lang="de-DE" sz="2000" kern="1200" dirty="0"/>
        </a:p>
      </dsp:txBody>
      <dsp:txXfrm>
        <a:off x="477763" y="2925742"/>
        <a:ext cx="8141313" cy="1238627"/>
      </dsp:txXfrm>
    </dsp:sp>
    <dsp:sp modelId="{C849E63E-2738-41D9-B5D7-8D224A527E25}">
      <dsp:nvSpPr>
        <dsp:cNvPr id="0" name=""/>
        <dsp:cNvSpPr/>
      </dsp:nvSpPr>
      <dsp:spPr>
        <a:xfrm>
          <a:off x="71735" y="3139027"/>
          <a:ext cx="812057" cy="8120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D48C8-5905-4A32-820B-4CD0ED1C07E3}">
      <dsp:nvSpPr>
        <dsp:cNvPr id="0" name=""/>
        <dsp:cNvSpPr/>
      </dsp:nvSpPr>
      <dsp:spPr>
        <a:xfrm>
          <a:off x="0" y="276402"/>
          <a:ext cx="725569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E46C5-3A03-4049-BBA1-70AFB97AFBA8}">
      <dsp:nvSpPr>
        <dsp:cNvPr id="0" name=""/>
        <dsp:cNvSpPr/>
      </dsp:nvSpPr>
      <dsp:spPr>
        <a:xfrm>
          <a:off x="362784" y="25482"/>
          <a:ext cx="5078983" cy="501840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973" tIns="0" rIns="1919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Versorgungsauftrag</a:t>
          </a:r>
          <a:endParaRPr lang="de-DE" sz="2000" kern="1200" dirty="0"/>
        </a:p>
      </dsp:txBody>
      <dsp:txXfrm>
        <a:off x="387282" y="49980"/>
        <a:ext cx="5029987" cy="452844"/>
      </dsp:txXfrm>
    </dsp:sp>
    <dsp:sp modelId="{F0FB9BE2-2A05-442C-A265-1CC5FEDC370F}">
      <dsp:nvSpPr>
        <dsp:cNvPr id="0" name=""/>
        <dsp:cNvSpPr/>
      </dsp:nvSpPr>
      <dsp:spPr>
        <a:xfrm>
          <a:off x="0" y="1047522"/>
          <a:ext cx="725569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B0A46-7090-4E03-9E93-15C05A782274}">
      <dsp:nvSpPr>
        <dsp:cNvPr id="0" name=""/>
        <dsp:cNvSpPr/>
      </dsp:nvSpPr>
      <dsp:spPr>
        <a:xfrm>
          <a:off x="362784" y="796602"/>
          <a:ext cx="5078983" cy="501840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973" tIns="0" rIns="1919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Leistungsstruktur</a:t>
          </a:r>
          <a:endParaRPr lang="de-DE" sz="2000" kern="1200" dirty="0" smtClean="0"/>
        </a:p>
      </dsp:txBody>
      <dsp:txXfrm>
        <a:off x="387282" y="821100"/>
        <a:ext cx="5029987" cy="452844"/>
      </dsp:txXfrm>
    </dsp:sp>
    <dsp:sp modelId="{13110D24-5FB2-40DF-B0CD-36CDBC92BDCB}">
      <dsp:nvSpPr>
        <dsp:cNvPr id="0" name=""/>
        <dsp:cNvSpPr/>
      </dsp:nvSpPr>
      <dsp:spPr>
        <a:xfrm>
          <a:off x="0" y="1818643"/>
          <a:ext cx="725569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1A7AA-9439-474E-8B81-9BAA75625312}">
      <dsp:nvSpPr>
        <dsp:cNvPr id="0" name=""/>
        <dsp:cNvSpPr/>
      </dsp:nvSpPr>
      <dsp:spPr>
        <a:xfrm>
          <a:off x="362784" y="1567722"/>
          <a:ext cx="5078983" cy="50184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973" tIns="0" rIns="1919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Höhe der leistungsgerechten Vergütung</a:t>
          </a:r>
        </a:p>
      </dsp:txBody>
      <dsp:txXfrm>
        <a:off x="387282" y="1592220"/>
        <a:ext cx="5029987" cy="452844"/>
      </dsp:txXfrm>
    </dsp:sp>
    <dsp:sp modelId="{26F2D268-83C3-4B94-AF2C-5A909F0FD637}">
      <dsp:nvSpPr>
        <dsp:cNvPr id="0" name=""/>
        <dsp:cNvSpPr/>
      </dsp:nvSpPr>
      <dsp:spPr>
        <a:xfrm>
          <a:off x="0" y="2589763"/>
          <a:ext cx="725569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6DEB8-B138-4824-8292-CCEDB1DF2AFD}">
      <dsp:nvSpPr>
        <dsp:cNvPr id="0" name=""/>
        <dsp:cNvSpPr/>
      </dsp:nvSpPr>
      <dsp:spPr>
        <a:xfrm>
          <a:off x="362784" y="2338843"/>
          <a:ext cx="5078983" cy="501840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973" tIns="0" rIns="1919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Patientenbehandlungen des Krankenhauses </a:t>
          </a:r>
        </a:p>
      </dsp:txBody>
      <dsp:txXfrm>
        <a:off x="387282" y="2363341"/>
        <a:ext cx="5029987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E093-9289-4D49-9C3D-F3D023DE8384}">
      <dsp:nvSpPr>
        <dsp:cNvPr id="0" name=""/>
        <dsp:cNvSpPr/>
      </dsp:nvSpPr>
      <dsp:spPr>
        <a:xfrm>
          <a:off x="-3867150" y="-593856"/>
          <a:ext cx="4608972" cy="4608972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6B3EB-0A85-4379-BC23-14296F6B6DEA}">
      <dsp:nvSpPr>
        <dsp:cNvPr id="0" name=""/>
        <dsp:cNvSpPr/>
      </dsp:nvSpPr>
      <dsp:spPr>
        <a:xfrm>
          <a:off x="388780" y="191440"/>
          <a:ext cx="7928790" cy="669497"/>
        </a:xfrm>
        <a:prstGeom prst="rect">
          <a:avLst/>
        </a:prstGeom>
        <a:solidFill>
          <a:srgbClr val="C0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7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Wirtschaftlichkeit </a:t>
          </a:r>
          <a:r>
            <a:rPr lang="de-DE" sz="2000" kern="1200" dirty="0" smtClean="0"/>
            <a:t>des zweckmäßigen Mitteleinsatzes zur Erreichung eines Behandlungserfolgs</a:t>
          </a:r>
          <a:endParaRPr lang="de-DE" sz="2000" kern="1200" dirty="0"/>
        </a:p>
      </dsp:txBody>
      <dsp:txXfrm>
        <a:off x="388780" y="191440"/>
        <a:ext cx="7928790" cy="669497"/>
      </dsp:txXfrm>
    </dsp:sp>
    <dsp:sp modelId="{56C2D57F-3BCF-427B-8835-A86B2C7D901A}">
      <dsp:nvSpPr>
        <dsp:cNvPr id="0" name=""/>
        <dsp:cNvSpPr/>
      </dsp:nvSpPr>
      <dsp:spPr>
        <a:xfrm>
          <a:off x="59826" y="197235"/>
          <a:ext cx="657908" cy="657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79A6-FD6D-4175-B058-A4A051CBE9EC}">
      <dsp:nvSpPr>
        <dsp:cNvPr id="0" name=""/>
        <dsp:cNvSpPr/>
      </dsp:nvSpPr>
      <dsp:spPr>
        <a:xfrm>
          <a:off x="690535" y="1052652"/>
          <a:ext cx="7627035" cy="526326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7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Wirksamkeit </a:t>
          </a:r>
          <a:r>
            <a:rPr lang="de-DE" sz="2000" kern="1200" dirty="0" smtClean="0"/>
            <a:t>der Behandlung und</a:t>
          </a:r>
          <a:endParaRPr lang="de-DE" sz="2000" kern="1200" dirty="0"/>
        </a:p>
      </dsp:txBody>
      <dsp:txXfrm>
        <a:off x="690535" y="1052652"/>
        <a:ext cx="7627035" cy="526326"/>
      </dsp:txXfrm>
    </dsp:sp>
    <dsp:sp modelId="{E868A74D-B5CB-4AB8-B2DF-B586CC59C18B}">
      <dsp:nvSpPr>
        <dsp:cNvPr id="0" name=""/>
        <dsp:cNvSpPr/>
      </dsp:nvSpPr>
      <dsp:spPr>
        <a:xfrm>
          <a:off x="361581" y="986862"/>
          <a:ext cx="657908" cy="657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79C11-62DC-4BAA-B825-3E1508C1BE8F}">
      <dsp:nvSpPr>
        <dsp:cNvPr id="0" name=""/>
        <dsp:cNvSpPr/>
      </dsp:nvSpPr>
      <dsp:spPr>
        <a:xfrm>
          <a:off x="690535" y="1842279"/>
          <a:ext cx="7627035" cy="526326"/>
        </a:xfrm>
        <a:prstGeom prst="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7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Qualität </a:t>
          </a:r>
          <a:r>
            <a:rPr lang="de-DE" sz="2000" kern="1200" dirty="0" smtClean="0"/>
            <a:t>der zu erbringenden Behandlungsleistung </a:t>
          </a:r>
          <a:endParaRPr lang="de-DE" sz="2000" kern="1200" dirty="0"/>
        </a:p>
      </dsp:txBody>
      <dsp:txXfrm>
        <a:off x="690535" y="1842279"/>
        <a:ext cx="7627035" cy="526326"/>
      </dsp:txXfrm>
    </dsp:sp>
    <dsp:sp modelId="{951A4955-3C9D-49EC-9D09-97F28099DD3A}">
      <dsp:nvSpPr>
        <dsp:cNvPr id="0" name=""/>
        <dsp:cNvSpPr/>
      </dsp:nvSpPr>
      <dsp:spPr>
        <a:xfrm>
          <a:off x="361581" y="1776488"/>
          <a:ext cx="657908" cy="657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4BD54-C720-4436-BD5F-BF229D25C71D}">
      <dsp:nvSpPr>
        <dsp:cNvPr id="0" name=""/>
        <dsp:cNvSpPr/>
      </dsp:nvSpPr>
      <dsp:spPr>
        <a:xfrm>
          <a:off x="388780" y="2631906"/>
          <a:ext cx="7928790" cy="526326"/>
        </a:xfrm>
        <a:prstGeom prst="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7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Einbezug von </a:t>
          </a:r>
          <a:r>
            <a:rPr lang="de-DE" sz="2000" kern="1200" dirty="0" smtClean="0"/>
            <a:t>Qualität, Organisationsstruktur, Organisationsabläufe </a:t>
          </a:r>
        </a:p>
      </dsp:txBody>
      <dsp:txXfrm>
        <a:off x="388780" y="2631906"/>
        <a:ext cx="7928790" cy="526326"/>
      </dsp:txXfrm>
    </dsp:sp>
    <dsp:sp modelId="{6A6A468C-3A9A-4D92-8B14-F2CB46B8CC35}">
      <dsp:nvSpPr>
        <dsp:cNvPr id="0" name=""/>
        <dsp:cNvSpPr/>
      </dsp:nvSpPr>
      <dsp:spPr>
        <a:xfrm>
          <a:off x="59826" y="2566115"/>
          <a:ext cx="657908" cy="657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A857F-C22F-4E3A-820D-E7BF79B24A52}">
      <dsp:nvSpPr>
        <dsp:cNvPr id="0" name=""/>
        <dsp:cNvSpPr/>
      </dsp:nvSpPr>
      <dsp:spPr>
        <a:xfrm>
          <a:off x="-3129563" y="-481723"/>
          <a:ext cx="3732772" cy="3732772"/>
        </a:xfrm>
        <a:prstGeom prst="blockArc">
          <a:avLst>
            <a:gd name="adj1" fmla="val 18900000"/>
            <a:gd name="adj2" fmla="val 2700000"/>
            <a:gd name="adj3" fmla="val 579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CA83-724F-4871-A2E5-9E7C4172E408}">
      <dsp:nvSpPr>
        <dsp:cNvPr id="0" name=""/>
        <dsp:cNvSpPr/>
      </dsp:nvSpPr>
      <dsp:spPr>
        <a:xfrm>
          <a:off x="226408" y="145832"/>
          <a:ext cx="7866852" cy="291554"/>
        </a:xfrm>
        <a:prstGeom prst="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medizinische Zielsetzungen</a:t>
          </a:r>
          <a:endParaRPr lang="de-DE" sz="2000" kern="1200" dirty="0"/>
        </a:p>
      </dsp:txBody>
      <dsp:txXfrm>
        <a:off x="226408" y="145832"/>
        <a:ext cx="7866852" cy="291554"/>
      </dsp:txXfrm>
    </dsp:sp>
    <dsp:sp modelId="{763A7012-AA89-432F-B5C7-FA0BB4B27FE5}">
      <dsp:nvSpPr>
        <dsp:cNvPr id="0" name=""/>
        <dsp:cNvSpPr/>
      </dsp:nvSpPr>
      <dsp:spPr>
        <a:xfrm>
          <a:off x="44187" y="109388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8ECB8-6F7D-4672-8325-22FE7D8A9617}">
      <dsp:nvSpPr>
        <dsp:cNvPr id="0" name=""/>
        <dsp:cNvSpPr/>
      </dsp:nvSpPr>
      <dsp:spPr>
        <a:xfrm>
          <a:off x="466232" y="583109"/>
          <a:ext cx="7627029" cy="291554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Abteilungsstruktur</a:t>
          </a:r>
          <a:endParaRPr lang="de-DE" sz="2000" kern="1200" dirty="0"/>
        </a:p>
      </dsp:txBody>
      <dsp:txXfrm>
        <a:off x="466232" y="583109"/>
        <a:ext cx="7627029" cy="291554"/>
      </dsp:txXfrm>
    </dsp:sp>
    <dsp:sp modelId="{45E727C5-C775-4415-819A-BE184E69FE42}">
      <dsp:nvSpPr>
        <dsp:cNvPr id="0" name=""/>
        <dsp:cNvSpPr/>
      </dsp:nvSpPr>
      <dsp:spPr>
        <a:xfrm>
          <a:off x="284010" y="546664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D9779-8196-4942-BA33-8C8CB78C5D23}">
      <dsp:nvSpPr>
        <dsp:cNvPr id="0" name=""/>
        <dsp:cNvSpPr/>
      </dsp:nvSpPr>
      <dsp:spPr>
        <a:xfrm>
          <a:off x="575897" y="1020385"/>
          <a:ext cx="7517363" cy="291554"/>
        </a:xfrm>
        <a:prstGeom prst="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Leistungsangebot</a:t>
          </a:r>
          <a:endParaRPr lang="de-DE" sz="2000" kern="1200" dirty="0"/>
        </a:p>
      </dsp:txBody>
      <dsp:txXfrm>
        <a:off x="575897" y="1020385"/>
        <a:ext cx="7517363" cy="291554"/>
      </dsp:txXfrm>
    </dsp:sp>
    <dsp:sp modelId="{90AA6D23-68BA-493A-8E67-AF67BC9797CD}">
      <dsp:nvSpPr>
        <dsp:cNvPr id="0" name=""/>
        <dsp:cNvSpPr/>
      </dsp:nvSpPr>
      <dsp:spPr>
        <a:xfrm>
          <a:off x="393676" y="983941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EA965-B44B-47FD-8DEB-B9541A911D10}">
      <dsp:nvSpPr>
        <dsp:cNvPr id="0" name=""/>
        <dsp:cNvSpPr/>
      </dsp:nvSpPr>
      <dsp:spPr>
        <a:xfrm>
          <a:off x="575897" y="1457384"/>
          <a:ext cx="7517363" cy="291554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Inanspruchnahme von Leistungen</a:t>
          </a:r>
          <a:endParaRPr lang="de-DE" sz="2000" kern="1200" dirty="0"/>
        </a:p>
      </dsp:txBody>
      <dsp:txXfrm>
        <a:off x="575897" y="1457384"/>
        <a:ext cx="7517363" cy="291554"/>
      </dsp:txXfrm>
    </dsp:sp>
    <dsp:sp modelId="{B4048975-59DE-4D49-B3D3-37DD9065610E}">
      <dsp:nvSpPr>
        <dsp:cNvPr id="0" name=""/>
        <dsp:cNvSpPr/>
      </dsp:nvSpPr>
      <dsp:spPr>
        <a:xfrm>
          <a:off x="393676" y="1420940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4E4B8-C439-4C29-A933-4BD3B9ED3CAA}">
      <dsp:nvSpPr>
        <dsp:cNvPr id="0" name=""/>
        <dsp:cNvSpPr/>
      </dsp:nvSpPr>
      <dsp:spPr>
        <a:xfrm>
          <a:off x="466232" y="1894661"/>
          <a:ext cx="7627029" cy="291554"/>
        </a:xfrm>
        <a:prstGeom prst="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Verweildauer</a:t>
          </a:r>
          <a:endParaRPr lang="de-DE" sz="2000" kern="1200" dirty="0"/>
        </a:p>
      </dsp:txBody>
      <dsp:txXfrm>
        <a:off x="466232" y="1894661"/>
        <a:ext cx="7627029" cy="291554"/>
      </dsp:txXfrm>
    </dsp:sp>
    <dsp:sp modelId="{F1B168A6-FA29-42AA-8F34-9D1CC44CE4ED}">
      <dsp:nvSpPr>
        <dsp:cNvPr id="0" name=""/>
        <dsp:cNvSpPr/>
      </dsp:nvSpPr>
      <dsp:spPr>
        <a:xfrm>
          <a:off x="284010" y="1858217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E2A37-4446-49BF-A75D-0E36C94DECD6}">
      <dsp:nvSpPr>
        <dsp:cNvPr id="0" name=""/>
        <dsp:cNvSpPr/>
      </dsp:nvSpPr>
      <dsp:spPr>
        <a:xfrm>
          <a:off x="226408" y="2331937"/>
          <a:ext cx="7866852" cy="291554"/>
        </a:xfrm>
        <a:prstGeom prst="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2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Wiedereinweisungsraten</a:t>
          </a:r>
          <a:endParaRPr lang="de-DE" sz="2000" kern="1200" dirty="0"/>
        </a:p>
      </dsp:txBody>
      <dsp:txXfrm>
        <a:off x="226408" y="2331937"/>
        <a:ext cx="7866852" cy="291554"/>
      </dsp:txXfrm>
    </dsp:sp>
    <dsp:sp modelId="{202BF86F-4049-4D91-A0BC-2968046356E7}">
      <dsp:nvSpPr>
        <dsp:cNvPr id="0" name=""/>
        <dsp:cNvSpPr/>
      </dsp:nvSpPr>
      <dsp:spPr>
        <a:xfrm>
          <a:off x="44187" y="2295493"/>
          <a:ext cx="364443" cy="3644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70A35-CDCE-4954-A9C5-3DEDB8BD8E3E}">
      <dsp:nvSpPr>
        <dsp:cNvPr id="0" name=""/>
        <dsp:cNvSpPr/>
      </dsp:nvSpPr>
      <dsp:spPr>
        <a:xfrm>
          <a:off x="1823" y="1404801"/>
          <a:ext cx="2002434" cy="486667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Strategisches Controlling</a:t>
          </a:r>
          <a:endParaRPr lang="de-DE" sz="1500" kern="1200" dirty="0"/>
        </a:p>
      </dsp:txBody>
      <dsp:txXfrm>
        <a:off x="16077" y="1419055"/>
        <a:ext cx="1973926" cy="458159"/>
      </dsp:txXfrm>
    </dsp:sp>
    <dsp:sp modelId="{9E1F0D54-F70D-400C-AC58-51C707F57BAC}">
      <dsp:nvSpPr>
        <dsp:cNvPr id="0" name=""/>
        <dsp:cNvSpPr/>
      </dsp:nvSpPr>
      <dsp:spPr>
        <a:xfrm>
          <a:off x="202066" y="1891469"/>
          <a:ext cx="200243" cy="36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00"/>
              </a:lnTo>
              <a:lnTo>
                <a:pt x="200243" y="36500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C1D0A-66C0-48CC-8370-16D288FE13B0}">
      <dsp:nvSpPr>
        <dsp:cNvPr id="0" name=""/>
        <dsp:cNvSpPr/>
      </dsp:nvSpPr>
      <dsp:spPr>
        <a:xfrm>
          <a:off x="402310" y="2013136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Unterstützt strategische Unternehmensführung/ –</a:t>
          </a:r>
          <a:r>
            <a:rPr lang="de-DE" sz="1800" kern="1200" dirty="0" err="1" smtClean="0"/>
            <a:t>planung</a:t>
          </a:r>
          <a:endParaRPr lang="de-DE" sz="1800" kern="1200" dirty="0"/>
        </a:p>
      </dsp:txBody>
      <dsp:txXfrm>
        <a:off x="416564" y="2027390"/>
        <a:ext cx="3297186" cy="458159"/>
      </dsp:txXfrm>
    </dsp:sp>
    <dsp:sp modelId="{DF6738E4-B18F-4D14-A49D-B6B1126E9EC7}">
      <dsp:nvSpPr>
        <dsp:cNvPr id="0" name=""/>
        <dsp:cNvSpPr/>
      </dsp:nvSpPr>
      <dsp:spPr>
        <a:xfrm>
          <a:off x="202066" y="1891469"/>
          <a:ext cx="200243" cy="97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35"/>
              </a:lnTo>
              <a:lnTo>
                <a:pt x="200243" y="97333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0EDDE-1E5F-4E0E-BC3C-6F8BFAE7D3A4}">
      <dsp:nvSpPr>
        <dsp:cNvPr id="0" name=""/>
        <dsp:cNvSpPr/>
      </dsp:nvSpPr>
      <dsp:spPr>
        <a:xfrm>
          <a:off x="402310" y="2621470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Sicherung der Unternehmensexistenz</a:t>
          </a:r>
          <a:endParaRPr lang="de-DE" sz="1800" kern="1200" dirty="0"/>
        </a:p>
      </dsp:txBody>
      <dsp:txXfrm>
        <a:off x="416564" y="2635724"/>
        <a:ext cx="3297186" cy="458159"/>
      </dsp:txXfrm>
    </dsp:sp>
    <dsp:sp modelId="{71831D88-1748-43ED-8E93-3D1D85F7AA1E}">
      <dsp:nvSpPr>
        <dsp:cNvPr id="0" name=""/>
        <dsp:cNvSpPr/>
      </dsp:nvSpPr>
      <dsp:spPr>
        <a:xfrm>
          <a:off x="202066" y="1891469"/>
          <a:ext cx="200243" cy="1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670"/>
              </a:lnTo>
              <a:lnTo>
                <a:pt x="200243" y="15816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5DD39-4701-4E2E-B90C-7BF0C1F6D3BB}">
      <dsp:nvSpPr>
        <dsp:cNvPr id="0" name=""/>
        <dsp:cNvSpPr/>
      </dsp:nvSpPr>
      <dsp:spPr>
        <a:xfrm>
          <a:off x="402310" y="3229805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Langfristig orientiert</a:t>
          </a:r>
          <a:endParaRPr lang="de-DE" sz="1200" kern="1200" dirty="0"/>
        </a:p>
      </dsp:txBody>
      <dsp:txXfrm>
        <a:off x="416564" y="3244059"/>
        <a:ext cx="3297186" cy="458159"/>
      </dsp:txXfrm>
    </dsp:sp>
    <dsp:sp modelId="{066C7FF2-3698-4A19-88DA-756EB284E9EF}">
      <dsp:nvSpPr>
        <dsp:cNvPr id="0" name=""/>
        <dsp:cNvSpPr/>
      </dsp:nvSpPr>
      <dsp:spPr>
        <a:xfrm>
          <a:off x="3586463" y="1404801"/>
          <a:ext cx="1924372" cy="486667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Operatives Controlling</a:t>
          </a:r>
          <a:endParaRPr lang="de-DE" sz="1500" kern="1200" dirty="0"/>
        </a:p>
      </dsp:txBody>
      <dsp:txXfrm>
        <a:off x="3600717" y="1419055"/>
        <a:ext cx="1895864" cy="458159"/>
      </dsp:txXfrm>
    </dsp:sp>
    <dsp:sp modelId="{564AA72B-9C45-44E9-85AE-CC277C8C5DEC}">
      <dsp:nvSpPr>
        <dsp:cNvPr id="0" name=""/>
        <dsp:cNvSpPr/>
      </dsp:nvSpPr>
      <dsp:spPr>
        <a:xfrm>
          <a:off x="3778901" y="1891469"/>
          <a:ext cx="192437" cy="36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00"/>
              </a:lnTo>
              <a:lnTo>
                <a:pt x="192437" y="36500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DBCB7-F51E-4A12-8A81-3A75F5983A5C}">
      <dsp:nvSpPr>
        <dsp:cNvPr id="0" name=""/>
        <dsp:cNvSpPr/>
      </dsp:nvSpPr>
      <dsp:spPr>
        <a:xfrm>
          <a:off x="3971338" y="2013136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Optimierung der Unternehmensprozesse</a:t>
          </a:r>
          <a:endParaRPr lang="de-DE" sz="1800" kern="1200" dirty="0"/>
        </a:p>
      </dsp:txBody>
      <dsp:txXfrm>
        <a:off x="3985592" y="2027390"/>
        <a:ext cx="3313530" cy="458159"/>
      </dsp:txXfrm>
    </dsp:sp>
    <dsp:sp modelId="{B236F764-1436-47FC-B4E7-89F1ED7F2AEB}">
      <dsp:nvSpPr>
        <dsp:cNvPr id="0" name=""/>
        <dsp:cNvSpPr/>
      </dsp:nvSpPr>
      <dsp:spPr>
        <a:xfrm>
          <a:off x="3778901" y="1891469"/>
          <a:ext cx="192437" cy="97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35"/>
              </a:lnTo>
              <a:lnTo>
                <a:pt x="192437" y="97333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D4338-8C0C-4538-B4FF-D974893BBAF3}">
      <dsp:nvSpPr>
        <dsp:cNvPr id="0" name=""/>
        <dsp:cNvSpPr/>
      </dsp:nvSpPr>
      <dsp:spPr>
        <a:xfrm>
          <a:off x="3971338" y="2621470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Kurz- und mittelfristig orientiert</a:t>
          </a:r>
          <a:endParaRPr lang="de-DE" sz="1800" kern="1200" dirty="0"/>
        </a:p>
      </dsp:txBody>
      <dsp:txXfrm>
        <a:off x="3985592" y="2635724"/>
        <a:ext cx="3313530" cy="458159"/>
      </dsp:txXfrm>
    </dsp:sp>
    <dsp:sp modelId="{AE427534-B298-4105-A277-AD1EC395C641}">
      <dsp:nvSpPr>
        <dsp:cNvPr id="0" name=""/>
        <dsp:cNvSpPr/>
      </dsp:nvSpPr>
      <dsp:spPr>
        <a:xfrm>
          <a:off x="3778901" y="1891469"/>
          <a:ext cx="192437" cy="1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670"/>
              </a:lnTo>
              <a:lnTo>
                <a:pt x="192437" y="15816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0F230-ECAA-4E32-9E8A-55D730DD3EEA}">
      <dsp:nvSpPr>
        <dsp:cNvPr id="0" name=""/>
        <dsp:cNvSpPr/>
      </dsp:nvSpPr>
      <dsp:spPr>
        <a:xfrm>
          <a:off x="3971338" y="3229805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Unterstützt operative Unternehmensführung/ -planung</a:t>
          </a:r>
          <a:endParaRPr lang="de-DE" sz="1800" kern="1200" dirty="0"/>
        </a:p>
      </dsp:txBody>
      <dsp:txXfrm>
        <a:off x="3985592" y="3244059"/>
        <a:ext cx="3313530" cy="458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70A35-CDCE-4954-A9C5-3DEDB8BD8E3E}">
      <dsp:nvSpPr>
        <dsp:cNvPr id="0" name=""/>
        <dsp:cNvSpPr/>
      </dsp:nvSpPr>
      <dsp:spPr>
        <a:xfrm>
          <a:off x="1823" y="1100633"/>
          <a:ext cx="2002434" cy="486667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Strategisches Controlling</a:t>
          </a:r>
          <a:endParaRPr lang="de-DE" sz="1500" kern="1200" dirty="0"/>
        </a:p>
      </dsp:txBody>
      <dsp:txXfrm>
        <a:off x="16077" y="1114887"/>
        <a:ext cx="1973926" cy="458159"/>
      </dsp:txXfrm>
    </dsp:sp>
    <dsp:sp modelId="{9E1F0D54-F70D-400C-AC58-51C707F57BAC}">
      <dsp:nvSpPr>
        <dsp:cNvPr id="0" name=""/>
        <dsp:cNvSpPr/>
      </dsp:nvSpPr>
      <dsp:spPr>
        <a:xfrm>
          <a:off x="202066" y="1587301"/>
          <a:ext cx="200243" cy="36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00"/>
              </a:lnTo>
              <a:lnTo>
                <a:pt x="200243" y="36500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C1D0A-66C0-48CC-8370-16D288FE13B0}">
      <dsp:nvSpPr>
        <dsp:cNvPr id="0" name=""/>
        <dsp:cNvSpPr/>
      </dsp:nvSpPr>
      <dsp:spPr>
        <a:xfrm>
          <a:off x="402310" y="1708968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Entwicklung neuer Produkte</a:t>
          </a:r>
          <a:endParaRPr lang="de-DE" sz="1800" kern="1200" dirty="0"/>
        </a:p>
      </dsp:txBody>
      <dsp:txXfrm>
        <a:off x="416564" y="1723222"/>
        <a:ext cx="3297186" cy="458159"/>
      </dsp:txXfrm>
    </dsp:sp>
    <dsp:sp modelId="{DF6738E4-B18F-4D14-A49D-B6B1126E9EC7}">
      <dsp:nvSpPr>
        <dsp:cNvPr id="0" name=""/>
        <dsp:cNvSpPr/>
      </dsp:nvSpPr>
      <dsp:spPr>
        <a:xfrm>
          <a:off x="202066" y="1587301"/>
          <a:ext cx="200243" cy="97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35"/>
              </a:lnTo>
              <a:lnTo>
                <a:pt x="200243" y="97333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0EDDE-1E5F-4E0E-BC3C-6F8BFAE7D3A4}">
      <dsp:nvSpPr>
        <dsp:cNvPr id="0" name=""/>
        <dsp:cNvSpPr/>
      </dsp:nvSpPr>
      <dsp:spPr>
        <a:xfrm>
          <a:off x="402310" y="2317303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Ausbau von Kapazitäten</a:t>
          </a:r>
          <a:endParaRPr lang="de-DE" sz="1800" kern="1200" dirty="0"/>
        </a:p>
      </dsp:txBody>
      <dsp:txXfrm>
        <a:off x="416564" y="2331557"/>
        <a:ext cx="3297186" cy="458159"/>
      </dsp:txXfrm>
    </dsp:sp>
    <dsp:sp modelId="{71831D88-1748-43ED-8E93-3D1D85F7AA1E}">
      <dsp:nvSpPr>
        <dsp:cNvPr id="0" name=""/>
        <dsp:cNvSpPr/>
      </dsp:nvSpPr>
      <dsp:spPr>
        <a:xfrm>
          <a:off x="202066" y="1587301"/>
          <a:ext cx="200243" cy="1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670"/>
              </a:lnTo>
              <a:lnTo>
                <a:pt x="200243" y="15816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5DD39-4701-4E2E-B90C-7BF0C1F6D3BB}">
      <dsp:nvSpPr>
        <dsp:cNvPr id="0" name=""/>
        <dsp:cNvSpPr/>
      </dsp:nvSpPr>
      <dsp:spPr>
        <a:xfrm>
          <a:off x="402310" y="2925638"/>
          <a:ext cx="3325694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Erschließung neuer Märkte</a:t>
          </a:r>
          <a:endParaRPr lang="de-DE" sz="1200" kern="1200" dirty="0"/>
        </a:p>
      </dsp:txBody>
      <dsp:txXfrm>
        <a:off x="416564" y="2939892"/>
        <a:ext cx="3297186" cy="458159"/>
      </dsp:txXfrm>
    </dsp:sp>
    <dsp:sp modelId="{72F1E006-0FD6-4549-A236-9B24BDBFADE5}">
      <dsp:nvSpPr>
        <dsp:cNvPr id="0" name=""/>
        <dsp:cNvSpPr/>
      </dsp:nvSpPr>
      <dsp:spPr>
        <a:xfrm>
          <a:off x="202066" y="1587301"/>
          <a:ext cx="200243" cy="2190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005"/>
              </a:lnTo>
              <a:lnTo>
                <a:pt x="200243" y="219000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6450F-F2B4-410F-9786-2DC0C48177D9}">
      <dsp:nvSpPr>
        <dsp:cNvPr id="0" name=""/>
        <dsp:cNvSpPr/>
      </dsp:nvSpPr>
      <dsp:spPr>
        <a:xfrm>
          <a:off x="402310" y="3533973"/>
          <a:ext cx="332472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Verbesserung der Prozesse</a:t>
          </a:r>
          <a:endParaRPr lang="de-DE" sz="1800" kern="1200" dirty="0"/>
        </a:p>
      </dsp:txBody>
      <dsp:txXfrm>
        <a:off x="416564" y="3548227"/>
        <a:ext cx="3296220" cy="458159"/>
      </dsp:txXfrm>
    </dsp:sp>
    <dsp:sp modelId="{066C7FF2-3698-4A19-88DA-756EB284E9EF}">
      <dsp:nvSpPr>
        <dsp:cNvPr id="0" name=""/>
        <dsp:cNvSpPr/>
      </dsp:nvSpPr>
      <dsp:spPr>
        <a:xfrm>
          <a:off x="3586463" y="1100633"/>
          <a:ext cx="1924372" cy="486667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Operatives Controlling</a:t>
          </a:r>
          <a:endParaRPr lang="de-DE" sz="1500" kern="1200" dirty="0"/>
        </a:p>
      </dsp:txBody>
      <dsp:txXfrm>
        <a:off x="3600717" y="1114887"/>
        <a:ext cx="1895864" cy="458159"/>
      </dsp:txXfrm>
    </dsp:sp>
    <dsp:sp modelId="{564AA72B-9C45-44E9-85AE-CC277C8C5DEC}">
      <dsp:nvSpPr>
        <dsp:cNvPr id="0" name=""/>
        <dsp:cNvSpPr/>
      </dsp:nvSpPr>
      <dsp:spPr>
        <a:xfrm>
          <a:off x="3778901" y="1587301"/>
          <a:ext cx="192437" cy="36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00"/>
              </a:lnTo>
              <a:lnTo>
                <a:pt x="192437" y="36500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DBCB7-F51E-4A12-8A81-3A75F5983A5C}">
      <dsp:nvSpPr>
        <dsp:cNvPr id="0" name=""/>
        <dsp:cNvSpPr/>
      </dsp:nvSpPr>
      <dsp:spPr>
        <a:xfrm>
          <a:off x="3971338" y="1708968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Erhöhung der Umsatzrentabilität  </a:t>
          </a:r>
          <a:endParaRPr lang="de-DE" sz="1800" kern="1200" dirty="0"/>
        </a:p>
      </dsp:txBody>
      <dsp:txXfrm>
        <a:off x="3985592" y="1723222"/>
        <a:ext cx="3313530" cy="458159"/>
      </dsp:txXfrm>
    </dsp:sp>
    <dsp:sp modelId="{B236F764-1436-47FC-B4E7-89F1ED7F2AEB}">
      <dsp:nvSpPr>
        <dsp:cNvPr id="0" name=""/>
        <dsp:cNvSpPr/>
      </dsp:nvSpPr>
      <dsp:spPr>
        <a:xfrm>
          <a:off x="3778901" y="1587301"/>
          <a:ext cx="192437" cy="97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335"/>
              </a:lnTo>
              <a:lnTo>
                <a:pt x="192437" y="97333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D4338-8C0C-4538-B4FF-D974893BBAF3}">
      <dsp:nvSpPr>
        <dsp:cNvPr id="0" name=""/>
        <dsp:cNvSpPr/>
      </dsp:nvSpPr>
      <dsp:spPr>
        <a:xfrm>
          <a:off x="3971338" y="2317303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Umsatz pro Mitarbeiter</a:t>
          </a:r>
          <a:endParaRPr lang="de-DE" sz="1800" kern="1200" dirty="0"/>
        </a:p>
      </dsp:txBody>
      <dsp:txXfrm>
        <a:off x="3985592" y="2331557"/>
        <a:ext cx="3313530" cy="458159"/>
      </dsp:txXfrm>
    </dsp:sp>
    <dsp:sp modelId="{AE427534-B298-4105-A277-AD1EC395C641}">
      <dsp:nvSpPr>
        <dsp:cNvPr id="0" name=""/>
        <dsp:cNvSpPr/>
      </dsp:nvSpPr>
      <dsp:spPr>
        <a:xfrm>
          <a:off x="3778901" y="1587301"/>
          <a:ext cx="192437" cy="1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670"/>
              </a:lnTo>
              <a:lnTo>
                <a:pt x="192437" y="15816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0F230-ECAA-4E32-9E8A-55D730DD3EEA}">
      <dsp:nvSpPr>
        <dsp:cNvPr id="0" name=""/>
        <dsp:cNvSpPr/>
      </dsp:nvSpPr>
      <dsp:spPr>
        <a:xfrm>
          <a:off x="3971338" y="2925638"/>
          <a:ext cx="3342038" cy="486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CMI-Steigerung/ CMI Punkte pro Jahr und Arzt </a:t>
          </a:r>
          <a:endParaRPr lang="de-DE" sz="1800" kern="1200" dirty="0"/>
        </a:p>
      </dsp:txBody>
      <dsp:txXfrm>
        <a:off x="3985592" y="2939892"/>
        <a:ext cx="3313530" cy="458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758BE-1041-4360-AC71-F6902B781B30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E132D-728B-4587-869E-AB2423F4B878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Empfängerorientiert</a:t>
          </a:r>
        </a:p>
      </dsp:txBody>
      <dsp:txXfrm>
        <a:off x="710832" y="512127"/>
        <a:ext cx="6533693" cy="1024255"/>
      </dsp:txXfrm>
    </dsp:sp>
    <dsp:sp modelId="{BF72ECF3-0D4D-4C5A-A6FE-C6188548D692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ECCAB-DCD9-4BBD-BA97-0F3D684621E4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Detaillierungsgrad nimmt mit Höhe der Hierarchiestufe ab</a:t>
          </a:r>
          <a:endParaRPr lang="de-DE" sz="3100" kern="1200" dirty="0"/>
        </a:p>
      </dsp:txBody>
      <dsp:txXfrm>
        <a:off x="1083149" y="2048510"/>
        <a:ext cx="6161376" cy="1024255"/>
      </dsp:txXfrm>
    </dsp:sp>
    <dsp:sp modelId="{D2549BDB-4E38-48A0-AEBF-80ABE3CE2394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7E0A7-D5C8-47F3-8853-D289E8F0B571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Schrittweise Verfeinerung der Information muss möglich sein</a:t>
          </a:r>
          <a:endParaRPr lang="de-DE" sz="3100" kern="1200" dirty="0"/>
        </a:p>
      </dsp:txBody>
      <dsp:txXfrm>
        <a:off x="710832" y="3584892"/>
        <a:ext cx="6533693" cy="1024255"/>
      </dsp:txXfrm>
    </dsp:sp>
    <dsp:sp modelId="{F6E03554-224B-4597-A6C7-9062093816E3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43167-F79F-4D4E-8C29-B2D424AD77D8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36B11-90A2-4F6B-986F-591876D55532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Standardberichte</a:t>
          </a:r>
          <a:endParaRPr lang="de-DE" sz="4500" kern="1200" dirty="0"/>
        </a:p>
      </dsp:txBody>
      <dsp:txXfrm>
        <a:off x="710832" y="512127"/>
        <a:ext cx="6533693" cy="1024255"/>
      </dsp:txXfrm>
    </dsp:sp>
    <dsp:sp modelId="{F1BDD709-B949-4593-A5FC-C6C028D6579C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E0056-B9C8-4ABF-A24E-048081FA77CF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Abweichungsberichte</a:t>
          </a:r>
          <a:endParaRPr lang="de-DE" sz="4500" kern="1200" dirty="0"/>
        </a:p>
      </dsp:txBody>
      <dsp:txXfrm>
        <a:off x="1083149" y="2048510"/>
        <a:ext cx="6161376" cy="1024255"/>
      </dsp:txXfrm>
    </dsp:sp>
    <dsp:sp modelId="{E61B1597-2D6A-4843-8F00-7FC223A9827C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C297F-B13B-4EA6-B5F4-CDDE85889C73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Bedarfsberichte</a:t>
          </a:r>
          <a:endParaRPr lang="de-DE" sz="4500" kern="1200" dirty="0"/>
        </a:p>
      </dsp:txBody>
      <dsp:txXfrm>
        <a:off x="710832" y="3584892"/>
        <a:ext cx="6533693" cy="1024255"/>
      </dsp:txXfrm>
    </dsp:sp>
    <dsp:sp modelId="{4EAC93DB-FB5F-42B8-A150-F58864D00CD1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43167-F79F-4D4E-8C29-B2D424AD77D8}">
      <dsp:nvSpPr>
        <dsp:cNvPr id="0" name=""/>
        <dsp:cNvSpPr/>
      </dsp:nvSpPr>
      <dsp:spPr>
        <a:xfrm>
          <a:off x="-1430291" y="-242903"/>
          <a:ext cx="1866643" cy="1866643"/>
        </a:xfrm>
        <a:prstGeom prst="blockArc">
          <a:avLst>
            <a:gd name="adj1" fmla="val 18900000"/>
            <a:gd name="adj2" fmla="val 2700000"/>
            <a:gd name="adj3" fmla="val 1157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36B11-90A2-4F6B-986F-591876D55532}">
      <dsp:nvSpPr>
        <dsp:cNvPr id="0" name=""/>
        <dsp:cNvSpPr/>
      </dsp:nvSpPr>
      <dsp:spPr>
        <a:xfrm>
          <a:off x="424523" y="350799"/>
          <a:ext cx="6890676" cy="679237"/>
        </a:xfrm>
        <a:prstGeom prst="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19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Standardberichte</a:t>
          </a:r>
          <a:endParaRPr lang="de-DE" sz="3500" kern="1200" dirty="0"/>
        </a:p>
      </dsp:txBody>
      <dsp:txXfrm>
        <a:off x="424523" y="350799"/>
        <a:ext cx="6890676" cy="679237"/>
      </dsp:txXfrm>
    </dsp:sp>
    <dsp:sp modelId="{F1BDD709-B949-4593-A5FC-C6C028D6579C}">
      <dsp:nvSpPr>
        <dsp:cNvPr id="0" name=""/>
        <dsp:cNvSpPr/>
      </dsp:nvSpPr>
      <dsp:spPr>
        <a:xfrm>
          <a:off x="0" y="265894"/>
          <a:ext cx="849047" cy="8490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43167-F79F-4D4E-8C29-B2D424AD77D8}">
      <dsp:nvSpPr>
        <dsp:cNvPr id="0" name=""/>
        <dsp:cNvSpPr/>
      </dsp:nvSpPr>
      <dsp:spPr>
        <a:xfrm>
          <a:off x="-1421685" y="-241474"/>
          <a:ext cx="1855472" cy="1855472"/>
        </a:xfrm>
        <a:prstGeom prst="blockArc">
          <a:avLst>
            <a:gd name="adj1" fmla="val 18900000"/>
            <a:gd name="adj2" fmla="val 2700000"/>
            <a:gd name="adj3" fmla="val 1164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45D90-882D-461C-A634-EB525E8644DC}">
      <dsp:nvSpPr>
        <dsp:cNvPr id="0" name=""/>
        <dsp:cNvSpPr/>
      </dsp:nvSpPr>
      <dsp:spPr>
        <a:xfrm>
          <a:off x="422009" y="348654"/>
          <a:ext cx="6893190" cy="675214"/>
        </a:xfrm>
        <a:prstGeom prst="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20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Abweichungsberichte</a:t>
          </a:r>
          <a:endParaRPr lang="de-DE" sz="3500" kern="1200" dirty="0"/>
        </a:p>
      </dsp:txBody>
      <dsp:txXfrm>
        <a:off x="422009" y="348654"/>
        <a:ext cx="6893190" cy="675214"/>
      </dsp:txXfrm>
    </dsp:sp>
    <dsp:sp modelId="{E61B1597-2D6A-4843-8F00-7FC223A9827C}">
      <dsp:nvSpPr>
        <dsp:cNvPr id="0" name=""/>
        <dsp:cNvSpPr/>
      </dsp:nvSpPr>
      <dsp:spPr>
        <a:xfrm>
          <a:off x="0" y="264252"/>
          <a:ext cx="844018" cy="8440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43167-F79F-4D4E-8C29-B2D424AD77D8}">
      <dsp:nvSpPr>
        <dsp:cNvPr id="0" name=""/>
        <dsp:cNvSpPr/>
      </dsp:nvSpPr>
      <dsp:spPr>
        <a:xfrm>
          <a:off x="-1413079" y="-240044"/>
          <a:ext cx="1844299" cy="1844299"/>
        </a:xfrm>
        <a:prstGeom prst="blockArc">
          <a:avLst>
            <a:gd name="adj1" fmla="val 18900000"/>
            <a:gd name="adj2" fmla="val 2700000"/>
            <a:gd name="adj3" fmla="val 1171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B9A49-DE3A-4856-B1F6-8555C27B2221}">
      <dsp:nvSpPr>
        <dsp:cNvPr id="0" name=""/>
        <dsp:cNvSpPr/>
      </dsp:nvSpPr>
      <dsp:spPr>
        <a:xfrm>
          <a:off x="419494" y="346510"/>
          <a:ext cx="6895705" cy="671190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1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Bedarfsberichte</a:t>
          </a:r>
          <a:endParaRPr lang="de-DE" sz="3500" kern="1200" dirty="0"/>
        </a:p>
      </dsp:txBody>
      <dsp:txXfrm>
        <a:off x="419494" y="346510"/>
        <a:ext cx="6895705" cy="671190"/>
      </dsp:txXfrm>
    </dsp:sp>
    <dsp:sp modelId="{4EAC93DB-FB5F-42B8-A150-F58864D00CD1}">
      <dsp:nvSpPr>
        <dsp:cNvPr id="0" name=""/>
        <dsp:cNvSpPr/>
      </dsp:nvSpPr>
      <dsp:spPr>
        <a:xfrm>
          <a:off x="0" y="262611"/>
          <a:ext cx="838988" cy="838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8AE93-1CB0-4A37-8226-60B66E8B7B5C}">
      <dsp:nvSpPr>
        <dsp:cNvPr id="0" name=""/>
        <dsp:cNvSpPr/>
      </dsp:nvSpPr>
      <dsp:spPr>
        <a:xfrm>
          <a:off x="-5790517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B3E28-04A1-4935-ACD6-0DF0B0629758}">
      <dsp:nvSpPr>
        <dsp:cNvPr id="0" name=""/>
        <dsp:cNvSpPr/>
      </dsp:nvSpPr>
      <dsp:spPr>
        <a:xfrm>
          <a:off x="577492" y="393723"/>
          <a:ext cx="6665822" cy="787856"/>
        </a:xfrm>
        <a:prstGeom prst="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3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Verweildauersteuerung</a:t>
          </a:r>
          <a:endParaRPr lang="de-DE" sz="2300" kern="1200" dirty="0"/>
        </a:p>
      </dsp:txBody>
      <dsp:txXfrm>
        <a:off x="577492" y="393723"/>
        <a:ext cx="6665822" cy="787856"/>
      </dsp:txXfrm>
    </dsp:sp>
    <dsp:sp modelId="{B9D30C90-3C91-4024-B7A6-184DE169F308}">
      <dsp:nvSpPr>
        <dsp:cNvPr id="0" name=""/>
        <dsp:cNvSpPr/>
      </dsp:nvSpPr>
      <dsp:spPr>
        <a:xfrm>
          <a:off x="85081" y="295241"/>
          <a:ext cx="984821" cy="984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146DD-64BA-466C-A58E-D08976985D5E}">
      <dsp:nvSpPr>
        <dsp:cNvPr id="0" name=""/>
        <dsp:cNvSpPr/>
      </dsp:nvSpPr>
      <dsp:spPr>
        <a:xfrm>
          <a:off x="1029189" y="1575713"/>
          <a:ext cx="6214125" cy="787856"/>
        </a:xfrm>
        <a:prstGeom prst="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3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DRG-Visite</a:t>
          </a:r>
          <a:endParaRPr lang="de-DE" sz="2300" kern="1200" dirty="0"/>
        </a:p>
      </dsp:txBody>
      <dsp:txXfrm>
        <a:off x="1029189" y="1575713"/>
        <a:ext cx="6214125" cy="787856"/>
      </dsp:txXfrm>
    </dsp:sp>
    <dsp:sp modelId="{5066291B-900E-454B-8F9C-7D0DF0AB4F2C}">
      <dsp:nvSpPr>
        <dsp:cNvPr id="0" name=""/>
        <dsp:cNvSpPr/>
      </dsp:nvSpPr>
      <dsp:spPr>
        <a:xfrm>
          <a:off x="536778" y="1477231"/>
          <a:ext cx="984821" cy="984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462C-1369-4B39-8CC0-4359C15E3919}">
      <dsp:nvSpPr>
        <dsp:cNvPr id="0" name=""/>
        <dsp:cNvSpPr/>
      </dsp:nvSpPr>
      <dsp:spPr>
        <a:xfrm>
          <a:off x="1029189" y="2757704"/>
          <a:ext cx="6214125" cy="787856"/>
        </a:xfrm>
        <a:prstGeom prst="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3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MDK-Begehungen</a:t>
          </a:r>
          <a:endParaRPr lang="de-DE" sz="2300" kern="1200" dirty="0"/>
        </a:p>
      </dsp:txBody>
      <dsp:txXfrm>
        <a:off x="1029189" y="2757704"/>
        <a:ext cx="6214125" cy="787856"/>
      </dsp:txXfrm>
    </dsp:sp>
    <dsp:sp modelId="{5AC8744A-F816-40BC-BAA8-100DEAA605FA}">
      <dsp:nvSpPr>
        <dsp:cNvPr id="0" name=""/>
        <dsp:cNvSpPr/>
      </dsp:nvSpPr>
      <dsp:spPr>
        <a:xfrm>
          <a:off x="536778" y="2659222"/>
          <a:ext cx="984821" cy="984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0B051-9CC4-4CF8-872E-962989D0BDE0}">
      <dsp:nvSpPr>
        <dsp:cNvPr id="0" name=""/>
        <dsp:cNvSpPr/>
      </dsp:nvSpPr>
      <dsp:spPr>
        <a:xfrm>
          <a:off x="577492" y="3939694"/>
          <a:ext cx="6665822" cy="787856"/>
        </a:xfrm>
        <a:prstGeom prst="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3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Prozessanalysen in der medizinischen Leistungserbringung</a:t>
          </a:r>
          <a:endParaRPr lang="de-DE" sz="2300" kern="1200" dirty="0"/>
        </a:p>
      </dsp:txBody>
      <dsp:txXfrm>
        <a:off x="577492" y="3939694"/>
        <a:ext cx="6665822" cy="787856"/>
      </dsp:txXfrm>
    </dsp:sp>
    <dsp:sp modelId="{A56314EE-A017-45AE-9F9A-6A25877548A7}">
      <dsp:nvSpPr>
        <dsp:cNvPr id="0" name=""/>
        <dsp:cNvSpPr/>
      </dsp:nvSpPr>
      <dsp:spPr>
        <a:xfrm>
          <a:off x="85081" y="3841212"/>
          <a:ext cx="984821" cy="984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641890" cy="3255264"/>
          </a:xfrm>
        </p:spPr>
        <p:txBody>
          <a:bodyPr/>
          <a:lstStyle/>
          <a:p>
            <a:r>
              <a:rPr lang="de-DE" dirty="0" smtClean="0"/>
              <a:t>Finanzmanagement und Medizincontrolling Teil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22.6</a:t>
            </a:r>
            <a:r>
              <a:rPr lang="de-DE" smtClean="0"/>
              <a:t>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91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Für Controlling im KH stellen auch </a:t>
            </a:r>
            <a:r>
              <a:rPr lang="de-DE" b="1" dirty="0"/>
              <a:t>Trägerwechsel und Privatisierungen </a:t>
            </a:r>
            <a:r>
              <a:rPr lang="de-DE" dirty="0"/>
              <a:t>große Herausforderung dar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Anteil privater KH wächst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Wachstum schon bestehender </a:t>
            </a:r>
            <a:r>
              <a:rPr lang="de-DE" dirty="0" smtClean="0"/>
              <a:t>Krankenhauskonzerne primär </a:t>
            </a:r>
            <a:r>
              <a:rPr lang="de-DE" dirty="0"/>
              <a:t>durch Übernahme der großen öffentlichen Akutkrankenhäuser bedingt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b="1" dirty="0"/>
              <a:t>Sana Kliniken </a:t>
            </a:r>
            <a:r>
              <a:rPr lang="de-DE" dirty="0"/>
              <a:t>erweitern kontinuierlich Anteil an Einrichtungen in eigener Trägerschaft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v.a. als Träger von Akutkrankenhäusern, Rehabilitations- und Senioreneinrichtungen tätig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12/2017 gehörten zum privaten Klinikbetreiberbundesweit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52 Krankenhäuser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11.100 vollstationär aufgestellten Betten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32.071 Mitarbeiter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2,2 Millionen Patienten/a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Sana Kliniken AG im Rahmen von Managementverträgen Betriebsführungsfunktion für </a:t>
            </a:r>
          </a:p>
          <a:p>
            <a:pPr lvl="1"/>
            <a:r>
              <a:rPr lang="de-DE" sz="2000" dirty="0"/>
              <a:t>8 Krankenhäuser</a:t>
            </a:r>
          </a:p>
          <a:p>
            <a:pPr lvl="1"/>
            <a:r>
              <a:rPr lang="de-DE" sz="2000" dirty="0"/>
              <a:t>5 Alten- und Pflegeheime</a:t>
            </a:r>
          </a:p>
          <a:p>
            <a:pPr lvl="1"/>
            <a:r>
              <a:rPr lang="de-DE" sz="2000" dirty="0"/>
              <a:t>2 MVZs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enorme Herausforderungen an internes u. externes Rechnungswesen des Konzerns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9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Tochterunternehmen </a:t>
            </a:r>
            <a:r>
              <a:rPr lang="de-DE" sz="2200" dirty="0"/>
              <a:t>sollte möglichst schnell in Konzernbilanz des Sana-Konzerns integriert werden </a:t>
            </a: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hohe Ansprüche an Controlling:</a:t>
            </a:r>
          </a:p>
          <a:p>
            <a:pPr lvl="2"/>
            <a:r>
              <a:rPr lang="de-DE" sz="2200" dirty="0"/>
              <a:t>Konzeptionell/technologisch hohe </a:t>
            </a:r>
            <a:r>
              <a:rPr lang="de-DE" sz="2200" b="1" dirty="0"/>
              <a:t>Integrationsfähigkeit </a:t>
            </a:r>
            <a:r>
              <a:rPr lang="de-DE" sz="2200" dirty="0"/>
              <a:t>der </a:t>
            </a:r>
            <a:r>
              <a:rPr lang="de-DE" sz="2200" dirty="0" err="1"/>
              <a:t>Controllinginstrumente</a:t>
            </a:r>
            <a:endParaRPr lang="de-DE" sz="2200" dirty="0"/>
          </a:p>
          <a:p>
            <a:pPr lvl="2"/>
            <a:r>
              <a:rPr lang="de-DE" sz="2200" dirty="0"/>
              <a:t>Hohe </a:t>
            </a:r>
            <a:r>
              <a:rPr lang="de-DE" sz="2200" b="1" dirty="0"/>
              <a:t>Qualitätsansprüche </a:t>
            </a:r>
            <a:r>
              <a:rPr lang="de-DE" sz="2200" dirty="0"/>
              <a:t>an Planungs-und Kontrollinstrumente, da Informationen viel stärker auf externe Belange (z. B. von Kapitalgebern) auszurichten sind </a:t>
            </a:r>
          </a:p>
          <a:p>
            <a:pPr lvl="2"/>
            <a:r>
              <a:rPr lang="de-DE" sz="2200" b="1" dirty="0"/>
              <a:t>strategische Komponente </a:t>
            </a:r>
            <a:r>
              <a:rPr lang="de-DE" sz="2200" dirty="0"/>
              <a:t>des Controllings (Ausrichtung auf Mehrjahreszyklen, gewinnt an Bedeutung (z. B. bei Beantwortung der Bewertungsfragen)</a:t>
            </a:r>
          </a:p>
          <a:p>
            <a:pPr lvl="2"/>
            <a:r>
              <a:rPr lang="de-DE" sz="2200" dirty="0"/>
              <a:t>Konzerncontrolling verfolgt </a:t>
            </a:r>
            <a:r>
              <a:rPr lang="de-DE" sz="2200" dirty="0" err="1"/>
              <a:t>Benchmarkingprozess</a:t>
            </a:r>
            <a:r>
              <a:rPr lang="de-DE" sz="2200" dirty="0"/>
              <a:t>, der Ergebnisse der Konzernunternehmen immer wieder einander gegenüberstellt (Basis sind Aufwands, Ertrags-, Leistungs- und Qualitätssichten) </a:t>
            </a:r>
          </a:p>
          <a:p>
            <a:pPr marL="384048" lvl="2" indent="0">
              <a:buNone/>
            </a:pP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Sana-Konzern </a:t>
            </a: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zur Überwachung und Steuerung Einsatz Vielzahl von </a:t>
            </a:r>
            <a:r>
              <a:rPr lang="de-DE" sz="2200" dirty="0" err="1"/>
              <a:t>Controllinginstrumenten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Instrumente für Konzerneinrichtungen verbindlich, Kliniken im Management des Konzerns oder Kooperationspartner erhalten Instrumente zur fakultativen </a:t>
            </a:r>
            <a:r>
              <a:rPr lang="de-DE" sz="2200" dirty="0" smtClean="0"/>
              <a:t>Nutzung</a:t>
            </a:r>
            <a:endParaRPr lang="de-DE" sz="2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72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de-DE" sz="2000" b="1" dirty="0" smtClean="0"/>
              <a:t>Mehrjahresplanungen </a:t>
            </a:r>
            <a:endParaRPr lang="de-DE" sz="2000" dirty="0"/>
          </a:p>
          <a:p>
            <a:pPr lvl="2"/>
            <a:r>
              <a:rPr lang="de-DE" sz="2000" dirty="0"/>
              <a:t>zentrales Controlling-Tool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umfassen Zeitraum von 5 Jahren </a:t>
            </a:r>
          </a:p>
          <a:p>
            <a:pPr lvl="2"/>
            <a:r>
              <a:rPr lang="de-DE" sz="2000" dirty="0"/>
              <a:t>Alle Aspekte der strategischen Entwicklung jeder einzelnen Einrichtung einbezogen (Investitionsmaßnahmen, absehbare Leistungsveränderungen oder Anpassungen der Aufwandsstrukturen)</a:t>
            </a:r>
          </a:p>
          <a:p>
            <a:pPr lvl="1"/>
            <a:r>
              <a:rPr lang="de-DE" sz="2000" b="1" dirty="0"/>
              <a:t>kurzfristiges </a:t>
            </a:r>
            <a:r>
              <a:rPr lang="de-DE" sz="2000" b="1" dirty="0" err="1"/>
              <a:t>Controllinginstrument</a:t>
            </a:r>
            <a:r>
              <a:rPr lang="de-DE" sz="2000" b="1" dirty="0"/>
              <a:t> = monatliches Berichtswesen </a:t>
            </a:r>
            <a:endParaRPr lang="de-DE" sz="2000" dirty="0"/>
          </a:p>
          <a:p>
            <a:pPr lvl="2"/>
            <a:r>
              <a:rPr lang="de-DE" sz="2000" dirty="0"/>
              <a:t>Kliniken des Konzerns mit Hilfe eines Intranet-basierten, zentralen Finanzinformationssystems (FIS) in Prozess der monatlichen Berichterstattung eingebunden</a:t>
            </a:r>
          </a:p>
          <a:p>
            <a:pPr lvl="2"/>
            <a:r>
              <a:rPr lang="de-DE" sz="2000" dirty="0"/>
              <a:t>FIS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enthält </a:t>
            </a:r>
            <a:r>
              <a:rPr lang="de-DE" sz="2000" dirty="0" smtClean="0"/>
              <a:t>neben Bilanzdaten </a:t>
            </a:r>
            <a:r>
              <a:rPr lang="de-DE" sz="2000" dirty="0"/>
              <a:t>auch Leistungs- und Liquiditätskennzahlen</a:t>
            </a:r>
          </a:p>
          <a:p>
            <a:pPr lvl="2"/>
            <a:r>
              <a:rPr lang="de-DE" sz="2000" dirty="0"/>
              <a:t>Erstellung der Hochrechnungen auf erwartete Ergebnisse für gesamtes Geschäftsjahr erfolgt monatlich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bei deutlichen Abweichungen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unmittelbare Berichtspflicht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Einrichtungen erhalten Feedback zu ihrer Entwicklung (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können im Notfall Gegensteuerungsmaßnahmen noch im laufenden Geschäftsjahr einleiten) = wichtiger Erfolgsfaktor des Konzerns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Aufbau </a:t>
            </a:r>
            <a:r>
              <a:rPr lang="de-DE" dirty="0"/>
              <a:t>eines </a:t>
            </a:r>
            <a:r>
              <a:rPr lang="de-DE" b="1" dirty="0"/>
              <a:t>dezentralen Personalcontrolling </a:t>
            </a:r>
            <a:r>
              <a:rPr lang="de-DE" dirty="0"/>
              <a:t>um einrichtungsindividuelle Personalstrukturen zu berücksichtigen 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Geprägt durch Kennzahlen je Vollkraft für Einrichtungen (monatlicher Bericht) 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FIS lässt es zu, dass personalrelevante Belastungsziffern von Krankenhäusern untereinander vergleichbar sind und daraus erkennbare Entwicklungen in jedem einzelnen Krankenhaus analysiert und verifiziert werden können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32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000" b="1" dirty="0"/>
              <a:t>Beschaffungscontrolling</a:t>
            </a:r>
            <a:endParaRPr lang="de-DE" sz="2000" dirty="0"/>
          </a:p>
          <a:p>
            <a:pPr lvl="2"/>
            <a:r>
              <a:rPr lang="de-DE" sz="2000" dirty="0"/>
              <a:t>Schaffung von Konzernsynergien durch Senkung der Materialaufwandsquote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Verbesserte Konditionen und gebündelte Beschaffungsvorgänge (v.a. durch Standardisierung der Verbrauchsartikel) </a:t>
            </a:r>
          </a:p>
          <a:p>
            <a:pPr lvl="2"/>
            <a:r>
              <a:rPr lang="de-DE" sz="2000" dirty="0"/>
              <a:t>Zukünftig vorgesehen: Integration der Datenbasis (digitale Beschaffungsplattform) und DRG-Benchmarking-Projektes </a:t>
            </a:r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/>
              <a:t>Analysen von DRGs bzw. Erkrankungsgruppen bezogen bzgl. Materialverbrauch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2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de-DE" sz="2000" b="1" dirty="0" smtClean="0"/>
              <a:t>Benchmarking</a:t>
            </a:r>
            <a:r>
              <a:rPr lang="de-DE" sz="2000" dirty="0" smtClean="0"/>
              <a:t> </a:t>
            </a:r>
            <a:r>
              <a:rPr lang="de-DE" sz="2000" dirty="0"/>
              <a:t>sehr hohe Bedeutung</a:t>
            </a:r>
          </a:p>
          <a:p>
            <a:pPr lvl="2"/>
            <a:r>
              <a:rPr lang="de-DE" sz="2000" dirty="0"/>
              <a:t>periodischer Plan-Ist-Vergleich des einzelnen Krankenhauses durch Vergleich zwischen Konzernunternehmen ergänzt</a:t>
            </a:r>
          </a:p>
          <a:p>
            <a:pPr lvl="2"/>
            <a:r>
              <a:rPr lang="de-DE" sz="2000" dirty="0"/>
              <a:t>Grundlage für Analyse der Finanzdaten: FIS </a:t>
            </a:r>
          </a:p>
          <a:p>
            <a:pPr lvl="2"/>
            <a:r>
              <a:rPr lang="de-DE" sz="2000" dirty="0"/>
              <a:t>Im Leistungs- und Qualitätsbereich basiert Benchmarking auf Infrastruktur des DRG-Benchmarking-Projektes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Hauptziel: Bereitstellung einer umfassenden Plattform für Durchführung komplexer DRG-Analysen und Vergleiche</a:t>
            </a:r>
          </a:p>
          <a:p>
            <a:pPr lvl="2"/>
            <a:r>
              <a:rPr lang="de-DE" sz="2000" dirty="0"/>
              <a:t>Aktualisierung der Benchmarking-Datenbasis erfolgt monatlich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Hiermit haben Kliniken des Konzerns jederzeit Möglichkeit, interne DRG-Auswertungen zu generieren</a:t>
            </a:r>
          </a:p>
          <a:p>
            <a:pPr lvl="2"/>
            <a:r>
              <a:rPr lang="de-DE" sz="2000" dirty="0"/>
              <a:t>Monatliches DRG-Benchmarking + weitere Benchmark-Aktivitäten (z.B. regelmäßige jährliche Befragungen der Patienten in allen Konzern-K)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 Ergebnisse im Verbund veröffentlicht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Vorteil: Verbesserungsmaßnahmen können für jede Einrichtung definiert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81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Fallbeispiel: Controlling im Sana-Konzern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Controlling-Strategie </a:t>
            </a:r>
            <a:r>
              <a:rPr lang="de-DE" dirty="0"/>
              <a:t>im Sana-Konzern ist so ausgerichtet, dass </a:t>
            </a:r>
            <a:r>
              <a:rPr lang="de-DE" dirty="0" smtClean="0"/>
              <a:t>Controlling einer neu übernommenen </a:t>
            </a:r>
            <a:r>
              <a:rPr lang="de-DE" dirty="0"/>
              <a:t>Einrichtung zwangsläufig an die Situation des Konzerns angepasst werden </a:t>
            </a:r>
            <a:r>
              <a:rPr lang="de-DE" dirty="0" smtClean="0"/>
              <a:t>muss</a:t>
            </a:r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Primär </a:t>
            </a:r>
            <a:r>
              <a:rPr lang="de-DE" dirty="0"/>
              <a:t>müssen nach Trägerwechsel betriebswirtschaftlichen </a:t>
            </a:r>
            <a:r>
              <a:rPr lang="de-DE" dirty="0" err="1"/>
              <a:t>Controllinginstrumente</a:t>
            </a:r>
            <a:r>
              <a:rPr lang="de-DE" dirty="0"/>
              <a:t> implementiert </a:t>
            </a:r>
            <a:r>
              <a:rPr lang="de-DE" dirty="0" smtClean="0"/>
              <a:t>werden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Für </a:t>
            </a:r>
            <a:r>
              <a:rPr lang="de-DE" dirty="0"/>
              <a:t>Leistungs- und Qualitätsbereich werden die Konzerninstrumente umgehend bereitgestellt 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Nur so können Konzerninteressen wahrgenommen und Konzernstärken gefördert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61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Planung ist kein Selbstzweck, sondern gibt Ziele vor und begleitet das Unternehmen durch Soll-Ist-Vergleiche auf dem Weg zum Ziel.</a:t>
            </a:r>
          </a:p>
          <a:p>
            <a:pPr marL="0" indent="0">
              <a:buNone/>
            </a:pPr>
            <a:r>
              <a:rPr lang="de-DE" dirty="0" smtClean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        Abweichungen und Entwicklungen sind somit früh erkennbar und es  kann darauf reagiert werden.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4064924" y="3259777"/>
            <a:ext cx="1214846" cy="535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tern mit 5 Zacken 4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 - Grundsätze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8974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ern mit 5 Zacken 4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2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378" y="1123837"/>
            <a:ext cx="3358341" cy="4601183"/>
          </a:xfrm>
        </p:spPr>
        <p:txBody>
          <a:bodyPr/>
          <a:lstStyle/>
          <a:p>
            <a:r>
              <a:rPr lang="de-DE" dirty="0" smtClean="0"/>
              <a:t>Leistungs-dokumentations-system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000" dirty="0" err="1"/>
              <a:t>Controllingsystem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Ziel: Erreichen der </a:t>
            </a:r>
            <a:r>
              <a:rPr lang="de-DE" sz="2000" b="1" dirty="0"/>
              <a:t>Unternehmensziele der KH bzgl. Krankenversorgung </a:t>
            </a:r>
            <a:r>
              <a:rPr lang="de-DE" sz="2000" dirty="0"/>
              <a:t>(Leistungsziele der Krankenhäuser) und maximales bzw. dauerhaft ausgeglichenes </a:t>
            </a:r>
            <a:r>
              <a:rPr lang="de-DE" sz="2000" b="1" dirty="0"/>
              <a:t>finanzielles Ergebnis </a:t>
            </a:r>
            <a:r>
              <a:rPr lang="de-DE" sz="2000" dirty="0"/>
              <a:t>(Finanzierungsziel) </a:t>
            </a:r>
            <a:endParaRPr lang="de-DE" sz="2000" dirty="0" smtClean="0"/>
          </a:p>
          <a:p>
            <a:pPr lvl="1"/>
            <a:r>
              <a:rPr lang="de-DE" sz="2000" dirty="0" smtClean="0"/>
              <a:t>Neben </a:t>
            </a:r>
            <a:r>
              <a:rPr lang="de-DE" sz="2000" dirty="0"/>
              <a:t>Informations- und Kommunikationsnetz benötigt krankenhausinternes </a:t>
            </a:r>
            <a:r>
              <a:rPr lang="de-DE" sz="2000" dirty="0" err="1"/>
              <a:t>Controllingsystem</a:t>
            </a:r>
            <a:r>
              <a:rPr lang="de-DE" sz="2000" dirty="0"/>
              <a:t> </a:t>
            </a:r>
            <a:r>
              <a:rPr lang="de-DE" sz="2000" b="1" dirty="0"/>
              <a:t>mehrstufiges </a:t>
            </a:r>
            <a:r>
              <a:rPr lang="de-DE" sz="2000" dirty="0"/>
              <a:t>und </a:t>
            </a:r>
            <a:r>
              <a:rPr lang="de-DE" sz="2000" b="1" dirty="0"/>
              <a:t>mehrdimensionales Leistungsdokumentationssystem </a:t>
            </a:r>
            <a:r>
              <a:rPr lang="de-DE" sz="2000" dirty="0"/>
              <a:t>und </a:t>
            </a:r>
            <a:r>
              <a:rPr lang="de-DE" sz="2000" b="1" dirty="0"/>
              <a:t>krankenhausbetriebliche Grundrechnung</a:t>
            </a:r>
            <a:r>
              <a:rPr lang="de-DE" sz="2000" dirty="0"/>
              <a:t> </a:t>
            </a:r>
            <a:endParaRPr lang="de-DE" sz="2000" dirty="0" smtClean="0"/>
          </a:p>
          <a:p>
            <a:pPr lvl="1"/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 smtClean="0"/>
              <a:t> Aufgabe: Datenaufbereitung = </a:t>
            </a:r>
            <a:r>
              <a:rPr lang="de-DE" sz="2000" dirty="0"/>
              <a:t>Basis für weitere Analysen, Prognose- und Planungsrechnungen mit medizinischer und betriebswirtschaftlicher Dimension (Fokus des KH-Controlling sowohl betriebswirtschaftlicher als auch medizinischen Bereich) 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26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 - 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900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ern mit 5 Zacken 4"/>
          <p:cNvSpPr/>
          <p:nvPr/>
        </p:nvSpPr>
        <p:spPr>
          <a:xfrm>
            <a:off x="11471564" y="232757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9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 - 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585212"/>
              </p:ext>
            </p:extLst>
          </p:nvPr>
        </p:nvGraphicFramePr>
        <p:xfrm>
          <a:off x="3868738" y="863601"/>
          <a:ext cx="7315200" cy="13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 werden in regelmäßigen Intervallen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Standardisiertes Layout wird verwendet (ist dem Empfänger vertraut)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Bsp: Monatsbericht der Klinikleitungen zu CMI-Entwicklung, Verweildauern….</a:t>
            </a:r>
            <a:endParaRPr lang="de-DE" dirty="0" smtClean="0"/>
          </a:p>
        </p:txBody>
      </p:sp>
      <p:sp>
        <p:nvSpPr>
          <p:cNvPr id="7" name="Stern mit 5 Zacken 6"/>
          <p:cNvSpPr/>
          <p:nvPr/>
        </p:nvSpPr>
        <p:spPr>
          <a:xfrm>
            <a:off x="11471564" y="232757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30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 - 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081980"/>
              </p:ext>
            </p:extLst>
          </p:nvPr>
        </p:nvGraphicFramePr>
        <p:xfrm>
          <a:off x="3868738" y="863601"/>
          <a:ext cx="7315200" cy="137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 werden erstellt, wenn bestimmte Stellenwerte unterschritten oder überschritten werden (absolut oder prozentual definierbar)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Bsp: Überschreitung des Budgets für Sachkosten um …%</a:t>
            </a:r>
          </a:p>
          <a:p>
            <a:pPr marL="0" indent="0">
              <a:buFont typeface="Wingdings 2" pitchFamily="18" charset="2"/>
              <a:buNone/>
            </a:pPr>
            <a:endParaRPr lang="de-DE" dirty="0" smtClean="0"/>
          </a:p>
        </p:txBody>
      </p:sp>
      <p:sp>
        <p:nvSpPr>
          <p:cNvPr id="6" name="Stern mit 5 Zacken 5"/>
          <p:cNvSpPr/>
          <p:nvPr/>
        </p:nvSpPr>
        <p:spPr>
          <a:xfrm>
            <a:off x="11471564" y="232757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9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Berichtswesen - 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18615"/>
              </p:ext>
            </p:extLst>
          </p:nvPr>
        </p:nvGraphicFramePr>
        <p:xfrm>
          <a:off x="3868738" y="863600"/>
          <a:ext cx="7315200" cy="136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 werden bei Bedarf, d.h. auf Anfrage hin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Nicht standardisiert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Erstellung kann je nach Fragestellung sehr aufwändig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Bsp: Analyse der Entwicklung aller Kosten- und Leistungsparameter Nach Neueröffnung einer Station</a:t>
            </a:r>
            <a:endParaRPr lang="de-DE" dirty="0" smtClean="0"/>
          </a:p>
        </p:txBody>
      </p:sp>
      <p:sp>
        <p:nvSpPr>
          <p:cNvPr id="6" name="Stern mit 5 Zacken 5"/>
          <p:cNvSpPr/>
          <p:nvPr/>
        </p:nvSpPr>
        <p:spPr>
          <a:xfrm>
            <a:off x="11471564" y="232757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95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Medizin-controlling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80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tern mit 5 Zacken 5"/>
          <p:cNvSpPr/>
          <p:nvPr/>
        </p:nvSpPr>
        <p:spPr>
          <a:xfrm>
            <a:off x="11471564" y="232757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8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Verweildauer/Kosten/Erlöse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606731" y="1998617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62350" y="1026099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Erlös/ Kosten</a:t>
            </a:r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3304903" y="2717074"/>
            <a:ext cx="9797" cy="2978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2795451" y="5804003"/>
            <a:ext cx="509452" cy="24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1606731" y="4010297"/>
            <a:ext cx="1698172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4767703" y="4838460"/>
            <a:ext cx="5954428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0117163" y="4992587"/>
            <a:ext cx="16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Verweildauer</a:t>
            </a:r>
            <a:endParaRPr lang="de-DE" dirty="0"/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8633484" y="2754570"/>
            <a:ext cx="20428" cy="20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7315954" y="2730674"/>
            <a:ext cx="1" cy="211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31117" y="4917580"/>
            <a:ext cx="191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Untere Grenzverweil-</a:t>
            </a:r>
          </a:p>
          <a:p>
            <a:r>
              <a:rPr lang="de-DE" sz="1600" dirty="0" err="1" smtClean="0"/>
              <a:t>dauer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442705" y="4914443"/>
            <a:ext cx="158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Mittlere Grenzverweil-dauer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8025786" y="4926108"/>
            <a:ext cx="177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Obere Grenzverweil-dauer</a:t>
            </a:r>
            <a:endParaRPr lang="de-DE" sz="16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8653912" y="4846988"/>
            <a:ext cx="209376" cy="24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15954" y="4914444"/>
            <a:ext cx="0" cy="2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4767703" y="2754570"/>
            <a:ext cx="5341623" cy="166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0349341" y="2514434"/>
            <a:ext cx="1256251" cy="25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Kosten</a:t>
            </a:r>
            <a:endParaRPr lang="de-DE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5989732" y="3586299"/>
            <a:ext cx="2664180" cy="4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8643697" y="3302962"/>
            <a:ext cx="1465629" cy="28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0349341" y="3186214"/>
            <a:ext cx="1256251" cy="25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Erlöse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8987550" y="2231099"/>
            <a:ext cx="1256251" cy="25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Langlieger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590515" y="203693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Normallieger</a:t>
            </a:r>
            <a:endParaRPr lang="de-DE" dirty="0"/>
          </a:p>
        </p:txBody>
      </p:sp>
      <p:cxnSp>
        <p:nvCxnSpPr>
          <p:cNvPr id="29" name="Gerader Verbinder 28"/>
          <p:cNvCxnSpPr/>
          <p:nvPr/>
        </p:nvCxnSpPr>
        <p:spPr>
          <a:xfrm>
            <a:off x="5989732" y="2730674"/>
            <a:ext cx="2690381" cy="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5989732" y="2732071"/>
            <a:ext cx="1" cy="207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996846" y="2140897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Kurzlieger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4767703" y="1471353"/>
            <a:ext cx="0" cy="337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Zusammen-fassung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Controlling im Wandel bzw. in der Entwicklung von der Kontrolle über die Unternehmenssteuerung bis hin zur Prozesssteuerung in den Leistungsbereichen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Controller als unterstützender Berater</a:t>
            </a:r>
            <a:endParaRPr lang="de-DE" dirty="0"/>
          </a:p>
        </p:txBody>
      </p:sp>
      <p:sp>
        <p:nvSpPr>
          <p:cNvPr id="6" name="Stern mit 5 Zacken 5"/>
          <p:cNvSpPr/>
          <p:nvPr/>
        </p:nvSpPr>
        <p:spPr>
          <a:xfrm>
            <a:off x="11513127" y="224444"/>
            <a:ext cx="515389" cy="3574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0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Ziel: Entschärfung von Konflikten zwischen Krankenhäusern und Sozialleistungsträgern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gesetzliche Wirtschaftlichkeitsprüfungen (SGB V und BPflV)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Anlass evtl. auch eigenes Interesse des KH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durch Wirtschaftlichkeitsprüfung evtl. Erkennen von Verbesserungspotenzialen der Wirtschaftlichkeit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b="1" dirty="0"/>
              <a:t>Wirtschaftlichkeitsprüfungen</a:t>
            </a:r>
            <a:r>
              <a:rPr lang="de-DE" dirty="0"/>
              <a:t> von Wirtschaftsprüfer (WP) durchgeführt, vom Finanzmanagement koordiniert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  <p:sp>
        <p:nvSpPr>
          <p:cNvPr id="5" name="Stern mit 5 Zacken 4"/>
          <p:cNvSpPr/>
          <p:nvPr/>
        </p:nvSpPr>
        <p:spPr>
          <a:xfrm>
            <a:off x="11513127" y="224444"/>
            <a:ext cx="515389" cy="3574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051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Ziel: Prüfung von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Ergebnis in der nächsten Pflegesatzverhandlung berücksichtigt</a:t>
            </a:r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9625512"/>
              </p:ext>
            </p:extLst>
          </p:nvPr>
        </p:nvGraphicFramePr>
        <p:xfrm>
          <a:off x="3928777" y="1675609"/>
          <a:ext cx="7255691" cy="304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  <p:sp>
        <p:nvSpPr>
          <p:cNvPr id="7" name="Stern mit 5 Zacken 6"/>
          <p:cNvSpPr/>
          <p:nvPr/>
        </p:nvSpPr>
        <p:spPr>
          <a:xfrm>
            <a:off x="11513127" y="224444"/>
            <a:ext cx="515389" cy="3574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57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32907" y="1123837"/>
            <a:ext cx="8093035" cy="522471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Wesentlicher </a:t>
            </a:r>
            <a:r>
              <a:rPr lang="de-DE" sz="2200" dirty="0"/>
              <a:t>Ansatzpunkt der Wirtschaftlichkeitsprüfung nach SGB V: </a:t>
            </a:r>
            <a:r>
              <a:rPr lang="de-DE" sz="2200" b="1" dirty="0" smtClean="0"/>
              <a:t>Krankenhausbehandlung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de-DE" sz="2200" b="1" dirty="0" smtClean="0"/>
              <a:t>Prüfung von</a:t>
            </a:r>
          </a:p>
          <a:p>
            <a:pPr marL="0" lvl="0" indent="0">
              <a:buNone/>
            </a:pPr>
            <a:endParaRPr lang="de-DE" sz="2200" b="1" dirty="0" smtClean="0"/>
          </a:p>
          <a:p>
            <a:pPr lvl="0"/>
            <a:endParaRPr lang="de-DE" b="1" dirty="0"/>
          </a:p>
          <a:p>
            <a:pPr lvl="0"/>
            <a:endParaRPr lang="de-DE" b="1" dirty="0" smtClean="0"/>
          </a:p>
          <a:p>
            <a:pPr lvl="0"/>
            <a:endParaRPr lang="de-DE" b="1" dirty="0"/>
          </a:p>
          <a:p>
            <a:pPr lvl="0"/>
            <a:endParaRPr lang="de-DE" b="1" dirty="0" smtClean="0"/>
          </a:p>
          <a:p>
            <a:pPr lvl="0"/>
            <a:endParaRPr lang="de-DE" b="1" dirty="0"/>
          </a:p>
          <a:p>
            <a:pPr lvl="0"/>
            <a:endParaRPr lang="de-DE" b="1" dirty="0" smtClean="0"/>
          </a:p>
          <a:p>
            <a:pPr lvl="0"/>
            <a:endParaRPr lang="de-DE" b="1" dirty="0"/>
          </a:p>
          <a:p>
            <a:pPr lvl="0"/>
            <a:endParaRPr lang="de-DE" dirty="0"/>
          </a:p>
          <a:p>
            <a:pPr lvl="1"/>
            <a:endParaRPr lang="de-DE" sz="2000" dirty="0"/>
          </a:p>
          <a:p>
            <a:pPr marL="201168" lvl="1" indent="0">
              <a:buNone/>
            </a:pPr>
            <a:endParaRPr lang="de-DE" sz="2200" b="1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de-DE" sz="2200" b="1" dirty="0" smtClean="0">
                <a:sym typeface="Wingdings" panose="05000000000000000000" pitchFamily="2" charset="2"/>
              </a:rPr>
              <a:t></a:t>
            </a:r>
            <a:r>
              <a:rPr lang="de-DE" sz="2200" dirty="0"/>
              <a:t>Begriff Wirtschaftlichkeitsprüfung = sehr weit gefasst (sehr anspruchsvolle Prüfung)</a:t>
            </a:r>
          </a:p>
          <a:p>
            <a:pPr lvl="1"/>
            <a:endParaRPr lang="de-DE" sz="2200" dirty="0"/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50712767"/>
              </p:ext>
            </p:extLst>
          </p:nvPr>
        </p:nvGraphicFramePr>
        <p:xfrm>
          <a:off x="3532908" y="2081767"/>
          <a:ext cx="8362606" cy="342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  <p:sp>
        <p:nvSpPr>
          <p:cNvPr id="7" name="Stern mit 5 Zacken 6"/>
          <p:cNvSpPr/>
          <p:nvPr/>
        </p:nvSpPr>
        <p:spPr>
          <a:xfrm>
            <a:off x="11513127" y="224444"/>
            <a:ext cx="515389" cy="3574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2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23837"/>
            <a:ext cx="3399905" cy="4601183"/>
          </a:xfrm>
        </p:spPr>
        <p:txBody>
          <a:bodyPr/>
          <a:lstStyle/>
          <a:p>
            <a:r>
              <a:rPr lang="de-DE" dirty="0" smtClean="0"/>
              <a:t>Leistungs-dokumentations-system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sz="2000" b="1" dirty="0" smtClean="0"/>
              <a:t>medizinische </a:t>
            </a:r>
            <a:r>
              <a:rPr lang="de-DE" sz="2000" b="1" dirty="0"/>
              <a:t>Dimension </a:t>
            </a:r>
            <a:r>
              <a:rPr lang="de-DE" sz="2000" dirty="0"/>
              <a:t>umfasst mögliche Diagnosen, Untersuchungen, Therapien, medizinische und pflegerische Leistungen (Zuordnung zu Krankenversorgung, Forschung und Lehre, pflegerischen Fällen) </a:t>
            </a:r>
            <a:endParaRPr lang="de-DE" sz="2800" dirty="0"/>
          </a:p>
          <a:p>
            <a:pPr lvl="1"/>
            <a:r>
              <a:rPr lang="de-DE" sz="2000" b="1" dirty="0"/>
              <a:t>betriebswirtschaftliche Dimension </a:t>
            </a:r>
            <a:r>
              <a:rPr lang="de-DE" sz="2000" dirty="0"/>
              <a:t>bewertet medizinische Leistungsarten im Kostenrechnungssystem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 ordnet sie Leistungseinheiten zu</a:t>
            </a:r>
            <a:endParaRPr lang="de-DE" sz="2800" dirty="0"/>
          </a:p>
          <a:p>
            <a:pPr lvl="1"/>
            <a:r>
              <a:rPr lang="de-DE" sz="2000" dirty="0"/>
              <a:t>Krankenhaus-Controlling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Steuerung der Leistungsmengen + Monitoring Leistungsqualität.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64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1222" y="773085"/>
            <a:ext cx="7614458" cy="5457898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/>
              <a:t>Unterscheidung von primären und sekundären Leistungen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</a:p>
          <a:p>
            <a:pPr lvl="1"/>
            <a:r>
              <a:rPr lang="de-DE" sz="2000" b="1" u="sng" dirty="0"/>
              <a:t>Primärleistungen</a:t>
            </a:r>
            <a:r>
              <a:rPr lang="de-DE" sz="2000" b="1" dirty="0"/>
              <a:t> </a:t>
            </a:r>
            <a:r>
              <a:rPr lang="de-DE" sz="2000" dirty="0"/>
              <a:t>(z.B. Behandlungserfolg)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Erfassung und Beurteilung durch:</a:t>
            </a:r>
          </a:p>
          <a:p>
            <a:pPr marL="384048" lvl="2" indent="0">
              <a:buNone/>
            </a:pPr>
            <a:endParaRPr lang="de-DE" sz="2000" dirty="0" smtClean="0"/>
          </a:p>
          <a:p>
            <a:pPr marL="384048" lvl="2" indent="0">
              <a:buNone/>
            </a:pPr>
            <a:endParaRPr lang="de-DE" sz="2000" dirty="0"/>
          </a:p>
          <a:p>
            <a:pPr marL="384048" lvl="2" indent="0">
              <a:buNone/>
            </a:pPr>
            <a:endParaRPr lang="de-DE" sz="2000" dirty="0" smtClean="0"/>
          </a:p>
          <a:p>
            <a:pPr marL="384048" lvl="2" indent="0">
              <a:buNone/>
            </a:pPr>
            <a:endParaRPr lang="de-DE" sz="2000" dirty="0"/>
          </a:p>
          <a:p>
            <a:pPr marL="384048" lvl="2" indent="0">
              <a:buNone/>
            </a:pPr>
            <a:endParaRPr lang="de-DE" sz="2000" dirty="0" smtClean="0"/>
          </a:p>
          <a:p>
            <a:pPr marL="384048" lvl="2" indent="0">
              <a:buNone/>
            </a:pPr>
            <a:endParaRPr lang="de-DE" sz="2000" dirty="0" smtClean="0"/>
          </a:p>
          <a:p>
            <a:pPr marL="384048" lvl="2" indent="0">
              <a:buNone/>
            </a:pPr>
            <a:endParaRPr lang="de-DE" sz="2000" dirty="0"/>
          </a:p>
          <a:p>
            <a:pPr marL="384048" lvl="2" indent="0">
              <a:buNone/>
            </a:pPr>
            <a:endParaRPr lang="de-DE" sz="2000" dirty="0"/>
          </a:p>
          <a:p>
            <a:pPr marL="384048" lvl="2" indent="0">
              <a:buNone/>
            </a:pPr>
            <a:endParaRPr lang="de-DE" sz="2000" dirty="0"/>
          </a:p>
          <a:p>
            <a:pPr lvl="1"/>
            <a:r>
              <a:rPr lang="de-DE" sz="2000" b="1" u="sng" dirty="0"/>
              <a:t>Sekundärleistungen </a:t>
            </a:r>
            <a:r>
              <a:rPr lang="de-DE" sz="2000" b="1" dirty="0">
                <a:sym typeface="Wingdings" panose="05000000000000000000" pitchFamily="2" charset="2"/>
              </a:rPr>
              <a:t></a:t>
            </a:r>
            <a:r>
              <a:rPr lang="de-DE" sz="2000" b="1" dirty="0"/>
              <a:t> </a:t>
            </a:r>
            <a:r>
              <a:rPr lang="de-DE" sz="2000" dirty="0"/>
              <a:t>zumeist diagnostische und therapeutische Leistungen = Hilfsmittel zur Erbringung von Primärleistungen (z. B. Laborleistungen, Röntgenleistungen)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Ziel: Vermeidung unnötiger oder überdurchschnittlich teurer Sekundärleistungen </a:t>
            </a:r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88879508"/>
              </p:ext>
            </p:extLst>
          </p:nvPr>
        </p:nvGraphicFramePr>
        <p:xfrm>
          <a:off x="3541222" y="1643546"/>
          <a:ext cx="8128000" cy="276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26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2784" y="1845734"/>
            <a:ext cx="7572895" cy="44375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Prüfung </a:t>
            </a:r>
            <a:r>
              <a:rPr lang="de-DE" dirty="0"/>
              <a:t>der Qualität der Krankenhausbehandlung besonders schwierig </a:t>
            </a:r>
            <a:endParaRPr lang="de-DE" dirty="0" smtClean="0"/>
          </a:p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Rahmenempfehlungen der Spitzenverbände der Krankenkassen und Bundesverbände </a:t>
            </a:r>
            <a:r>
              <a:rPr lang="de-DE" dirty="0" smtClean="0"/>
              <a:t>der  Krankenhausträger </a:t>
            </a:r>
            <a:r>
              <a:rPr lang="de-DE" dirty="0"/>
              <a:t>besonders wichtig </a:t>
            </a:r>
            <a:endParaRPr lang="de-DE" sz="2800" dirty="0"/>
          </a:p>
          <a:p>
            <a:endParaRPr lang="de-DE" dirty="0"/>
          </a:p>
        </p:txBody>
      </p:sp>
      <p:sp>
        <p:nvSpPr>
          <p:cNvPr id="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  <p:sp>
        <p:nvSpPr>
          <p:cNvPr id="6" name="Stern mit 5 Zacken 5"/>
          <p:cNvSpPr/>
          <p:nvPr/>
        </p:nvSpPr>
        <p:spPr>
          <a:xfrm>
            <a:off x="11513127" y="224444"/>
            <a:ext cx="515389" cy="35744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11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1098" y="1845734"/>
            <a:ext cx="7564582" cy="44375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Prüfen </a:t>
            </a:r>
            <a:r>
              <a:rPr lang="de-DE" dirty="0"/>
              <a:t>heißt auch Vergleichen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dirty="0"/>
              <a:t>Beurteilung der Prüfungsergebnisse wichtig </a:t>
            </a:r>
            <a:endParaRPr lang="de-DE" sz="2800" dirty="0"/>
          </a:p>
          <a:p>
            <a:pPr lvl="1"/>
            <a:r>
              <a:rPr lang="de-DE" sz="2000" dirty="0"/>
              <a:t>Regelfall: Vergleichen mit ähnlichen Abläufen in anderen Krankenhäusern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Besondere Gegebenheiten des zu untersuchenden Krankenhauses sind aber ständig zu berücksichtigen, wobei nicht alle Besonderheiten auf Dauer unabänderlich sein müssen</a:t>
            </a:r>
          </a:p>
          <a:p>
            <a:pPr lvl="1"/>
            <a:r>
              <a:rPr lang="de-DE" sz="2000" dirty="0"/>
              <a:t>gängig auch </a:t>
            </a:r>
            <a:r>
              <a:rPr lang="de-DE" sz="2000" dirty="0" err="1"/>
              <a:t>Anhaltszahlen</a:t>
            </a:r>
            <a:r>
              <a:rPr lang="de-DE" sz="2000" dirty="0"/>
              <a:t> (veröffentlicht) (teilweise flexibel aufbereitet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können bei Veränderungen leicht angepasst werden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ermöglichen guten Überblick, verlangen jedoch Berücksichtigung der Unterschiede in Verweildauer, Auslastung, Behandlungsmethoden, Patientenstruktur… </a:t>
            </a:r>
          </a:p>
          <a:p>
            <a:pPr lvl="1"/>
            <a:r>
              <a:rPr lang="de-DE" sz="2000" dirty="0"/>
              <a:t>weitere Beurteilungsmaßstäbe: individuell ermittelte, externe Vergleichskennzahlen.</a:t>
            </a:r>
          </a:p>
          <a:p>
            <a:pPr lvl="1"/>
            <a:r>
              <a:rPr lang="de-DE" sz="2000" dirty="0"/>
              <a:t>Beachtung von </a:t>
            </a:r>
            <a:r>
              <a:rPr lang="de-DE" sz="2000" b="1" dirty="0"/>
              <a:t>gesetzlichen Regelungen </a:t>
            </a:r>
            <a:r>
              <a:rPr lang="de-DE" sz="2000" dirty="0"/>
              <a:t>zu Verfahrens und Prüfungsgrundsätzen + Empfehlungen der Deutschen Krankenhausgesellschaft und </a:t>
            </a:r>
            <a:r>
              <a:rPr lang="de-DE" sz="2000" dirty="0" smtClean="0"/>
              <a:t>Spitzenverbände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Wirtschaftlich-</a:t>
            </a:r>
            <a:r>
              <a:rPr lang="de-DE" dirty="0" err="1" smtClean="0"/>
              <a:t>keitsprüfung</a:t>
            </a:r>
            <a:r>
              <a:rPr lang="de-DE" dirty="0" smtClean="0"/>
              <a:t> von Kranken-häusern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13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491761"/>
          </a:xfrm>
        </p:spPr>
        <p:txBody>
          <a:bodyPr>
            <a:normAutofit/>
          </a:bodyPr>
          <a:lstStyle/>
          <a:p>
            <a:pPr lvl="0"/>
            <a:endParaRPr lang="de-DE" dirty="0" smtClean="0">
              <a:sym typeface="Wingdings" panose="05000000000000000000" pitchFamily="2" charset="2"/>
            </a:endParaRPr>
          </a:p>
          <a:p>
            <a:pPr lvl="0"/>
            <a:endParaRPr lang="de-DE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DRG-Zeitalter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u="sng" dirty="0"/>
              <a:t>spezifisches Krankenhaus-Finanzmanagement 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Umfasst </a:t>
            </a:r>
            <a:r>
              <a:rPr lang="de-DE" dirty="0" smtClean="0"/>
              <a:t>Rechnungswesen </a:t>
            </a:r>
            <a:r>
              <a:rPr lang="de-DE" dirty="0"/>
              <a:t>und Controlling </a:t>
            </a:r>
            <a:endParaRPr lang="de-DE" dirty="0" smtClean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 Übernimmt Aufgaben </a:t>
            </a:r>
            <a:r>
              <a:rPr lang="de-DE" dirty="0"/>
              <a:t>wie Budgetkalkulation und </a:t>
            </a:r>
            <a:r>
              <a:rPr lang="de-DE" dirty="0" smtClean="0"/>
              <a:t>Wirtschaftlichkeitsprüfung</a:t>
            </a:r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25349" y="157942"/>
            <a:ext cx="377767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96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b="1" dirty="0" smtClean="0"/>
              <a:t>Rechnungswesen 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lvl="1"/>
            <a:r>
              <a:rPr lang="de-DE" sz="2000" b="1" dirty="0"/>
              <a:t>Erfassung und Verrechnung von </a:t>
            </a:r>
            <a:r>
              <a:rPr lang="de-DE" sz="2000" dirty="0"/>
              <a:t>Zahlungsströmen, Kosten und Leistungen im Finanzbuchhaltungs- und Kostenrechnungssystem, um Jahresabschluss aufzustellen und Betriebserfolg zu ermitteln</a:t>
            </a:r>
          </a:p>
          <a:p>
            <a:pPr lvl="1"/>
            <a:r>
              <a:rPr lang="de-DE" sz="2000" dirty="0"/>
              <a:t>Erfasste Kosten- und Leistungsinformationen können für Budgetkalkulationen (Grundlage für Budgetverhandlung)  und Controlling genutzt werden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=  Entscheidungsgrundlage für Krankenhausleitung</a:t>
            </a:r>
          </a:p>
          <a:p>
            <a:pPr lvl="1"/>
            <a:r>
              <a:rPr lang="de-DE" sz="2000" dirty="0"/>
              <a:t>Wettbewerbsdruck zwischen Krankenhäusern und begrenzten Budgetsteigerungen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mittlerweile schwierig mit Krankenhäusern Gewinne zu erwirtschaften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Wirtschaftlichkeitsprüfungen zu Aufdeckung von Potenzialen und Einsparmöglichkeiten und Vermeidung von Misswirtschaft</a:t>
            </a:r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25349" y="157942"/>
            <a:ext cx="377767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07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de-DE" b="1" dirty="0" smtClean="0"/>
          </a:p>
          <a:p>
            <a:pPr lvl="0"/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Controlling </a:t>
            </a:r>
            <a:r>
              <a:rPr lang="de-DE" dirty="0"/>
              <a:t>als Planungs-, Steuerungs- und Kontrollinstrument ist an Nahtstelle zwischen Finanz- und Materialmanagement </a:t>
            </a:r>
            <a:r>
              <a:rPr lang="de-DE" dirty="0" smtClean="0"/>
              <a:t>angesiedelt</a:t>
            </a:r>
          </a:p>
          <a:p>
            <a:pPr lvl="0"/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Aufdeckung von Kostensenkungspotenziale + Erhöhung der Effizienz der </a:t>
            </a:r>
            <a:r>
              <a:rPr lang="de-DE" dirty="0" smtClean="0"/>
              <a:t>Leistungserstellung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625349" y="157942"/>
            <a:ext cx="377767" cy="3823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342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Fleßa</a:t>
            </a:r>
            <a:r>
              <a:rPr lang="de-DE" dirty="0"/>
              <a:t>, S. (</a:t>
            </a:r>
            <a:r>
              <a:rPr lang="de-DE" dirty="0" smtClean="0"/>
              <a:t>2018), Systemisches </a:t>
            </a:r>
            <a:r>
              <a:rPr lang="de-DE" dirty="0"/>
              <a:t>Krankenhausmanagement, Berlin, </a:t>
            </a:r>
            <a:r>
              <a:rPr lang="de-DE" dirty="0" smtClean="0"/>
              <a:t>Boston</a:t>
            </a:r>
          </a:p>
          <a:p>
            <a:r>
              <a:rPr lang="de-DE" dirty="0"/>
              <a:t>Emmerich, K. (</a:t>
            </a:r>
            <a:r>
              <a:rPr lang="de-DE" dirty="0" smtClean="0"/>
              <a:t>2011), Finanzmanagement </a:t>
            </a:r>
            <a:r>
              <a:rPr lang="de-DE" dirty="0"/>
              <a:t>im Krankenhaus: Innovative Ansätze, Heidelberg.</a:t>
            </a:r>
            <a:endParaRPr lang="de-DE" dirty="0" smtClean="0"/>
          </a:p>
          <a:p>
            <a:r>
              <a:rPr lang="de-DE" dirty="0" smtClean="0"/>
              <a:t>http</a:t>
            </a:r>
            <a:r>
              <a:rPr lang="de-DE" dirty="0"/>
              <a:t>://www.aok-gesundheitspartner.de</a:t>
            </a:r>
          </a:p>
          <a:p>
            <a:r>
              <a:rPr lang="de-DE" dirty="0" smtClean="0"/>
              <a:t>http</a:t>
            </a:r>
            <a:r>
              <a:rPr lang="de-DE" dirty="0"/>
              <a:t>://www.aok-bv.de/</a:t>
            </a:r>
          </a:p>
          <a:p>
            <a:r>
              <a:rPr lang="de-DE" dirty="0" smtClean="0"/>
              <a:t>http</a:t>
            </a:r>
            <a:r>
              <a:rPr lang="de-DE" dirty="0"/>
              <a:t>://www.sana.de</a:t>
            </a:r>
          </a:p>
          <a:p>
            <a:r>
              <a:rPr lang="de-DE" dirty="0" smtClean="0"/>
              <a:t>http</a:t>
            </a:r>
            <a:r>
              <a:rPr lang="de-DE" dirty="0"/>
              <a:t>://www.bdpk.de</a:t>
            </a:r>
          </a:p>
          <a:p>
            <a:r>
              <a:rPr lang="de-DE" dirty="0" smtClean="0"/>
              <a:t>http</a:t>
            </a:r>
            <a:r>
              <a:rPr lang="de-DE" dirty="0"/>
              <a:t>://www.planorg.de/</a:t>
            </a:r>
          </a:p>
        </p:txBody>
      </p:sp>
    </p:spTree>
    <p:extLst>
      <p:ext uri="{BB962C8B-B14F-4D97-AF65-F5344CB8AC3E}">
        <p14:creationId xmlns:p14="http://schemas.microsoft.com/office/powerpoint/2010/main" val="30471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Controlling Leitbild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000" dirty="0"/>
              <a:t>Auseinandersetzung mit Kunden (Patienten, </a:t>
            </a:r>
            <a:r>
              <a:rPr lang="de-DE" sz="2000" dirty="0" err="1"/>
              <a:t>Zuweisern</a:t>
            </a:r>
            <a:r>
              <a:rPr lang="de-DE" sz="2000" dirty="0"/>
              <a:t>, Kooperationspartnern) = wichtiger Teil des zukunftsorientierten Krankenhaus-Controllings dar</a:t>
            </a:r>
            <a:endParaRPr lang="de-DE" sz="2800" dirty="0"/>
          </a:p>
          <a:p>
            <a:pPr lvl="1"/>
            <a:r>
              <a:rPr lang="de-DE" sz="2000" dirty="0"/>
              <a:t>Controlling häufig nur als Kontrollinstrument des Top-Managements (miss)verstanden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erschwert Implementierung eines Controlling-Konzeptes erheblich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sinnvoll, parallel zur Entwicklung des Controlling-Konzeptes </a:t>
            </a:r>
            <a:r>
              <a:rPr lang="de-DE" sz="2000" b="1" dirty="0"/>
              <a:t>Controlling-Leitbild </a:t>
            </a:r>
            <a:r>
              <a:rPr lang="de-DE" sz="2000" dirty="0"/>
              <a:t>zu </a:t>
            </a:r>
            <a:r>
              <a:rPr lang="de-DE" sz="2000" dirty="0" smtClean="0"/>
              <a:t>erarbeiten</a:t>
            </a:r>
            <a:endParaRPr lang="de-DE" sz="2000" dirty="0"/>
          </a:p>
        </p:txBody>
      </p:sp>
      <p:sp>
        <p:nvSpPr>
          <p:cNvPr id="4" name="Stern mit 5 Zacken 3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14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Controlling Leitbild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03804" y="864831"/>
            <a:ext cx="10058400" cy="5868477"/>
          </a:xfrm>
        </p:spPr>
        <p:txBody>
          <a:bodyPr>
            <a:normAutofit fontScale="92500" lnSpcReduction="10000"/>
          </a:bodyPr>
          <a:lstStyle/>
          <a:p>
            <a:pPr marL="502920" lvl="1" indent="0">
              <a:buNone/>
            </a:pPr>
            <a:r>
              <a:rPr lang="de-DE" sz="2200" dirty="0" smtClean="0"/>
              <a:t>Aussagen </a:t>
            </a:r>
            <a:r>
              <a:rPr lang="de-DE" sz="2200" dirty="0"/>
              <a:t>v.a. zu folgenden Inhalten:</a:t>
            </a:r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  <a:p>
            <a:pPr lvl="1"/>
            <a:endParaRPr lang="de-DE" sz="2200" dirty="0"/>
          </a:p>
          <a:p>
            <a:pPr lvl="1"/>
            <a:endParaRPr lang="de-DE" sz="2200" dirty="0" smtClean="0"/>
          </a:p>
          <a:p>
            <a:pPr marL="502920" lvl="1" indent="0">
              <a:buNone/>
            </a:pPr>
            <a:endParaRPr lang="de-DE" sz="2200" dirty="0" smtClean="0"/>
          </a:p>
          <a:p>
            <a:pPr marL="502920" lvl="1" indent="0">
              <a:buNone/>
            </a:pPr>
            <a:endParaRPr lang="de-DE" sz="2200" dirty="0"/>
          </a:p>
          <a:p>
            <a:pPr marL="502920" lvl="1" indent="0">
              <a:buNone/>
            </a:pPr>
            <a:endParaRPr lang="de-DE" sz="2200" dirty="0" smtClean="0"/>
          </a:p>
          <a:p>
            <a:pPr marL="502920" lvl="1" indent="0">
              <a:buNone/>
            </a:pPr>
            <a:endParaRPr lang="de-DE" sz="2200" dirty="0"/>
          </a:p>
          <a:p>
            <a:pPr marL="502920" lvl="1" indent="0">
              <a:buNone/>
            </a:pPr>
            <a:r>
              <a:rPr lang="de-DE" sz="2200" dirty="0" smtClean="0"/>
              <a:t>Leitbildprozess </a:t>
            </a:r>
            <a:r>
              <a:rPr lang="de-DE" sz="2200" dirty="0"/>
              <a:t>selbst = guter Indikator, ob Krankenhausleitung Vision, Willen und Energie hat, Implementierung des Controllings durchzuführen</a:t>
            </a:r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86016446"/>
              </p:ext>
            </p:extLst>
          </p:nvPr>
        </p:nvGraphicFramePr>
        <p:xfrm>
          <a:off x="3515227" y="1363287"/>
          <a:ext cx="8676773" cy="422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ern mit 5 Zacken 4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25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Strategisches vs. Operatives Controlling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5302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 nach rechts 4"/>
          <p:cNvSpPr/>
          <p:nvPr/>
        </p:nvSpPr>
        <p:spPr>
          <a:xfrm>
            <a:off x="3633607" y="4905926"/>
            <a:ext cx="111034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7732148" y="4905927"/>
            <a:ext cx="111034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851316" y="4905927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„die richtigen Dinge tun“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007435" y="4905927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„die Dinge richtig tun“</a:t>
            </a:r>
            <a:endParaRPr lang="de-DE" dirty="0"/>
          </a:p>
        </p:txBody>
      </p:sp>
      <p:sp>
        <p:nvSpPr>
          <p:cNvPr id="9" name="Stern mit 5 Zacken 8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3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Strategisches Controlling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b="1" dirty="0"/>
              <a:t>Strategisches Controlling </a:t>
            </a:r>
            <a:r>
              <a:rPr lang="de-DE" dirty="0"/>
              <a:t>(„Tun wir die richtigen Dinge?“) </a:t>
            </a:r>
          </a:p>
          <a:p>
            <a:pPr lvl="1"/>
            <a:r>
              <a:rPr lang="de-DE" sz="2000" dirty="0"/>
              <a:t>dient Sicherung der Existenz des KH und Leistungsfähigkeit und –</a:t>
            </a:r>
            <a:r>
              <a:rPr lang="de-DE" sz="2000" dirty="0" err="1"/>
              <a:t>bereitschaft</a:t>
            </a:r>
            <a:endParaRPr lang="de-DE" sz="2000" dirty="0"/>
          </a:p>
          <a:p>
            <a:pPr lvl="1"/>
            <a:r>
              <a:rPr lang="de-DE" sz="2000" dirty="0"/>
              <a:t>Sicherstellung des Krankenhaus Versorgungsauftrag mittel- und langfristig </a:t>
            </a:r>
          </a:p>
          <a:p>
            <a:pPr lvl="1"/>
            <a:r>
              <a:rPr lang="de-DE" sz="2000" dirty="0"/>
              <a:t>Planungszeitraum ca. 3-5 Jahre </a:t>
            </a:r>
          </a:p>
          <a:p>
            <a:pPr lvl="1"/>
            <a:r>
              <a:rPr lang="de-DE" sz="2000" dirty="0"/>
              <a:t>Ziel des Einsatzes: Identifizierung der Erfolgspotenziale, die beitragen, strategische Krankenhausziele zu realisieren</a:t>
            </a:r>
          </a:p>
          <a:p>
            <a:pPr lvl="1"/>
            <a:r>
              <a:rPr lang="de-DE" sz="2000" dirty="0"/>
              <a:t>Besondere Anforderungen an Controller aufgrund Ungewissheit, mit der Planungsentscheidungen für sehr langen Zeitraum behaftet sind </a:t>
            </a:r>
            <a:endParaRPr lang="de-DE" sz="2000" dirty="0" smtClean="0"/>
          </a:p>
          <a:p>
            <a:pPr lvl="1"/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 smtClean="0"/>
              <a:t> </a:t>
            </a:r>
            <a:r>
              <a:rPr lang="de-DE" sz="2000" dirty="0"/>
              <a:t>methodisch schwierig  Entwicklung der Größen zu prognostizieren, die Inanspruchnahme des Krankenhauses beeinflussen (z.B. </a:t>
            </a:r>
            <a:r>
              <a:rPr lang="de-DE" sz="2000" dirty="0" err="1"/>
              <a:t>medizin</a:t>
            </a:r>
            <a:r>
              <a:rPr lang="de-DE" sz="2000" dirty="0"/>
              <a:t>. und psychosozialen Bedürfnisse der Patienten)</a:t>
            </a:r>
          </a:p>
        </p:txBody>
      </p:sp>
      <p:sp>
        <p:nvSpPr>
          <p:cNvPr id="4" name="Stern mit 5 Zacken 3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Operatives Controlling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24350" y="1845734"/>
            <a:ext cx="8088284" cy="4023360"/>
          </a:xfrm>
        </p:spPr>
        <p:txBody>
          <a:bodyPr/>
          <a:lstStyle/>
          <a:p>
            <a:pPr lvl="0"/>
            <a:r>
              <a:rPr lang="de-DE" b="1" dirty="0"/>
              <a:t>operatives Controlling </a:t>
            </a:r>
            <a:r>
              <a:rPr lang="de-DE" dirty="0"/>
              <a:t>(„Tun wir die richtigen Dinge richtig?“) </a:t>
            </a:r>
          </a:p>
          <a:p>
            <a:pPr lvl="1"/>
            <a:r>
              <a:rPr lang="de-DE" sz="2000" dirty="0"/>
              <a:t>unterstützt Krankenhausmanagement bei Realisierung </a:t>
            </a:r>
            <a:r>
              <a:rPr lang="de-DE" sz="2000" dirty="0" smtClean="0"/>
              <a:t>kurzfristig </a:t>
            </a:r>
            <a:r>
              <a:rPr lang="de-DE" sz="2000" dirty="0"/>
              <a:t>zu verwirklichenden Z</a:t>
            </a:r>
            <a:r>
              <a:rPr lang="de-DE" sz="2000" dirty="0" smtClean="0"/>
              <a:t>ielen</a:t>
            </a:r>
            <a:endParaRPr lang="de-DE" sz="2000" dirty="0"/>
          </a:p>
          <a:p>
            <a:pPr lvl="1"/>
            <a:r>
              <a:rPr lang="de-DE" sz="2000" dirty="0"/>
              <a:t>Planungszeitraum max. 1-3 Jahre </a:t>
            </a:r>
          </a:p>
          <a:p>
            <a:pPr lvl="1"/>
            <a:r>
              <a:rPr lang="de-DE" sz="2000" dirty="0"/>
              <a:t>Ausgangssituation mit weniger Ungewissheit verbunden</a:t>
            </a:r>
          </a:p>
          <a:p>
            <a:pPr lvl="1"/>
            <a:r>
              <a:rPr lang="de-DE" sz="2000" dirty="0"/>
              <a:t>zu lösendes Problem meist schon bekannt und bewährte Programme für Lösung und Umsetzung der Entscheidungsergebnisse stehen zur Verfügung</a:t>
            </a:r>
          </a:p>
          <a:p>
            <a:endParaRPr lang="de-DE" dirty="0"/>
          </a:p>
        </p:txBody>
      </p:sp>
      <p:sp>
        <p:nvSpPr>
          <p:cNvPr id="4" name="Stern mit 5 Zacken 3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Strategisches vs. Operatives Controlling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5328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ern mit 5 Zacken 4"/>
          <p:cNvSpPr/>
          <p:nvPr/>
        </p:nvSpPr>
        <p:spPr>
          <a:xfrm>
            <a:off x="11471564" y="257695"/>
            <a:ext cx="473825" cy="3408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98344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1788</Words>
  <Application>Microsoft Office PowerPoint</Application>
  <PresentationFormat>Breitbild</PresentationFormat>
  <Paragraphs>256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Corbel</vt:lpstr>
      <vt:lpstr>Wingdings</vt:lpstr>
      <vt:lpstr>Wingdings 2</vt:lpstr>
      <vt:lpstr>Rahmen</vt:lpstr>
      <vt:lpstr>Finanzmanagement und Medizincontrolling Teil 2</vt:lpstr>
      <vt:lpstr>Leistungs-dokumentations-system</vt:lpstr>
      <vt:lpstr>Leistungs-dokumentations-system</vt:lpstr>
      <vt:lpstr>Controlling Leitbild</vt:lpstr>
      <vt:lpstr>Controlling Leitbild</vt:lpstr>
      <vt:lpstr>Strategisches vs. Operatives Controlling</vt:lpstr>
      <vt:lpstr>Strategisches Controlling</vt:lpstr>
      <vt:lpstr>Operatives Controlling</vt:lpstr>
      <vt:lpstr>Strategisches vs. Operatives Controlling</vt:lpstr>
      <vt:lpstr>Fallbeispiel: Controlling im Sana-Konzern</vt:lpstr>
      <vt:lpstr>Fallbeispiel: Controlling im Sana-Konzern</vt:lpstr>
      <vt:lpstr>Fallbeispiel: Controlling im Sana-Konzern</vt:lpstr>
      <vt:lpstr>Fallbeispiel: Controlling im Sana-Konzern</vt:lpstr>
      <vt:lpstr>Fallbeispiel: Controlling im Sana-Konzern</vt:lpstr>
      <vt:lpstr>Fallbeispiel: Controlling im Sana-Konzern</vt:lpstr>
      <vt:lpstr>Fallbeispiel: Controlling im Sana-Konzern</vt:lpstr>
      <vt:lpstr>Fallbeispiel: Controlling im Sana-Konzern</vt:lpstr>
      <vt:lpstr>Berichtswesen</vt:lpstr>
      <vt:lpstr>Berichtswesen - Grundsätze</vt:lpstr>
      <vt:lpstr>Berichtswesen - Arten</vt:lpstr>
      <vt:lpstr>Berichtswesen - Arten</vt:lpstr>
      <vt:lpstr>Berichtswesen - Arten</vt:lpstr>
      <vt:lpstr>Berichtswesen - Arten</vt:lpstr>
      <vt:lpstr>Medizin-controlling</vt:lpstr>
      <vt:lpstr>Verweildauer/Kosten/Erlöse</vt:lpstr>
      <vt:lpstr>Zusammen-fassung</vt:lpstr>
      <vt:lpstr>Wirtschaftlich-keitsprüfung von Kranken-häusern</vt:lpstr>
      <vt:lpstr>Wirtschaftlich-keitsprüfung von Kranken-häusern</vt:lpstr>
      <vt:lpstr>Wirtschaftlich-keitsprüfung von Kranken-häusern</vt:lpstr>
      <vt:lpstr>Wirtschaftlich-keitsprüfung von Kranken-häusern</vt:lpstr>
      <vt:lpstr>Wirtschaftlich-keitsprüfung von Kranken-häusern</vt:lpstr>
      <vt:lpstr>Wirtschaftlich-keitsprüfung von Kranken-häusern</vt:lpstr>
      <vt:lpstr>Fazit</vt:lpstr>
      <vt:lpstr>Fazit</vt:lpstr>
      <vt:lpstr>Fazit</vt:lpstr>
      <vt:lpstr>Literatur</vt:lpstr>
    </vt:vector>
  </TitlesOfParts>
  <Company>Uniklinikum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Befragungen</dc:title>
  <dc:creator>Julia Maurer</dc:creator>
  <cp:lastModifiedBy>user</cp:lastModifiedBy>
  <cp:revision>82</cp:revision>
  <dcterms:created xsi:type="dcterms:W3CDTF">2019-04-19T10:00:08Z</dcterms:created>
  <dcterms:modified xsi:type="dcterms:W3CDTF">2022-06-06T16:16:19Z</dcterms:modified>
</cp:coreProperties>
</file>