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>
        <p:scale>
          <a:sx n="125" d="100"/>
          <a:sy n="125" d="100"/>
        </p:scale>
        <p:origin x="1642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FA5-2FB9-400C-8172-BE1B6AFE11B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20-C469-4636-9627-82C37E8A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FA5-2FB9-400C-8172-BE1B6AFE11B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20-C469-4636-9627-82C37E8A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4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FA5-2FB9-400C-8172-BE1B6AFE11B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20-C469-4636-9627-82C37E8A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FA5-2FB9-400C-8172-BE1B6AFE11B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20-C469-4636-9627-82C37E8A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3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FA5-2FB9-400C-8172-BE1B6AFE11B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20-C469-4636-9627-82C37E8A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FA5-2FB9-400C-8172-BE1B6AFE11B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20-C469-4636-9627-82C37E8A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FA5-2FB9-400C-8172-BE1B6AFE11B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20-C469-4636-9627-82C37E8A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FA5-2FB9-400C-8172-BE1B6AFE11B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20-C469-4636-9627-82C37E8A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7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FA5-2FB9-400C-8172-BE1B6AFE11B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20-C469-4636-9627-82C37E8A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FA5-2FB9-400C-8172-BE1B6AFE11B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20-C469-4636-9627-82C37E8A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8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FA5-2FB9-400C-8172-BE1B6AFE11B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20-C469-4636-9627-82C37E8A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5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FA5-2FB9-400C-8172-BE1B6AFE11B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5A20-C469-4636-9627-82C37E8A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6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6858000" cy="45725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666" y="16204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Bauhaus 93" panose="04030905020B02020C02" pitchFamily="82" charset="0"/>
              </a:rPr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5975" y="17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Rounded MT Bold" panose="020F0704030504030204" pitchFamily="34" charset="0"/>
              </a:rPr>
              <a:t>Home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228" y="176509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About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35666" y="176510"/>
            <a:ext cx="584006" cy="3240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10557" y="984901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2644" y="1246511"/>
            <a:ext cx="1257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rial Rounded MT Bold" panose="020F0704030504030204" pitchFamily="34" charset="0"/>
              </a:defRPr>
            </a:lvl1pPr>
          </a:lstStyle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TITOLO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2600" y="1730742"/>
            <a:ext cx="4592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A wonderful serenity has taken possession of my entire soul,</a:t>
            </a:r>
          </a:p>
          <a:p>
            <a:pPr algn="ctr"/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like these sweet mornings of spring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457825" y="273577"/>
            <a:ext cx="0" cy="1299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49016" y="2578173"/>
            <a:ext cx="815064" cy="320040"/>
          </a:xfrm>
          <a:prstGeom prst="rect">
            <a:avLst/>
          </a:prstGeom>
          <a:solidFill>
            <a:schemeClr val="accent2">
              <a:lumMod val="20000"/>
              <a:lumOff val="80000"/>
              <a:alpha val="81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23525" y="2578173"/>
            <a:ext cx="815064" cy="320040"/>
          </a:xfrm>
          <a:prstGeom prst="rect">
            <a:avLst/>
          </a:prstGeom>
          <a:solidFill>
            <a:schemeClr val="bg2">
              <a:lumMod val="20000"/>
              <a:lumOff val="80000"/>
              <a:alpha val="87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98034" y="2578173"/>
            <a:ext cx="815064" cy="320040"/>
          </a:xfrm>
          <a:prstGeom prst="rect">
            <a:avLst/>
          </a:prstGeom>
          <a:solidFill>
            <a:schemeClr val="accent5">
              <a:lumMod val="20000"/>
              <a:lumOff val="80000"/>
              <a:alpha val="87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49016" y="2752999"/>
            <a:ext cx="4159964" cy="324904"/>
          </a:xfrm>
          <a:prstGeom prst="roundRect">
            <a:avLst>
              <a:gd name="adj" fmla="val 23453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44687" y="2536824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n w="3175">
                  <a:noFill/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TEXT</a:t>
            </a:r>
            <a:endParaRPr lang="en-US" sz="1050" b="1" dirty="0">
              <a:ln w="3175">
                <a:noFill/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5817" y="2536823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n w="3175">
                  <a:noFill/>
                </a:ln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68209" y="2536823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n w="3175">
                  <a:noFill/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7108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6858000" cy="45725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666" y="16204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Bauhaus 93" panose="04030905020B02020C02" pitchFamily="82" charset="0"/>
              </a:rPr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5975" y="17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Rounded MT Bold" panose="020F0704030504030204" pitchFamily="34" charset="0"/>
              </a:rPr>
              <a:t>Home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228" y="176509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About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35666" y="176510"/>
            <a:ext cx="584006" cy="3240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10557" y="984901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2644" y="1246511"/>
            <a:ext cx="1257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rial Rounded MT Bold" panose="020F0704030504030204" pitchFamily="34" charset="0"/>
              </a:defRPr>
            </a:lvl1pPr>
          </a:lstStyle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TITOLO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2600" y="1730742"/>
            <a:ext cx="4592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A wonderful serenity has taken possession of my entire soul,</a:t>
            </a:r>
          </a:p>
          <a:p>
            <a:pPr algn="ctr"/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like these sweet mornings of spring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457825" y="273577"/>
            <a:ext cx="0" cy="1299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98034" y="2578173"/>
            <a:ext cx="815064" cy="320040"/>
          </a:xfrm>
          <a:prstGeom prst="rect">
            <a:avLst/>
          </a:prstGeom>
          <a:solidFill>
            <a:schemeClr val="accent5">
              <a:lumMod val="20000"/>
              <a:lumOff val="80000"/>
              <a:alpha val="87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23525" y="2578173"/>
            <a:ext cx="815064" cy="320040"/>
          </a:xfrm>
          <a:prstGeom prst="rect">
            <a:avLst/>
          </a:prstGeom>
          <a:solidFill>
            <a:schemeClr val="bg2">
              <a:lumMod val="20000"/>
              <a:lumOff val="80000"/>
              <a:alpha val="87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49016" y="2578173"/>
            <a:ext cx="815064" cy="32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49016" y="2752998"/>
            <a:ext cx="4159964" cy="2408281"/>
          </a:xfrm>
          <a:prstGeom prst="roundRect">
            <a:avLst>
              <a:gd name="adj" fmla="val 2781"/>
            </a:avLst>
          </a:prstGeom>
          <a:ln>
            <a:noFill/>
          </a:ln>
          <a:effectLst>
            <a:outerShdw blurRad="50800" dist="381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44687" y="2536824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n w="3175">
                  <a:noFill/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TEXT</a:t>
            </a:r>
            <a:endParaRPr lang="en-US" sz="1050" b="1" dirty="0">
              <a:ln w="3175">
                <a:noFill/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5817" y="2536823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n w="3175">
                  <a:noFill/>
                </a:ln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68209" y="2536823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n w="3175">
                  <a:noFill/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2697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6858000" cy="45725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666" y="16204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Bauhaus 93" panose="04030905020B02020C02" pitchFamily="82" charset="0"/>
              </a:rPr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5975" y="17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Rounded MT Bold" panose="020F0704030504030204" pitchFamily="34" charset="0"/>
              </a:rPr>
              <a:t>Home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228" y="176509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About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35666" y="176510"/>
            <a:ext cx="584006" cy="3240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10557" y="984901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2644" y="1246511"/>
            <a:ext cx="1257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rial Rounded MT Bold" panose="020F0704030504030204" pitchFamily="34" charset="0"/>
              </a:defRPr>
            </a:lvl1pPr>
          </a:lstStyle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TITOLO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2600" y="1730742"/>
            <a:ext cx="4592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A wonderful serenity has taken possession of my entire soul,</a:t>
            </a:r>
          </a:p>
          <a:p>
            <a:pPr algn="ctr"/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like these sweet mornings of spring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457825" y="273577"/>
            <a:ext cx="0" cy="1299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49016" y="2578173"/>
            <a:ext cx="815064" cy="320040"/>
          </a:xfrm>
          <a:prstGeom prst="rect">
            <a:avLst/>
          </a:prstGeom>
          <a:solidFill>
            <a:schemeClr val="accent2">
              <a:lumMod val="20000"/>
              <a:lumOff val="80000"/>
              <a:alpha val="81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98034" y="2578173"/>
            <a:ext cx="815064" cy="320040"/>
          </a:xfrm>
          <a:prstGeom prst="rect">
            <a:avLst/>
          </a:prstGeom>
          <a:solidFill>
            <a:schemeClr val="accent5">
              <a:lumMod val="20000"/>
              <a:lumOff val="80000"/>
              <a:alpha val="87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23525" y="2578173"/>
            <a:ext cx="815064" cy="32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63500" sx="110000" sy="11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49016" y="2752998"/>
            <a:ext cx="4159964" cy="2408281"/>
          </a:xfrm>
          <a:prstGeom prst="roundRect">
            <a:avLst>
              <a:gd name="adj" fmla="val 2781"/>
            </a:avLst>
          </a:prstGeom>
          <a:ln>
            <a:noFill/>
          </a:ln>
          <a:effectLst>
            <a:outerShdw blurRad="50800" dist="381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44687" y="2536824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n w="3175">
                  <a:noFill/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TEXT</a:t>
            </a:r>
            <a:endParaRPr lang="en-US" sz="1050" b="1" dirty="0">
              <a:ln w="3175">
                <a:noFill/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5817" y="2536823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n w="3175">
                  <a:noFill/>
                </a:ln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68209" y="2536823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n w="3175">
                  <a:noFill/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3629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6858000" cy="45725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666" y="16204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Bauhaus 93" panose="04030905020B02020C02" pitchFamily="82" charset="0"/>
              </a:rPr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5975" y="17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Rounded MT Bold" panose="020F0704030504030204" pitchFamily="34" charset="0"/>
              </a:rPr>
              <a:t>Home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1228" y="176509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About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35666" y="176510"/>
            <a:ext cx="584006" cy="3240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10557" y="984901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2600" y="1730742"/>
            <a:ext cx="4592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A wonderful serenity has taken possession of my entire soul,</a:t>
            </a:r>
          </a:p>
          <a:p>
            <a:pPr algn="ctr"/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 like these sweet mornings of spring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457825" y="273577"/>
            <a:ext cx="0" cy="1299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49016" y="2578173"/>
            <a:ext cx="815064" cy="320040"/>
          </a:xfrm>
          <a:prstGeom prst="rect">
            <a:avLst/>
          </a:prstGeom>
          <a:solidFill>
            <a:schemeClr val="accent2">
              <a:lumMod val="20000"/>
              <a:lumOff val="80000"/>
              <a:alpha val="81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23525" y="2578173"/>
            <a:ext cx="815064" cy="320040"/>
          </a:xfrm>
          <a:prstGeom prst="rect">
            <a:avLst/>
          </a:prstGeom>
          <a:solidFill>
            <a:schemeClr val="bg2">
              <a:lumMod val="20000"/>
              <a:lumOff val="80000"/>
              <a:alpha val="87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98034" y="2578173"/>
            <a:ext cx="815064" cy="32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349016" y="2752998"/>
            <a:ext cx="4159964" cy="2408281"/>
          </a:xfrm>
          <a:prstGeom prst="roundRect">
            <a:avLst>
              <a:gd name="adj" fmla="val 2781"/>
            </a:avLst>
          </a:prstGeom>
          <a:ln>
            <a:noFill/>
          </a:ln>
          <a:effectLst>
            <a:outerShdw blurRad="50800" dist="381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44687" y="2536824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n w="3175">
                  <a:noFill/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TEXT</a:t>
            </a:r>
            <a:endParaRPr lang="en-US" sz="1050" b="1" dirty="0">
              <a:ln w="3175">
                <a:noFill/>
              </a:ln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5817" y="2536823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ln w="3175">
                  <a:noFill/>
                </a:ln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68209" y="2536823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n w="3175">
                  <a:noFill/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72644" y="1246511"/>
            <a:ext cx="1257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Arial Rounded MT Bold" panose="020F0704030504030204" pitchFamily="34" charset="0"/>
              </a:defRPr>
            </a:lvl1pPr>
          </a:lstStyle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5510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104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Mongelli</dc:creator>
  <cp:lastModifiedBy>Marco Mongelli</cp:lastModifiedBy>
  <cp:revision>19</cp:revision>
  <dcterms:created xsi:type="dcterms:W3CDTF">2017-03-01T22:35:14Z</dcterms:created>
  <dcterms:modified xsi:type="dcterms:W3CDTF">2017-03-02T18:58:36Z</dcterms:modified>
</cp:coreProperties>
</file>