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60" r:id="rId3"/>
    <p:sldId id="261" r:id="rId4"/>
    <p:sldId id="262" r:id="rId5"/>
    <p:sldId id="263" r:id="rId6"/>
    <p:sldId id="264" r:id="rId7"/>
    <p:sldId id="265" r:id="rId8"/>
    <p:sldId id="266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31"/>
  </p:normalViewPr>
  <p:slideViewPr>
    <p:cSldViewPr>
      <p:cViewPr>
        <p:scale>
          <a:sx n="115" d="100"/>
          <a:sy n="115" d="100"/>
        </p:scale>
        <p:origin x="1024" y="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8A2BE7-7790-4473-ACA7-2E7D92BE81C7}" type="datetimeFigureOut">
              <a:rPr lang="en-US" smtClean="0"/>
              <a:t>11/7/16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FF7155-4804-4F1C-B784-85EC3599D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667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F7155-4804-4F1C-B784-85EC3599DB1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08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-228600"/>
            <a:ext cx="9272315" cy="7162800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2438400" y="2286000"/>
            <a:ext cx="6400800" cy="990600"/>
          </a:xfrm>
        </p:spPr>
        <p:txBody>
          <a:bodyPr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2438400" y="3429000"/>
            <a:ext cx="6400800" cy="609600"/>
          </a:xfrm>
        </p:spPr>
        <p:txBody>
          <a:bodyPr>
            <a:normAutofit/>
          </a:bodyPr>
          <a:lstStyle>
            <a:lvl1pPr marL="0" indent="0" algn="l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639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05678"/>
            <a:ext cx="9144000" cy="706367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438400" y="4495800"/>
            <a:ext cx="6400800" cy="1143000"/>
          </a:xfrm>
        </p:spPr>
        <p:txBody>
          <a:bodyPr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8686800" y="6629400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3228AA4D-B010-4402-A720-B50DA9FF7B73}" type="slidenum">
              <a:rPr lang="en-US" sz="800" smtClean="0"/>
              <a:pPr algn="r"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405436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7"/>
          <p:cNvSpPr>
            <a:spLocks noGrp="1"/>
          </p:cNvSpPr>
          <p:nvPr>
            <p:ph type="title" hasCustomPrompt="1"/>
          </p:nvPr>
        </p:nvSpPr>
        <p:spPr>
          <a:xfrm>
            <a:off x="381000" y="76200"/>
            <a:ext cx="8382000" cy="48736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800" baseline="0"/>
            </a:lvl1pPr>
          </a:lstStyle>
          <a:p>
            <a:r>
              <a:rPr lang="en-US" dirty="0" smtClean="0"/>
              <a:t>Click to edit slide title</a:t>
            </a:r>
            <a:endParaRPr lang="en-US" dirty="0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381000" y="609600"/>
            <a:ext cx="8382000" cy="5334000"/>
          </a:xfrm>
          <a:prstGeom prst="rect">
            <a:avLst/>
          </a:prstGeom>
        </p:spPr>
        <p:txBody>
          <a:bodyPr/>
          <a:lstStyle>
            <a:lvl1pPr marL="342900" indent="-342900">
              <a:buFont typeface="Calibri" panose="020F0502020204030204" pitchFamily="34" charset="0"/>
              <a:buChar char="•"/>
              <a:defRPr sz="2400"/>
            </a:lvl1pPr>
            <a:lvl2pPr marL="742950" indent="-285750">
              <a:buFont typeface="Calibri" panose="020F0502020204030204" pitchFamily="34" charset="0"/>
              <a:buChar char="•"/>
              <a:defRPr sz="2200"/>
            </a:lvl2pPr>
            <a:lvl3pPr marL="1143000" indent="-228600">
              <a:buFont typeface="Calibri" panose="020F0502020204030204" pitchFamily="34" charset="0"/>
              <a:buChar char="•"/>
              <a:defRPr sz="2000"/>
            </a:lvl3pPr>
            <a:lvl4pPr marL="1600200" indent="-228600">
              <a:buFont typeface="Calibri" panose="020F0502020204030204" pitchFamily="34" charset="0"/>
              <a:buChar char="•"/>
              <a:defRPr sz="1800"/>
            </a:lvl4pPr>
            <a:lvl5pPr marL="2057400" indent="-228600">
              <a:buFont typeface="Calibri" panose="020F0502020204030204" pitchFamily="34" charset="0"/>
              <a:buChar char="•"/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8686800" y="6629400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3228AA4D-B010-4402-A720-B50DA9FF7B73}" type="slidenum">
              <a:rPr lang="en-US" sz="800" smtClean="0"/>
              <a:pPr algn="r"/>
              <a:t>‹#›</a:t>
            </a:fld>
            <a:endParaRPr lang="en-US" sz="800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304800" y="6553200"/>
            <a:ext cx="32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600" dirty="0" smtClean="0"/>
              <a:t>1  Source</a:t>
            </a:r>
            <a:r>
              <a:rPr lang="en-US" sz="600" baseline="0" dirty="0" smtClean="0"/>
              <a:t> footnotes go here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dirty="0" smtClean="0"/>
              <a:t>2  Source</a:t>
            </a:r>
            <a:r>
              <a:rPr lang="en-US" sz="600" baseline="0" dirty="0" smtClean="0"/>
              <a:t> footnotes go here</a:t>
            </a:r>
            <a:endParaRPr lang="en-US" sz="600" dirty="0" smtClean="0"/>
          </a:p>
        </p:txBody>
      </p:sp>
    </p:spTree>
    <p:extLst>
      <p:ext uri="{BB962C8B-B14F-4D97-AF65-F5344CB8AC3E}">
        <p14:creationId xmlns:p14="http://schemas.microsoft.com/office/powerpoint/2010/main" val="1265234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5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05678"/>
            <a:ext cx="9144000" cy="7063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490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1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tif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tif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914400"/>
            <a:ext cx="8128000" cy="229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214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Goals: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Clarify </a:t>
            </a:r>
            <a:r>
              <a:rPr lang="en-US" dirty="0" err="1"/>
              <a:t>Hystrix</a:t>
            </a:r>
            <a:r>
              <a:rPr lang="en-US" dirty="0"/>
              <a:t> and implementation</a:t>
            </a:r>
          </a:p>
          <a:p>
            <a:r>
              <a:rPr lang="en-US" dirty="0" err="1"/>
              <a:t>Hystrix</a:t>
            </a:r>
            <a:r>
              <a:rPr lang="en-US" dirty="0"/>
              <a:t> Dashboard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582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286" y="1809735"/>
            <a:ext cx="8084626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107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57254" y="2718661"/>
            <a:ext cx="1540790" cy="838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alpha val="25000"/>
                  </a:schemeClr>
                </a:solidFill>
              </a:rPr>
              <a:t>Service</a:t>
            </a:r>
            <a:endParaRPr lang="en-US" dirty="0">
              <a:solidFill>
                <a:schemeClr val="tx1">
                  <a:alpha val="2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36190" y="3471620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rtlCol="0" anchor="ctr">
            <a:normAutofit/>
          </a:bodyPr>
          <a:lstStyle/>
          <a:p>
            <a:endParaRPr lang="en-US" dirty="0" smtClean="0"/>
          </a:p>
        </p:txBody>
      </p:sp>
      <p:sp>
        <p:nvSpPr>
          <p:cNvPr id="6" name="Rectangle 5"/>
          <p:cNvSpPr/>
          <p:nvPr/>
        </p:nvSpPr>
        <p:spPr>
          <a:xfrm>
            <a:off x="990600" y="2711850"/>
            <a:ext cx="1540790" cy="838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alpha val="25000"/>
                  </a:schemeClr>
                </a:solidFill>
              </a:rPr>
              <a:t>Controller</a:t>
            </a:r>
            <a:endParaRPr lang="en-US" dirty="0">
              <a:solidFill>
                <a:schemeClr val="tx1">
                  <a:alpha val="2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458705" y="2702870"/>
            <a:ext cx="1540790" cy="838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alpha val="25000"/>
                  </a:schemeClr>
                </a:solidFill>
              </a:rPr>
              <a:t>client</a:t>
            </a:r>
            <a:endParaRPr lang="en-US" dirty="0">
              <a:solidFill>
                <a:schemeClr val="tx1">
                  <a:alpha val="25000"/>
                </a:schemeClr>
              </a:solidFill>
            </a:endParaRPr>
          </a:p>
        </p:txBody>
      </p:sp>
      <p:cxnSp>
        <p:nvCxnSpPr>
          <p:cNvPr id="8" name="Straight Arrow Connector 7"/>
          <p:cNvCxnSpPr>
            <a:endCxn id="10" idx="1"/>
          </p:cNvCxnSpPr>
          <p:nvPr/>
        </p:nvCxnSpPr>
        <p:spPr>
          <a:xfrm flipV="1">
            <a:off x="2531390" y="3121970"/>
            <a:ext cx="927315" cy="15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5064717" y="3132573"/>
            <a:ext cx="927315" cy="15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5528373" y="2242411"/>
            <a:ext cx="1" cy="1790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042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57254" y="2718661"/>
            <a:ext cx="1540790" cy="838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alpha val="25000"/>
                  </a:schemeClr>
                </a:solidFill>
              </a:rPr>
              <a:t>Service</a:t>
            </a:r>
            <a:endParaRPr lang="en-US" dirty="0">
              <a:solidFill>
                <a:schemeClr val="tx1">
                  <a:alpha val="2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36190" y="3471620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rtlCol="0" anchor="ctr">
            <a:normAutofit/>
          </a:bodyPr>
          <a:lstStyle/>
          <a:p>
            <a:endParaRPr lang="en-US" dirty="0" smtClean="0"/>
          </a:p>
        </p:txBody>
      </p:sp>
      <p:sp>
        <p:nvSpPr>
          <p:cNvPr id="6" name="Rectangle 5"/>
          <p:cNvSpPr/>
          <p:nvPr/>
        </p:nvSpPr>
        <p:spPr>
          <a:xfrm>
            <a:off x="990600" y="2711850"/>
            <a:ext cx="1540790" cy="838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alpha val="25000"/>
                  </a:schemeClr>
                </a:solidFill>
              </a:rPr>
              <a:t>Controller</a:t>
            </a:r>
            <a:endParaRPr lang="en-US" dirty="0">
              <a:solidFill>
                <a:schemeClr val="tx1">
                  <a:alpha val="2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458705" y="2702870"/>
            <a:ext cx="1540790" cy="838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>
                    <a:alpha val="25000"/>
                  </a:schemeClr>
                </a:solidFill>
              </a:rPr>
              <a:t>Hystrix</a:t>
            </a:r>
            <a:endParaRPr lang="en-US" dirty="0" smtClean="0">
              <a:solidFill>
                <a:schemeClr val="tx1">
                  <a:alpha val="25000"/>
                </a:schemeClr>
              </a:solidFill>
            </a:endParaRPr>
          </a:p>
          <a:p>
            <a:pPr algn="ctr"/>
            <a:r>
              <a:rPr lang="en-US" dirty="0" smtClean="0">
                <a:solidFill>
                  <a:schemeClr val="tx1">
                    <a:alpha val="25000"/>
                  </a:schemeClr>
                </a:solidFill>
              </a:rPr>
              <a:t>Command</a:t>
            </a:r>
            <a:endParaRPr lang="en-US" dirty="0">
              <a:solidFill>
                <a:schemeClr val="tx1">
                  <a:alpha val="25000"/>
                </a:schemeClr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2531390" y="3121970"/>
            <a:ext cx="927315" cy="15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5129939" y="3695700"/>
            <a:ext cx="1265050" cy="1233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528375" y="2242411"/>
            <a:ext cx="6456" cy="33963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260098" y="3518166"/>
            <a:ext cx="12915" cy="857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489703" y="4444845"/>
            <a:ext cx="1540790" cy="838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alpha val="25000"/>
                  </a:schemeClr>
                </a:solidFill>
              </a:rPr>
              <a:t>client</a:t>
            </a:r>
            <a:endParaRPr lang="en-US" dirty="0">
              <a:solidFill>
                <a:schemeClr val="tx1">
                  <a:alpha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8843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98502"/>
            <a:ext cx="4049486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590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1854200"/>
            <a:ext cx="7874000" cy="314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160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 options: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dirty="0" err="1"/>
              <a:t>timeoutInMilliseconds</a:t>
            </a:r>
            <a:r>
              <a:rPr lang="en-US" dirty="0"/>
              <a:t> (1000)</a:t>
            </a:r>
          </a:p>
          <a:p>
            <a:pPr>
              <a:spcBef>
                <a:spcPts val="0"/>
              </a:spcBef>
              <a:defRPr/>
            </a:pPr>
            <a:r>
              <a:rPr lang="en-US" dirty="0" err="1"/>
              <a:t>requestVolumeThreshold</a:t>
            </a:r>
            <a:r>
              <a:rPr lang="en-US" dirty="0"/>
              <a:t> (20)</a:t>
            </a:r>
          </a:p>
          <a:p>
            <a:pPr>
              <a:spcBef>
                <a:spcPts val="0"/>
              </a:spcBef>
              <a:defRPr/>
            </a:pPr>
            <a:r>
              <a:rPr lang="en-US" dirty="0" err="1"/>
              <a:t>sleepWindowInMilliseconds</a:t>
            </a:r>
            <a:r>
              <a:rPr lang="en-US" dirty="0"/>
              <a:t> (5000)</a:t>
            </a:r>
          </a:p>
          <a:p>
            <a:pPr>
              <a:spcBef>
                <a:spcPts val="0"/>
              </a:spcBef>
              <a:defRPr/>
            </a:pPr>
            <a:r>
              <a:rPr lang="en-US" dirty="0" err="1"/>
              <a:t>errorThresholdPercentage</a:t>
            </a:r>
            <a:r>
              <a:rPr lang="en-US" dirty="0"/>
              <a:t> (50)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6575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014.09 WhitePPT-AT3">
  <a:themeElements>
    <a:clrScheme name="Cars Palette">
      <a:dk1>
        <a:sysClr val="windowText" lastClr="000000"/>
      </a:dk1>
      <a:lt1>
        <a:sysClr val="window" lastClr="FFFFFF"/>
      </a:lt1>
      <a:dk2>
        <a:srgbClr val="552380"/>
      </a:dk2>
      <a:lt2>
        <a:srgbClr val="95A1AA"/>
      </a:lt2>
      <a:accent1>
        <a:srgbClr val="250858"/>
      </a:accent1>
      <a:accent2>
        <a:srgbClr val="7B2B83"/>
      </a:accent2>
      <a:accent3>
        <a:srgbClr val="5C707C"/>
      </a:accent3>
      <a:accent4>
        <a:srgbClr val="0B61A8"/>
      </a:accent4>
      <a:accent5>
        <a:srgbClr val="00A1A4"/>
      </a:accent5>
      <a:accent6>
        <a:srgbClr val="3A4951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2014.09 WhitePPT-AT3</Template>
  <TotalTime>8</TotalTime>
  <Words>37</Words>
  <Application>Microsoft Macintosh PowerPoint</Application>
  <PresentationFormat>On-screen Show (4:3)</PresentationFormat>
  <Paragraphs>18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Calibri</vt:lpstr>
      <vt:lpstr>Arial</vt:lpstr>
      <vt:lpstr>2014.09 WhitePPT-AT3</vt:lpstr>
      <vt:lpstr>PowerPoint Presentation</vt:lpstr>
      <vt:lpstr>Goals:</vt:lpstr>
      <vt:lpstr>PowerPoint Presentation</vt:lpstr>
      <vt:lpstr>SOA</vt:lpstr>
      <vt:lpstr>PowerPoint Presentation</vt:lpstr>
      <vt:lpstr>PowerPoint Presentation</vt:lpstr>
      <vt:lpstr>PowerPoint Presentation</vt:lpstr>
      <vt:lpstr>Configuration options:</vt:lpstr>
    </vt:vector>
  </TitlesOfParts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Honig, Deidre</dc:creator>
  <cp:lastModifiedBy>Michalak, Michael</cp:lastModifiedBy>
  <cp:revision>2</cp:revision>
  <dcterms:created xsi:type="dcterms:W3CDTF">2014-10-14T20:56:12Z</dcterms:created>
  <dcterms:modified xsi:type="dcterms:W3CDTF">2016-11-07T18:54:28Z</dcterms:modified>
</cp:coreProperties>
</file>