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1" r:id="rId6"/>
    <p:sldId id="322" r:id="rId7"/>
    <p:sldId id="323" r:id="rId8"/>
    <p:sldId id="324" r:id="rId9"/>
    <p:sldId id="326" r:id="rId10"/>
    <p:sldId id="328" r:id="rId11"/>
    <p:sldId id="327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6E6"/>
    <a:srgbClr val="ACC0C6"/>
    <a:srgbClr val="C7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1"/>
    <p:restoredTop sz="83574"/>
  </p:normalViewPr>
  <p:slideViewPr>
    <p:cSldViewPr>
      <p:cViewPr>
        <p:scale>
          <a:sx n="82" d="100"/>
          <a:sy n="82" d="100"/>
        </p:scale>
        <p:origin x="123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977D-7D52-9B46-8AFC-FA73E52E1EA2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D9937-162B-7541-BDC0-E63FE2759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45D29-FAF8-2746-8E4F-DE3819056A42}" type="datetimeFigureOut">
              <a:rPr lang="en-US" smtClean="0"/>
              <a:t>11/7/16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32FF3-A69B-B74C-A27F-B287F6153B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59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circuit concept</a:t>
            </a:r>
          </a:p>
          <a:p>
            <a:endParaRPr lang="en-US" dirty="0" smtClean="0"/>
          </a:p>
          <a:p>
            <a:r>
              <a:rPr lang="en-US" dirty="0" smtClean="0"/>
              <a:t>Meaning in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</a:t>
            </a:r>
            <a:r>
              <a:rPr lang="en-US" baseline="0" dirty="0" smtClean="0"/>
              <a:t> mean to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9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Hit</a:t>
            </a:r>
            <a:r>
              <a:rPr lang="en-US" baseline="0" dirty="0" smtClean="0"/>
              <a:t> hello/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endpoint.  Walk through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2FF3-A69B-B74C-A27F-B287F6153B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2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-5400000">
            <a:off x="-2209800" y="3352800"/>
            <a:ext cx="5562600" cy="5334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2800" baseline="0">
                <a:solidFill>
                  <a:srgbClr val="ACC0C6"/>
                </a:solidFill>
              </a:defRPr>
            </a:lvl1pPr>
          </a:lstStyle>
          <a:p>
            <a:r>
              <a:rPr lang="en-US" dirty="0" smtClean="0"/>
              <a:t>MEETING TITLE GOES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984248"/>
            <a:ext cx="6934200" cy="1295400"/>
          </a:xfrm>
        </p:spPr>
        <p:txBody>
          <a:bodyPr>
            <a:norm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4000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057400"/>
            <a:ext cx="6781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2628899" y="2558275"/>
            <a:ext cx="6781800" cy="91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ACC0C6"/>
                </a:solidFill>
              </a:defRPr>
            </a:lvl1pPr>
          </a:lstStyle>
          <a:p>
            <a:r>
              <a:rPr lang="en-US" dirty="0" smtClean="0"/>
              <a:t>MEETING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7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579438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1752600"/>
            <a:ext cx="7772400" cy="3886200"/>
          </a:xfrm>
        </p:spPr>
        <p:txBody>
          <a:bodyPr/>
          <a:lstStyle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Arial" pitchFamily="34" charset="0"/>
              <a:buChar char="•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2019299" y="3016650"/>
            <a:ext cx="5715000" cy="1066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>
                <a:solidFill>
                  <a:srgbClr val="E0E6E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MEETING TITLE GOES HERE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34400" y="62484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7A93176-E71E-1B43-9EA9-72937F42D2F7}" type="slidenum">
              <a:rPr lang="en-US" sz="1200" b="0" i="0" smtClean="0">
                <a:solidFill>
                  <a:schemeClr val="tx1"/>
                </a:solidFill>
                <a:latin typeface="Calibri"/>
                <a:cs typeface="Calibri"/>
              </a:rPr>
              <a:t>‹#›</a:t>
            </a:fld>
            <a:r>
              <a:rPr lang="en-US" sz="1200" b="0" i="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en-US" sz="1200" b="0" i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57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BBCD-9760-4644-823F-45F0EC204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1" y="2133600"/>
            <a:ext cx="8128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Clarify </a:t>
            </a:r>
            <a:r>
              <a:rPr lang="en-US" dirty="0" err="1" smtClean="0"/>
              <a:t>Hystrix</a:t>
            </a:r>
            <a:r>
              <a:rPr lang="en-US" dirty="0" smtClean="0"/>
              <a:t> and implementation</a:t>
            </a:r>
          </a:p>
          <a:p>
            <a:r>
              <a:rPr lang="en-US" dirty="0" err="1" smtClean="0"/>
              <a:t>Hystrix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6" y="1809735"/>
            <a:ext cx="808462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7254" y="2718661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990600" y="271185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05" y="270287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2531390" y="3121970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64717" y="3132573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28373" y="2242411"/>
            <a:ext cx="1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7254" y="2718661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990600" y="271185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05" y="270287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alpha val="25000"/>
                  </a:schemeClr>
                </a:solidFill>
              </a:rPr>
              <a:t>Hystrix</a:t>
            </a:r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Command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31390" y="3121970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29939" y="3695700"/>
            <a:ext cx="1265050" cy="123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28375" y="2242411"/>
            <a:ext cx="6456" cy="339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0098" y="3518166"/>
            <a:ext cx="12915" cy="85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89703" y="4444845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33" y="457200"/>
            <a:ext cx="404948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854200"/>
            <a:ext cx="7874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interesting configuration: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err="1" smtClean="0"/>
              <a:t>timeoutInMilliseconds</a:t>
            </a:r>
            <a:r>
              <a:rPr lang="en-US" dirty="0" smtClean="0"/>
              <a:t> (1000)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 smtClean="0"/>
              <a:t>requestVolumeThreshold</a:t>
            </a:r>
            <a:r>
              <a:rPr lang="en-US" dirty="0" smtClean="0"/>
              <a:t> (20)</a:t>
            </a: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err="1" smtClean="0"/>
              <a:t>sleepWindowInMilliseconds</a:t>
            </a:r>
            <a:r>
              <a:rPr lang="en-US" dirty="0" smtClean="0"/>
              <a:t> (5000)</a:t>
            </a: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err="1" smtClean="0"/>
              <a:t>errorThresholdPercentage</a:t>
            </a:r>
            <a:r>
              <a:rPr lang="en-US" dirty="0" smtClean="0"/>
              <a:t> (50)</a:t>
            </a:r>
            <a:endParaRPr lang="en-US" dirty="0"/>
          </a:p>
          <a:p>
            <a:pPr>
              <a:spcBef>
                <a:spcPts val="0"/>
              </a:spcBef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Hystrix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5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s.com Color Palette">
      <a:dk1>
        <a:sysClr val="windowText" lastClr="000000"/>
      </a:dk1>
      <a:lt1>
        <a:sysClr val="window" lastClr="FFFFFF"/>
      </a:lt1>
      <a:dk2>
        <a:srgbClr val="532380"/>
      </a:dk2>
      <a:lt2>
        <a:srgbClr val="EEECE1"/>
      </a:lt2>
      <a:accent1>
        <a:srgbClr val="77A1AA"/>
      </a:accent1>
      <a:accent2>
        <a:srgbClr val="5C707C"/>
      </a:accent2>
      <a:accent3>
        <a:srgbClr val="7B2B83"/>
      </a:accent3>
      <a:accent4>
        <a:srgbClr val="250858"/>
      </a:accent4>
      <a:accent5>
        <a:srgbClr val="3A4951"/>
      </a:accent5>
      <a:accent6>
        <a:srgbClr val="00A1A4"/>
      </a:accent6>
      <a:hlink>
        <a:srgbClr val="93A4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V_x0020_Vertical xmlns="1c258580-1f67-4ffd-aa27-dcf04f590ca5">
      <Value>Cars</Value>
    </CV_x0020_Vertical>
    <Vertical xmlns="9fe4fb5c-240b-46ce-9978-ffcfcfcf7c56">Cars</Vertical>
    <PublishingExpirationDate xmlns="http://schemas.microsoft.com/sharepoint/v3" xsi:nil="true"/>
    <PublishingStartDate xmlns="http://schemas.microsoft.com/sharepoint/v3" xsi:nil="true"/>
    <Category xmlns="9fe4fb5c-240b-46ce-9978-ffcfcfcf7c56">Template</Category>
    <_dlc_DocId xmlns="2c5d6657-27cd-44c4-b2f7-fcf765a6665c">YFYYVRUUR4R6-84-56</_dlc_DocId>
    <_dlc_DocIdUrl xmlns="2c5d6657-27cd-44c4-b2f7-fcf765a6665c">
      <Url>https://intranet.cars.com/communications/_layouts/DocIdRedir.aspx?ID=YFYYVRUUR4R6-84-56</Url>
      <Description>YFYYVRUUR4R6-84-56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F48EAD1B3841AC9A0802B0A1E531" ma:contentTypeVersion="4" ma:contentTypeDescription="Create a new document." ma:contentTypeScope="" ma:versionID="31a2d1013e38c6efbe6ab52320b98526">
  <xsd:schema xmlns:xsd="http://www.w3.org/2001/XMLSchema" xmlns:xs="http://www.w3.org/2001/XMLSchema" xmlns:p="http://schemas.microsoft.com/office/2006/metadata/properties" xmlns:ns1="http://schemas.microsoft.com/sharepoint/v3" xmlns:ns2="2c5d6657-27cd-44c4-b2f7-fcf765a6665c" xmlns:ns3="1c258580-1f67-4ffd-aa27-dcf04f590ca5" xmlns:ns4="9fe4fb5c-240b-46ce-9978-ffcfcfcf7c56" targetNamespace="http://schemas.microsoft.com/office/2006/metadata/properties" ma:root="true" ma:fieldsID="8c8f0e3985cbab06d7919d021c008c64" ns1:_="" ns2:_="" ns3:_="" ns4:_="">
    <xsd:import namespace="http://schemas.microsoft.com/sharepoint/v3"/>
    <xsd:import namespace="2c5d6657-27cd-44c4-b2f7-fcf765a6665c"/>
    <xsd:import namespace="1c258580-1f67-4ffd-aa27-dcf04f590ca5"/>
    <xsd:import namespace="9fe4fb5c-240b-46ce-9978-ffcfcfcf7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CV_x0020_Vertical" minOccurs="0"/>
                <xsd:element ref="ns4:Category" minOccurs="0"/>
                <xsd:element ref="ns4:Vertic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d6657-27cd-44c4-b2f7-fcf765a6665c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58580-1f67-4ffd-aa27-dcf04f590ca5" elementFormDefault="qualified">
    <xsd:import namespace="http://schemas.microsoft.com/office/2006/documentManagement/types"/>
    <xsd:import namespace="http://schemas.microsoft.com/office/infopath/2007/PartnerControls"/>
    <xsd:element name="CV_x0020_Vertical" ma:index="13" nillable="true" ma:displayName="CV Vertical" ma:default="Cars" ma:hidden="true" ma:internalName="CV_x0020_Vertica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artments"/>
                    <xsd:enumeration value="Cars"/>
                    <xsd:enumeration value="Corporat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4fb5c-240b-46ce-9978-ffcfcfcf7c56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default="Template" ma:format="Dropdown" ma:internalName="Category">
      <xsd:simpleType>
        <xsd:restriction base="dms:Choice">
          <xsd:enumeration value="Template"/>
          <xsd:enumeration value="Logo"/>
          <xsd:enumeration value="Branding Standards"/>
          <xsd:enumeration value="Other"/>
        </xsd:restriction>
      </xsd:simpleType>
    </xsd:element>
    <xsd:element name="Vertical" ma:index="15" nillable="true" ma:displayName="Vertical" ma:default="Cars" ma:format="Dropdown" ma:internalName="Vertical">
      <xsd:simpleType>
        <xsd:restriction base="dms:Choice">
          <xsd:enumeration value="Apartments"/>
          <xsd:enumeration value="Cars"/>
          <xsd:enumeration value="Corpor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288FA0F-02A7-485B-A84F-41F6301A2063}">
  <ds:schemaRefs>
    <ds:schemaRef ds:uri="http://schemas.microsoft.com/office/2006/metadata/properties"/>
    <ds:schemaRef ds:uri="http://schemas.microsoft.com/office/infopath/2007/PartnerControls"/>
    <ds:schemaRef ds:uri="1c258580-1f67-4ffd-aa27-dcf04f590ca5"/>
    <ds:schemaRef ds:uri="9fe4fb5c-240b-46ce-9978-ffcfcfcf7c56"/>
    <ds:schemaRef ds:uri="http://schemas.microsoft.com/sharepoint/v3"/>
    <ds:schemaRef ds:uri="2c5d6657-27cd-44c4-b2f7-fcf765a6665c"/>
  </ds:schemaRefs>
</ds:datastoreItem>
</file>

<file path=customXml/itemProps2.xml><?xml version="1.0" encoding="utf-8"?>
<ds:datastoreItem xmlns:ds="http://schemas.openxmlformats.org/officeDocument/2006/customXml" ds:itemID="{1C4C6E20-A887-4716-971A-55987674A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5d6657-27cd-44c4-b2f7-fcf765a6665c"/>
    <ds:schemaRef ds:uri="1c258580-1f67-4ffd-aa27-dcf04f590ca5"/>
    <ds:schemaRef ds:uri="9fe4fb5c-240b-46ce-9978-ffcfcfcf7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7187B1-29AF-4938-99E4-34794B992C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9F753BB-C741-4CBA-8CC5-A941C3D3D6B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72</Words>
  <Application>Microsoft Macintosh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Goals: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interesting configuration:</vt:lpstr>
    </vt:vector>
  </TitlesOfParts>
  <Company>Classified Ventures, LLC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Cars.com 2013 PowerPoint Template - 1</dc:title>
  <dc:creator>Trigilio, Angie</dc:creator>
  <cp:lastModifiedBy>Michalak, Michael</cp:lastModifiedBy>
  <cp:revision>36</cp:revision>
  <dcterms:created xsi:type="dcterms:W3CDTF">2013-05-16T22:31:18Z</dcterms:created>
  <dcterms:modified xsi:type="dcterms:W3CDTF">2016-11-07T17:13:36Z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0x010100D274F48EAD1B3841AC9A0802B0A1E531</vt:lpwstr>
  </property>
  <property fmtid="{D5CDD505-2E9C-101B-9397-08002B2CF9AE}" pid="3" name="_dlc_DocIdItemGuid">
    <vt:lpwstr>37b7ad72-e375-40da-ab7b-cd625a383d25</vt:lpwstr>
  </property>
</Properties>
</file>