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7"/>
  </p:notesMasterIdLst>
  <p:handoutMasterIdLst>
    <p:handoutMasterId r:id="rId8"/>
  </p:handoutMasterIdLst>
  <p:sldIdLst>
    <p:sldId id="32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6E6"/>
    <a:srgbClr val="ACC0C6"/>
    <a:srgbClr val="C7D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75"/>
    <p:restoredTop sz="67127"/>
  </p:normalViewPr>
  <p:slideViewPr>
    <p:cSldViewPr>
      <p:cViewPr varScale="1">
        <p:scale>
          <a:sx n="82" d="100"/>
          <a:sy n="82" d="100"/>
        </p:scale>
        <p:origin x="204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F977D-7D52-9B46-8AFC-FA73E52E1EA2}" type="datetimeFigureOut">
              <a:rPr lang="en-US" smtClean="0"/>
              <a:t>11/3/16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D9937-162B-7541-BDC0-E63FE2759D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906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45D29-FAF8-2746-8E4F-DE3819056A42}" type="datetimeFigureOut">
              <a:rPr lang="en-US" smtClean="0"/>
              <a:t>11/3/16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32FF3-A69B-B74C-A27F-B287F6153B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593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32FF3-A69B-B74C-A27F-B287F6153B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68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 rot="-5400000">
            <a:off x="-2209800" y="3352800"/>
            <a:ext cx="5562600" cy="533400"/>
          </a:xfrm>
          <a:noFill/>
          <a:ln>
            <a:noFill/>
          </a:ln>
        </p:spPr>
        <p:txBody>
          <a:bodyPr>
            <a:normAutofit/>
          </a:bodyPr>
          <a:lstStyle>
            <a:lvl1pPr algn="l">
              <a:defRPr sz="2800" baseline="0">
                <a:solidFill>
                  <a:srgbClr val="ACC0C6"/>
                </a:solidFill>
              </a:defRPr>
            </a:lvl1pPr>
          </a:lstStyle>
          <a:p>
            <a:r>
              <a:rPr lang="en-US" dirty="0" smtClean="0"/>
              <a:t>MEETING TITLE GOES HERE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984248"/>
            <a:ext cx="6934200" cy="1295400"/>
          </a:xfrm>
        </p:spPr>
        <p:txBody>
          <a:bodyPr>
            <a:normAutofit/>
          </a:bodyPr>
          <a:lstStyle>
            <a:lvl1pPr marL="0" indent="0" algn="ctr">
              <a:buNone/>
              <a:defRPr sz="4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940004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2057400"/>
            <a:ext cx="67818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TRANSITIONS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 rot="16200000">
            <a:off x="-2628899" y="2558275"/>
            <a:ext cx="6781800" cy="9144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ACC0C6"/>
                </a:solidFill>
              </a:defRPr>
            </a:lvl1pPr>
          </a:lstStyle>
          <a:p>
            <a:r>
              <a:rPr lang="en-US" dirty="0" smtClean="0"/>
              <a:t>MEETING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74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7772400" cy="579438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14400" y="1752600"/>
            <a:ext cx="7772400" cy="3886200"/>
          </a:xfrm>
        </p:spPr>
        <p:txBody>
          <a:bodyPr/>
          <a:lstStyle>
            <a:lvl2pPr marL="914400" indent="-457200">
              <a:buFont typeface="Arial" pitchFamily="34" charset="0"/>
              <a:buChar char="•"/>
              <a:defRPr/>
            </a:lvl2pPr>
            <a:lvl3pPr marL="1257300" indent="-342900">
              <a:buFont typeface="Arial" pitchFamily="34" charset="0"/>
              <a:buChar char="•"/>
              <a:defRPr/>
            </a:lvl3pPr>
            <a:lvl4pPr marL="1714500" indent="-342900">
              <a:buFont typeface="Arial" pitchFamily="34" charset="0"/>
              <a:buChar char="•"/>
              <a:defRPr/>
            </a:lvl4pPr>
            <a:lvl5pPr marL="2171700" indent="-34290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2019299" y="3016650"/>
            <a:ext cx="5715000" cy="10668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>
                <a:solidFill>
                  <a:srgbClr val="E0E6E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MEETING TITLE GOES HERE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534400" y="62484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7A93176-E71E-1B43-9EA9-72937F42D2F7}" type="slidenum">
              <a:rPr lang="en-US" sz="1200" b="0" i="0" smtClean="0">
                <a:solidFill>
                  <a:schemeClr val="tx1"/>
                </a:solidFill>
                <a:latin typeface="Calibri"/>
                <a:cs typeface="Calibri"/>
              </a:rPr>
              <a:t>‹#›</a:t>
            </a:fld>
            <a:r>
              <a:rPr lang="en-US" sz="1200" b="0" i="0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endParaRPr lang="en-US" sz="1200" b="0" i="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357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ABBCD-9760-4644-823F-45F0EC2041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9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Pre-</a:t>
            </a:r>
            <a:r>
              <a:rPr lang="en-US" dirty="0" err="1" smtClean="0"/>
              <a:t>Reqs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DevOps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34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s.com Color Palette">
      <a:dk1>
        <a:sysClr val="windowText" lastClr="000000"/>
      </a:dk1>
      <a:lt1>
        <a:sysClr val="window" lastClr="FFFFFF"/>
      </a:lt1>
      <a:dk2>
        <a:srgbClr val="532380"/>
      </a:dk2>
      <a:lt2>
        <a:srgbClr val="EEECE1"/>
      </a:lt2>
      <a:accent1>
        <a:srgbClr val="77A1AA"/>
      </a:accent1>
      <a:accent2>
        <a:srgbClr val="5C707C"/>
      </a:accent2>
      <a:accent3>
        <a:srgbClr val="7B2B83"/>
      </a:accent3>
      <a:accent4>
        <a:srgbClr val="250858"/>
      </a:accent4>
      <a:accent5>
        <a:srgbClr val="3A4951"/>
      </a:accent5>
      <a:accent6>
        <a:srgbClr val="00A1A4"/>
      </a:accent6>
      <a:hlink>
        <a:srgbClr val="93A44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vert="horz" lIns="91440" tIns="45720" rIns="91440" bIns="45720" rtlCol="0" anchor="ctr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74F48EAD1B3841AC9A0802B0A1E531" ma:contentTypeVersion="4" ma:contentTypeDescription="Create a new document." ma:contentTypeScope="" ma:versionID="31a2d1013e38c6efbe6ab52320b98526">
  <xsd:schema xmlns:xsd="http://www.w3.org/2001/XMLSchema" xmlns:xs="http://www.w3.org/2001/XMLSchema" xmlns:p="http://schemas.microsoft.com/office/2006/metadata/properties" xmlns:ns1="http://schemas.microsoft.com/sharepoint/v3" xmlns:ns2="2c5d6657-27cd-44c4-b2f7-fcf765a6665c" xmlns:ns3="1c258580-1f67-4ffd-aa27-dcf04f590ca5" xmlns:ns4="9fe4fb5c-240b-46ce-9978-ffcfcfcf7c56" targetNamespace="http://schemas.microsoft.com/office/2006/metadata/properties" ma:root="true" ma:fieldsID="8c8f0e3985cbab06d7919d021c008c64" ns1:_="" ns2:_="" ns3:_="" ns4:_="">
    <xsd:import namespace="http://schemas.microsoft.com/sharepoint/v3"/>
    <xsd:import namespace="2c5d6657-27cd-44c4-b2f7-fcf765a6665c"/>
    <xsd:import namespace="1c258580-1f67-4ffd-aa27-dcf04f590ca5"/>
    <xsd:import namespace="9fe4fb5c-240b-46ce-9978-ffcfcfcf7c56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  <xsd:element ref="ns3:CV_x0020_Vertical" minOccurs="0"/>
                <xsd:element ref="ns4:Category" minOccurs="0"/>
                <xsd:element ref="ns4:Vertica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5d6657-27cd-44c4-b2f7-fcf765a6665c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258580-1f67-4ffd-aa27-dcf04f590ca5" elementFormDefault="qualified">
    <xsd:import namespace="http://schemas.microsoft.com/office/2006/documentManagement/types"/>
    <xsd:import namespace="http://schemas.microsoft.com/office/infopath/2007/PartnerControls"/>
    <xsd:element name="CV_x0020_Vertical" ma:index="13" nillable="true" ma:displayName="CV Vertical" ma:default="Cars" ma:hidden="true" ma:internalName="CV_x0020_Vertical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partments"/>
                    <xsd:enumeration value="Cars"/>
                    <xsd:enumeration value="Corporate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e4fb5c-240b-46ce-9978-ffcfcfcf7c56" elementFormDefault="qualified">
    <xsd:import namespace="http://schemas.microsoft.com/office/2006/documentManagement/types"/>
    <xsd:import namespace="http://schemas.microsoft.com/office/infopath/2007/PartnerControls"/>
    <xsd:element name="Category" ma:index="14" nillable="true" ma:displayName="Category" ma:default="Template" ma:format="Dropdown" ma:internalName="Category">
      <xsd:simpleType>
        <xsd:restriction base="dms:Choice">
          <xsd:enumeration value="Template"/>
          <xsd:enumeration value="Logo"/>
          <xsd:enumeration value="Branding Standards"/>
          <xsd:enumeration value="Other"/>
        </xsd:restriction>
      </xsd:simpleType>
    </xsd:element>
    <xsd:element name="Vertical" ma:index="15" nillable="true" ma:displayName="Vertical" ma:default="Cars" ma:format="Dropdown" ma:internalName="Vertical">
      <xsd:simpleType>
        <xsd:restriction base="dms:Choice">
          <xsd:enumeration value="Apartments"/>
          <xsd:enumeration value="Cars"/>
          <xsd:enumeration value="Corpor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V_x0020_Vertical xmlns="1c258580-1f67-4ffd-aa27-dcf04f590ca5">
      <Value>Cars</Value>
    </CV_x0020_Vertical>
    <Vertical xmlns="9fe4fb5c-240b-46ce-9978-ffcfcfcf7c56">Cars</Vertical>
    <PublishingExpirationDate xmlns="http://schemas.microsoft.com/sharepoint/v3" xsi:nil="true"/>
    <PublishingStartDate xmlns="http://schemas.microsoft.com/sharepoint/v3" xsi:nil="true"/>
    <Category xmlns="9fe4fb5c-240b-46ce-9978-ffcfcfcf7c56">Template</Category>
    <_dlc_DocId xmlns="2c5d6657-27cd-44c4-b2f7-fcf765a6665c">YFYYVRUUR4R6-84-56</_dlc_DocId>
    <_dlc_DocIdUrl xmlns="2c5d6657-27cd-44c4-b2f7-fcf765a6665c">
      <Url>https://intranet.cars.com/communications/_layouts/DocIdRedir.aspx?ID=YFYYVRUUR4R6-84-56</Url>
      <Description>YFYYVRUUR4R6-84-56</Description>
    </_dlc_DocIdUrl>
  </documentManagement>
</p:properties>
</file>

<file path=customXml/itemProps1.xml><?xml version="1.0" encoding="utf-8"?>
<ds:datastoreItem xmlns:ds="http://schemas.openxmlformats.org/officeDocument/2006/customXml" ds:itemID="{1C4C6E20-A887-4716-971A-55987674A5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c5d6657-27cd-44c4-b2f7-fcf765a6665c"/>
    <ds:schemaRef ds:uri="1c258580-1f67-4ffd-aa27-dcf04f590ca5"/>
    <ds:schemaRef ds:uri="9fe4fb5c-240b-46ce-9978-ffcfcfcf7c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7187B1-29AF-4938-99E4-34794B992C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F753BB-C741-4CBA-8CC5-A941C3D3D6B6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288FA0F-02A7-485B-A84F-41F6301A2063}">
  <ds:schemaRefs>
    <ds:schemaRef ds:uri="http://schemas.microsoft.com/office/2006/metadata/properties"/>
    <ds:schemaRef ds:uri="http://schemas.microsoft.com/office/infopath/2007/PartnerControls"/>
    <ds:schemaRef ds:uri="1c258580-1f67-4ffd-aa27-dcf04f590ca5"/>
    <ds:schemaRef ds:uri="9fe4fb5c-240b-46ce-9978-ffcfcfcf7c56"/>
    <ds:schemaRef ds:uri="http://schemas.microsoft.com/sharepoint/v3"/>
    <ds:schemaRef ds:uri="2c5d6657-27cd-44c4-b2f7-fcf765a6665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5504</TotalTime>
  <Words>6</Words>
  <Application>Microsoft Macintosh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Class Pre-Reqs</vt:lpstr>
    </vt:vector>
  </TitlesOfParts>
  <Company>Classified Ventures, LLC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Cars.com 2013 PowerPoint Template - 1</dc:title>
  <dc:creator>Trigilio, Angie</dc:creator>
  <cp:lastModifiedBy>Michalak, Michael</cp:lastModifiedBy>
  <cp:revision>29</cp:revision>
  <dcterms:created xsi:type="dcterms:W3CDTF">2013-05-16T22:31:18Z</dcterms:created>
  <dcterms:modified xsi:type="dcterms:W3CDTF">2016-11-03T15:08:53Z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0x010100D274F48EAD1B3841AC9A0802B0A1E531</vt:lpwstr>
  </property>
  <property fmtid="{D5CDD505-2E9C-101B-9397-08002B2CF9AE}" pid="3" name="_dlc_DocIdItemGuid">
    <vt:lpwstr>37b7ad72-e375-40da-ab7b-cd625a383d25</vt:lpwstr>
  </property>
</Properties>
</file>