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7179"/>
  </p:normalViewPr>
  <p:slideViewPr>
    <p:cSldViewPr>
      <p:cViewPr>
        <p:scale>
          <a:sx n="115" d="100"/>
          <a:sy n="115" d="100"/>
        </p:scale>
        <p:origin x="1024" y="-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2BE7-7790-4473-ACA7-2E7D92BE81C7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F7155-4804-4F1C-B784-85EC3599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7155-4804-4F1C-B784-85EC3599DB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project you can tinker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7155-4804-4F1C-B784-85EC3599DB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Resilience, fault-tolerance distributed system</a:t>
            </a:r>
          </a:p>
          <a:p>
            <a:r>
              <a:rPr lang="en-US" dirty="0" smtClean="0"/>
              <a:t>Defense,</a:t>
            </a:r>
            <a:r>
              <a:rPr lang="en-US" baseline="0" dirty="0" smtClean="0"/>
              <a:t> protection, isolation</a:t>
            </a:r>
          </a:p>
          <a:p>
            <a:r>
              <a:rPr lang="en-US" baseline="0" dirty="0" smtClean="0"/>
              <a:t>Parallel to electronics circuit</a:t>
            </a:r>
          </a:p>
          <a:p>
            <a:r>
              <a:rPr lang="en-US" baseline="0" dirty="0" smtClean="0"/>
              <a:t>“Bulkhead”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7155-4804-4F1C-B784-85EC3599DB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</a:p>
          <a:p>
            <a:r>
              <a:rPr lang="en-US" dirty="0" smtClean="0"/>
              <a:t>Overhead:  </a:t>
            </a:r>
            <a:r>
              <a:rPr lang="en-US" dirty="0" err="1" smtClean="0"/>
              <a:t>obj</a:t>
            </a:r>
            <a:r>
              <a:rPr lang="en-US" dirty="0" smtClean="0"/>
              <a:t> allocation, thread execution</a:t>
            </a:r>
          </a:p>
          <a:p>
            <a:r>
              <a:rPr lang="en-US" dirty="0" smtClean="0"/>
              <a:t>Variation</a:t>
            </a:r>
            <a:r>
              <a:rPr lang="en-US" baseline="0" dirty="0" smtClean="0"/>
              <a:t>s:  asynchronous with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7155-4804-4F1C-B784-85EC3599DB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cmd</a:t>
            </a:r>
            <a:r>
              <a:rPr lang="en-US" dirty="0" smtClean="0"/>
              <a:t>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7155-4804-4F1C-B784-85EC3599DB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1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7155-4804-4F1C-B784-85EC3599DB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7155-4804-4F1C-B784-85EC3599DB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28600"/>
            <a:ext cx="9272315" cy="71628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438400" y="2286000"/>
            <a:ext cx="6400800" cy="9906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438400" y="3429000"/>
            <a:ext cx="6400800" cy="609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678"/>
            <a:ext cx="9144000" cy="706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4495800"/>
            <a:ext cx="64008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686800" y="66294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28AA4D-B010-4402-A720-B50DA9FF7B73}" type="slidenum">
              <a:rPr lang="en-US" sz="800" smtClean="0"/>
              <a:pPr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543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381000" y="76200"/>
            <a:ext cx="8382000" cy="487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aseline="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81000" y="609600"/>
            <a:ext cx="8382000" cy="5334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Calibri" panose="020F0502020204030204" pitchFamily="34" charset="0"/>
              <a:buChar char="•"/>
              <a:defRPr sz="2400"/>
            </a:lvl1pPr>
            <a:lvl2pPr marL="742950" indent="-285750">
              <a:buFont typeface="Calibri" panose="020F0502020204030204" pitchFamily="34" charset="0"/>
              <a:buChar char="•"/>
              <a:defRPr sz="2200"/>
            </a:lvl2pPr>
            <a:lvl3pPr marL="1143000" indent="-228600">
              <a:buFont typeface="Calibri" panose="020F0502020204030204" pitchFamily="34" charset="0"/>
              <a:buChar char="•"/>
              <a:defRPr sz="2000"/>
            </a:lvl3pPr>
            <a:lvl4pPr marL="1600200" indent="-228600">
              <a:buFont typeface="Calibri" panose="020F0502020204030204" pitchFamily="34" charset="0"/>
              <a:buChar char="•"/>
              <a:defRPr sz="1800"/>
            </a:lvl4pPr>
            <a:lvl5pPr marL="2057400" indent="-228600">
              <a:buFont typeface="Calibri" panose="020F0502020204030204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686800" y="66294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28AA4D-B010-4402-A720-B50DA9FF7B73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4800" y="655320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600" dirty="0" smtClean="0"/>
              <a:t>1  Source</a:t>
            </a:r>
            <a:r>
              <a:rPr lang="en-US" sz="600" baseline="0" dirty="0" smtClean="0"/>
              <a:t> footnotes go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2  Source</a:t>
            </a:r>
            <a:r>
              <a:rPr lang="en-US" sz="600" baseline="0" dirty="0" smtClean="0"/>
              <a:t> footnotes go here</a:t>
            </a:r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12652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678"/>
            <a:ext cx="9144000" cy="70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-30562"/>
            <a:ext cx="8128000" cy="2298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B2477"/>
                </a:solidFill>
                <a:latin typeface="Arial" charset="0"/>
              </a:rPr>
              <a:t>Programming and Algorithms</a:t>
            </a:r>
            <a:endParaRPr lang="en-US" dirty="0"/>
          </a:p>
          <a:p>
            <a:r>
              <a:rPr lang="en-US" dirty="0" err="1">
                <a:solidFill>
                  <a:srgbClr val="4B2477"/>
                </a:solidFill>
                <a:latin typeface="Arial" charset="0"/>
              </a:rPr>
              <a:t>Cars.com</a:t>
            </a:r>
            <a:r>
              <a:rPr lang="en-US" dirty="0">
                <a:solidFill>
                  <a:srgbClr val="4B2477"/>
                </a:solidFill>
                <a:latin typeface="Arial" charset="0"/>
              </a:rPr>
              <a:t> Tech Tailgate 2016</a:t>
            </a:r>
            <a:endParaRPr lang="en-US" dirty="0"/>
          </a:p>
          <a:p>
            <a:r>
              <a:rPr lang="en-US" dirty="0" smtClean="0">
                <a:solidFill>
                  <a:srgbClr val="4B2477"/>
                </a:solidFill>
                <a:latin typeface="Arial" charset="0"/>
              </a:rPr>
              <a:t>Michael Michalak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Clarify </a:t>
            </a:r>
            <a:r>
              <a:rPr lang="en-US" dirty="0" err="1"/>
              <a:t>Hystrix</a:t>
            </a:r>
            <a:r>
              <a:rPr lang="en-US" dirty="0"/>
              <a:t> and implementation</a:t>
            </a:r>
          </a:p>
          <a:p>
            <a:r>
              <a:rPr lang="en-US" dirty="0" err="1"/>
              <a:t>Hystrix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18165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76200"/>
            <a:ext cx="7398826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802363"/>
            <a:ext cx="3556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7254" y="2718661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6190" y="3471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0600" y="271185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8705" y="270287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10" idx="1"/>
          </p:cNvCxnSpPr>
          <p:nvPr/>
        </p:nvCxnSpPr>
        <p:spPr>
          <a:xfrm flipV="1">
            <a:off x="2531390" y="3121970"/>
            <a:ext cx="927315" cy="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64717" y="3132573"/>
            <a:ext cx="927315" cy="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528373" y="2242411"/>
            <a:ext cx="1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7254" y="2718661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71185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8705" y="270287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alpha val="25000"/>
                  </a:schemeClr>
                </a:solidFill>
              </a:rPr>
              <a:t>Hystrix</a:t>
            </a:r>
            <a:endParaRPr lang="en-US" dirty="0" smtClean="0">
              <a:solidFill>
                <a:schemeClr val="tx1">
                  <a:alpha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Command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31390" y="3121970"/>
            <a:ext cx="927315" cy="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29939" y="3695700"/>
            <a:ext cx="1265050" cy="123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28375" y="2242411"/>
            <a:ext cx="6456" cy="3396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0098" y="3518166"/>
            <a:ext cx="12915" cy="85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89703" y="4444845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8451" y="362362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“has a”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8502"/>
            <a:ext cx="404948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854200"/>
            <a:ext cx="7874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err="1"/>
              <a:t>timeoutInMilliseconds</a:t>
            </a:r>
            <a:r>
              <a:rPr lang="en-US" dirty="0"/>
              <a:t> (1000)</a:t>
            </a:r>
          </a:p>
          <a:p>
            <a:pPr>
              <a:spcBef>
                <a:spcPts val="0"/>
              </a:spcBef>
              <a:defRPr/>
            </a:pPr>
            <a:r>
              <a:rPr lang="en-US" dirty="0" err="1"/>
              <a:t>requestVolumeThreshold</a:t>
            </a:r>
            <a:r>
              <a:rPr lang="en-US" dirty="0"/>
              <a:t> (20)</a:t>
            </a:r>
          </a:p>
          <a:p>
            <a:pPr>
              <a:spcBef>
                <a:spcPts val="0"/>
              </a:spcBef>
              <a:defRPr/>
            </a:pPr>
            <a:r>
              <a:rPr lang="en-US" dirty="0" err="1"/>
              <a:t>sleepWindowInMilliseconds</a:t>
            </a:r>
            <a:r>
              <a:rPr lang="en-US" dirty="0"/>
              <a:t> (5000)</a:t>
            </a:r>
          </a:p>
          <a:p>
            <a:pPr>
              <a:spcBef>
                <a:spcPts val="0"/>
              </a:spcBef>
              <a:defRPr/>
            </a:pPr>
            <a:r>
              <a:rPr lang="en-US" dirty="0" err="1"/>
              <a:t>errorThresholdPercentage</a:t>
            </a:r>
            <a:r>
              <a:rPr lang="en-US" dirty="0"/>
              <a:t> (50)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https://</a:t>
            </a:r>
            <a:r>
              <a:rPr lang="en-US" dirty="0" err="1"/>
              <a:t>github.com</a:t>
            </a:r>
            <a:r>
              <a:rPr lang="en-US" dirty="0"/>
              <a:t>/mmich826/</a:t>
            </a:r>
            <a:r>
              <a:rPr lang="en-US" dirty="0" err="1"/>
              <a:t>hystrix-demo.git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.09 WhitePPT-AT3">
  <a:themeElements>
    <a:clrScheme name="Cars Palette">
      <a:dk1>
        <a:sysClr val="windowText" lastClr="000000"/>
      </a:dk1>
      <a:lt1>
        <a:sysClr val="window" lastClr="FFFFFF"/>
      </a:lt1>
      <a:dk2>
        <a:srgbClr val="552380"/>
      </a:dk2>
      <a:lt2>
        <a:srgbClr val="95A1AA"/>
      </a:lt2>
      <a:accent1>
        <a:srgbClr val="250858"/>
      </a:accent1>
      <a:accent2>
        <a:srgbClr val="7B2B83"/>
      </a:accent2>
      <a:accent3>
        <a:srgbClr val="5C707C"/>
      </a:accent3>
      <a:accent4>
        <a:srgbClr val="0B61A8"/>
      </a:accent4>
      <a:accent5>
        <a:srgbClr val="00A1A4"/>
      </a:accent5>
      <a:accent6>
        <a:srgbClr val="3A495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2014.09 WhitePPT-AT3</Template>
  <TotalTime>2414</TotalTime>
  <Words>100</Words>
  <Application>Microsoft Macintosh PowerPoint</Application>
  <PresentationFormat>On-screen Show (4:3)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2014.09 WhitePPT-AT3</vt:lpstr>
      <vt:lpstr>PowerPoint Presentation</vt:lpstr>
      <vt:lpstr>Goals:</vt:lpstr>
      <vt:lpstr>PowerPoint Presentation</vt:lpstr>
      <vt:lpstr>SOA</vt:lpstr>
      <vt:lpstr>PowerPoint Presentation</vt:lpstr>
      <vt:lpstr>PowerPoint Presentation</vt:lpstr>
      <vt:lpstr>PowerPoint Presentation</vt:lpstr>
      <vt:lpstr>Configuration options: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Honig, Deidre</dc:creator>
  <cp:lastModifiedBy>Michalak, Michael</cp:lastModifiedBy>
  <cp:revision>9</cp:revision>
  <dcterms:created xsi:type="dcterms:W3CDTF">2014-10-14T20:56:12Z</dcterms:created>
  <dcterms:modified xsi:type="dcterms:W3CDTF">2016-11-10T14:05:58Z</dcterms:modified>
</cp:coreProperties>
</file>