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335" r:id="rId5"/>
    <p:sldId id="260" r:id="rId6"/>
    <p:sldId id="261" r:id="rId7"/>
    <p:sldId id="262" r:id="rId8"/>
    <p:sldId id="263" r:id="rId9"/>
    <p:sldId id="334" r:id="rId10"/>
    <p:sldId id="264" r:id="rId11"/>
    <p:sldId id="265" r:id="rId12"/>
    <p:sldId id="336" r:id="rId13"/>
    <p:sldId id="331" r:id="rId14"/>
    <p:sldId id="269" r:id="rId15"/>
    <p:sldId id="333" r:id="rId16"/>
    <p:sldId id="330" r:id="rId17"/>
    <p:sldId id="328" r:id="rId18"/>
    <p:sldId id="329" r:id="rId19"/>
    <p:sldId id="266" r:id="rId20"/>
    <p:sldId id="308" r:id="rId21"/>
    <p:sldId id="272" r:id="rId22"/>
    <p:sldId id="276" r:id="rId23"/>
    <p:sldId id="267" r:id="rId24"/>
    <p:sldId id="271" r:id="rId25"/>
    <p:sldId id="273" r:id="rId26"/>
    <p:sldId id="275" r:id="rId27"/>
    <p:sldId id="274" r:id="rId28"/>
    <p:sldId id="326" r:id="rId29"/>
    <p:sldId id="309" r:id="rId30"/>
    <p:sldId id="279" r:id="rId31"/>
    <p:sldId id="277" r:id="rId32"/>
    <p:sldId id="278" r:id="rId33"/>
    <p:sldId id="310" r:id="rId34"/>
    <p:sldId id="280" r:id="rId35"/>
    <p:sldId id="281" r:id="rId36"/>
    <p:sldId id="287" r:id="rId37"/>
    <p:sldId id="289" r:id="rId38"/>
    <p:sldId id="290" r:id="rId39"/>
    <p:sldId id="291" r:id="rId40"/>
    <p:sldId id="292" r:id="rId41"/>
    <p:sldId id="327" r:id="rId42"/>
    <p:sldId id="311" r:id="rId43"/>
    <p:sldId id="293" r:id="rId44"/>
    <p:sldId id="294" r:id="rId45"/>
    <p:sldId id="295" r:id="rId46"/>
    <p:sldId id="296" r:id="rId47"/>
    <p:sldId id="297" r:id="rId48"/>
    <p:sldId id="299" r:id="rId49"/>
    <p:sldId id="300" r:id="rId50"/>
    <p:sldId id="301" r:id="rId51"/>
    <p:sldId id="302" r:id="rId52"/>
    <p:sldId id="303" r:id="rId53"/>
    <p:sldId id="304" r:id="rId54"/>
    <p:sldId id="312" r:id="rId55"/>
    <p:sldId id="305" r:id="rId56"/>
    <p:sldId id="337" r:id="rId57"/>
    <p:sldId id="315" r:id="rId58"/>
    <p:sldId id="332" r:id="rId59"/>
    <p:sldId id="313" r:id="rId60"/>
    <p:sldId id="314" r:id="rId61"/>
    <p:sldId id="316" r:id="rId62"/>
    <p:sldId id="321" r:id="rId63"/>
    <p:sldId id="319" r:id="rId64"/>
    <p:sldId id="320" r:id="rId65"/>
    <p:sldId id="317" r:id="rId66"/>
    <p:sldId id="306" r:id="rId67"/>
    <p:sldId id="307" r:id="rId68"/>
    <p:sldId id="318" r:id="rId69"/>
    <p:sldId id="322" r:id="rId70"/>
    <p:sldId id="325" r:id="rId71"/>
    <p:sldId id="323" r:id="rId72"/>
    <p:sldId id="32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71" autoAdjust="0"/>
  </p:normalViewPr>
  <p:slideViewPr>
    <p:cSldViewPr snapToGrid="0">
      <p:cViewPr varScale="1">
        <p:scale>
          <a:sx n="104" d="100"/>
          <a:sy n="104" d="100"/>
        </p:scale>
        <p:origin x="13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odrag Milanovic" userId="171ee76e679935c8" providerId="LiveId" clId="{58C7C772-ACAA-410E-80D4-538CABE8D559}"/>
    <pc:docChg chg="undo custSel addSld delSld modSld sldOrd">
      <pc:chgData name="Miodrag Milanovic" userId="171ee76e679935c8" providerId="LiveId" clId="{58C7C772-ACAA-410E-80D4-538CABE8D559}" dt="2017-11-04T07:23:56.067" v="6019"/>
      <pc:docMkLst>
        <pc:docMk/>
      </pc:docMkLst>
      <pc:sldChg chg="modSp modAnim">
        <pc:chgData name="Miodrag Milanovic" userId="171ee76e679935c8" providerId="LiveId" clId="{58C7C772-ACAA-410E-80D4-538CABE8D559}" dt="2017-10-28T08:19:58.150" v="591" actId="20577"/>
        <pc:sldMkLst>
          <pc:docMk/>
          <pc:sldMk cId="441335960" sldId="258"/>
        </pc:sldMkLst>
        <pc:spChg chg="mod">
          <ac:chgData name="Miodrag Milanovic" userId="171ee76e679935c8" providerId="LiveId" clId="{58C7C772-ACAA-410E-80D4-538CABE8D559}" dt="2017-10-28T08:01:33.613" v="11" actId="20577"/>
          <ac:spMkLst>
            <pc:docMk/>
            <pc:sldMk cId="441335960" sldId="258"/>
            <ac:spMk id="2" creationId="{FE9F11C2-13AC-4C5D-A1E3-4E26536A123B}"/>
          </ac:spMkLst>
        </pc:spChg>
        <pc:spChg chg="mod">
          <ac:chgData name="Miodrag Milanovic" userId="171ee76e679935c8" providerId="LiveId" clId="{58C7C772-ACAA-410E-80D4-538CABE8D559}" dt="2017-10-28T08:19:58.150" v="591" actId="20577"/>
          <ac:spMkLst>
            <pc:docMk/>
            <pc:sldMk cId="441335960" sldId="258"/>
            <ac:spMk id="3" creationId="{3BEC6AC8-A622-4EFD-9FE4-CEB39B032531}"/>
          </ac:spMkLst>
        </pc:spChg>
      </pc:sldChg>
      <pc:sldChg chg="modSp add modAnim">
        <pc:chgData name="Miodrag Milanovic" userId="171ee76e679935c8" providerId="LiveId" clId="{58C7C772-ACAA-410E-80D4-538CABE8D559}" dt="2017-11-01T07:35:09.354" v="5827" actId="20577"/>
        <pc:sldMkLst>
          <pc:docMk/>
          <pc:sldMk cId="2575430605" sldId="259"/>
        </pc:sldMkLst>
        <pc:spChg chg="mod">
          <ac:chgData name="Miodrag Milanovic" userId="171ee76e679935c8" providerId="LiveId" clId="{58C7C772-ACAA-410E-80D4-538CABE8D559}" dt="2017-11-01T07:31:06.169" v="5602" actId="20577"/>
          <ac:spMkLst>
            <pc:docMk/>
            <pc:sldMk cId="2575430605" sldId="259"/>
            <ac:spMk id="2" creationId="{47E09DCE-44A9-4405-9011-A55FC7C96828}"/>
          </ac:spMkLst>
        </pc:spChg>
        <pc:spChg chg="mod">
          <ac:chgData name="Miodrag Milanovic" userId="171ee76e679935c8" providerId="LiveId" clId="{58C7C772-ACAA-410E-80D4-538CABE8D559}" dt="2017-11-01T07:35:09.354" v="5827" actId="20577"/>
          <ac:spMkLst>
            <pc:docMk/>
            <pc:sldMk cId="2575430605" sldId="259"/>
            <ac:spMk id="3" creationId="{DBF8BE4F-B9D8-4BC0-90C3-A6116FD99D50}"/>
          </ac:spMkLst>
        </pc:spChg>
      </pc:sldChg>
      <pc:sldChg chg="addSp delSp modSp add modAnim">
        <pc:chgData name="Miodrag Milanovic" userId="171ee76e679935c8" providerId="LiveId" clId="{58C7C772-ACAA-410E-80D4-538CABE8D559}" dt="2017-10-28T08:16:59.969" v="468" actId="20577"/>
        <pc:sldMkLst>
          <pc:docMk/>
          <pc:sldMk cId="1117566228" sldId="260"/>
        </pc:sldMkLst>
        <pc:spChg chg="mod">
          <ac:chgData name="Miodrag Milanovic" userId="171ee76e679935c8" providerId="LiveId" clId="{58C7C772-ACAA-410E-80D4-538CABE8D559}" dt="2017-10-28T08:11:08.892" v="432" actId="20577"/>
          <ac:spMkLst>
            <pc:docMk/>
            <pc:sldMk cId="1117566228" sldId="260"/>
            <ac:spMk id="2" creationId="{8080CC39-9F1B-499C-AC2D-2877BAC0AAD6}"/>
          </ac:spMkLst>
        </pc:spChg>
        <pc:spChg chg="del mod">
          <ac:chgData name="Miodrag Milanovic" userId="171ee76e679935c8" providerId="LiveId" clId="{58C7C772-ACAA-410E-80D4-538CABE8D559}" dt="2017-10-28T08:11:57.109" v="435" actId="478"/>
          <ac:spMkLst>
            <pc:docMk/>
            <pc:sldMk cId="1117566228" sldId="260"/>
            <ac:spMk id="3" creationId="{C100E02C-FD3B-4667-B83E-CA4F2BDFAFD8}"/>
          </ac:spMkLst>
        </pc:spChg>
        <pc:spChg chg="add mod">
          <ac:chgData name="Miodrag Milanovic" userId="171ee76e679935c8" providerId="LiveId" clId="{58C7C772-ACAA-410E-80D4-538CABE8D559}" dt="2017-10-28T08:15:33.673" v="448" actId="1076"/>
          <ac:spMkLst>
            <pc:docMk/>
            <pc:sldMk cId="1117566228" sldId="260"/>
            <ac:spMk id="4" creationId="{66233ADD-D3F4-41CD-A1F4-A96C5500C388}"/>
          </ac:spMkLst>
        </pc:spChg>
        <pc:spChg chg="add mod">
          <ac:chgData name="Miodrag Milanovic" userId="171ee76e679935c8" providerId="LiveId" clId="{58C7C772-ACAA-410E-80D4-538CABE8D559}" dt="2017-10-28T08:15:44.030" v="452" actId="20577"/>
          <ac:spMkLst>
            <pc:docMk/>
            <pc:sldMk cId="1117566228" sldId="260"/>
            <ac:spMk id="5" creationId="{ACF8E032-3059-4246-B6F5-0D300E76CBBF}"/>
          </ac:spMkLst>
        </pc:spChg>
        <pc:spChg chg="add mod">
          <ac:chgData name="Miodrag Milanovic" userId="171ee76e679935c8" providerId="LiveId" clId="{58C7C772-ACAA-410E-80D4-538CABE8D559}" dt="2017-10-28T08:16:05.942" v="461" actId="20577"/>
          <ac:spMkLst>
            <pc:docMk/>
            <pc:sldMk cId="1117566228" sldId="260"/>
            <ac:spMk id="6" creationId="{5477AF70-AF4C-4834-9572-6B8A4FB67B9E}"/>
          </ac:spMkLst>
        </pc:spChg>
        <pc:spChg chg="add mod">
          <ac:chgData name="Miodrag Milanovic" userId="171ee76e679935c8" providerId="LiveId" clId="{58C7C772-ACAA-410E-80D4-538CABE8D559}" dt="2017-10-28T08:16:12.208" v="464" actId="1076"/>
          <ac:spMkLst>
            <pc:docMk/>
            <pc:sldMk cId="1117566228" sldId="260"/>
            <ac:spMk id="7" creationId="{9912D1B1-A97B-473F-ADC5-1AA2FDFFB780}"/>
          </ac:spMkLst>
        </pc:spChg>
      </pc:sldChg>
      <pc:sldChg chg="addSp delSp modSp add modAnim">
        <pc:chgData name="Miodrag Milanovic" userId="171ee76e679935c8" providerId="LiveId" clId="{58C7C772-ACAA-410E-80D4-538CABE8D559}" dt="2017-10-28T09:17:50.065" v="1407" actId="20577"/>
        <pc:sldMkLst>
          <pc:docMk/>
          <pc:sldMk cId="3898294195" sldId="261"/>
        </pc:sldMkLst>
        <pc:spChg chg="mod">
          <ac:chgData name="Miodrag Milanovic" userId="171ee76e679935c8" providerId="LiveId" clId="{58C7C772-ACAA-410E-80D4-538CABE8D559}" dt="2017-10-28T08:26:24.270" v="830" actId="20577"/>
          <ac:spMkLst>
            <pc:docMk/>
            <pc:sldMk cId="3898294195" sldId="261"/>
            <ac:spMk id="2" creationId="{30F6F2E4-744F-4B6B-A0B8-B19230BB0860}"/>
          </ac:spMkLst>
        </pc:spChg>
        <pc:spChg chg="mod">
          <ac:chgData name="Miodrag Milanovic" userId="171ee76e679935c8" providerId="LiveId" clId="{58C7C772-ACAA-410E-80D4-538CABE8D559}" dt="2017-10-28T08:26:56.326" v="869" actId="20577"/>
          <ac:spMkLst>
            <pc:docMk/>
            <pc:sldMk cId="3898294195" sldId="261"/>
            <ac:spMk id="3" creationId="{F6948F2A-7544-44FA-BD30-A1CEAD5BCBC0}"/>
          </ac:spMkLst>
        </pc:spChg>
        <pc:graphicFrameChg chg="add del mod modGraphic">
          <ac:chgData name="Miodrag Milanovic" userId="171ee76e679935c8" providerId="LiveId" clId="{58C7C772-ACAA-410E-80D4-538CABE8D559}" dt="2017-10-28T08:33:51.030" v="877" actId="478"/>
          <ac:graphicFrameMkLst>
            <pc:docMk/>
            <pc:sldMk cId="3898294195" sldId="261"/>
            <ac:graphicFrameMk id="4" creationId="{ED0A7FBB-CEA7-48B5-ADEA-E3F167C5B0E6}"/>
          </ac:graphicFrameMkLst>
        </pc:graphicFrameChg>
        <pc:graphicFrameChg chg="add del">
          <ac:chgData name="Miodrag Milanovic" userId="171ee76e679935c8" providerId="LiveId" clId="{58C7C772-ACAA-410E-80D4-538CABE8D559}" dt="2017-10-28T08:33:56.198" v="879" actId="20577"/>
          <ac:graphicFrameMkLst>
            <pc:docMk/>
            <pc:sldMk cId="3898294195" sldId="261"/>
            <ac:graphicFrameMk id="5" creationId="{2CA5DAA9-3627-483F-BE53-E7D3525BCB32}"/>
          </ac:graphicFrameMkLst>
        </pc:graphicFrameChg>
        <pc:graphicFrameChg chg="add del">
          <ac:chgData name="Miodrag Milanovic" userId="171ee76e679935c8" providerId="LiveId" clId="{58C7C772-ACAA-410E-80D4-538CABE8D559}" dt="2017-10-28T08:34:07.985" v="883" actId="20577"/>
          <ac:graphicFrameMkLst>
            <pc:docMk/>
            <pc:sldMk cId="3898294195" sldId="261"/>
            <ac:graphicFrameMk id="6" creationId="{AD0EF41B-D3C1-4D12-A388-0B5023539516}"/>
          </ac:graphicFrameMkLst>
        </pc:graphicFrameChg>
        <pc:graphicFrameChg chg="add del mod modGraphic">
          <ac:chgData name="Miodrag Milanovic" userId="171ee76e679935c8" providerId="LiveId" clId="{58C7C772-ACAA-410E-80D4-538CABE8D559}" dt="2017-10-28T08:35:06.007" v="891" actId="478"/>
          <ac:graphicFrameMkLst>
            <pc:docMk/>
            <pc:sldMk cId="3898294195" sldId="261"/>
            <ac:graphicFrameMk id="7" creationId="{4C5B7290-FFAA-4E33-92B9-F49CFB8E86B5}"/>
          </ac:graphicFrameMkLst>
        </pc:graphicFrameChg>
        <pc:graphicFrameChg chg="add del">
          <ac:chgData name="Miodrag Milanovic" userId="171ee76e679935c8" providerId="LiveId" clId="{58C7C772-ACAA-410E-80D4-538CABE8D559}" dt="2017-10-28T08:35:08.520" v="893" actId="20577"/>
          <ac:graphicFrameMkLst>
            <pc:docMk/>
            <pc:sldMk cId="3898294195" sldId="261"/>
            <ac:graphicFrameMk id="8" creationId="{D6201EB6-5DF9-4D0B-895F-001064511DF1}"/>
          </ac:graphicFrameMkLst>
        </pc:graphicFrameChg>
        <pc:graphicFrameChg chg="add mod modGraphic">
          <ac:chgData name="Miodrag Milanovic" userId="171ee76e679935c8" providerId="LiveId" clId="{58C7C772-ACAA-410E-80D4-538CABE8D559}" dt="2017-10-28T08:54:12.095" v="941" actId="20577"/>
          <ac:graphicFrameMkLst>
            <pc:docMk/>
            <pc:sldMk cId="3898294195" sldId="261"/>
            <ac:graphicFrameMk id="9" creationId="{EAE1ED27-1C8A-4BEA-8CD2-6C17E298A8E0}"/>
          </ac:graphicFrameMkLst>
        </pc:graphicFrameChg>
      </pc:sldChg>
      <pc:sldChg chg="addSp delSp modSp add modAnim">
        <pc:chgData name="Miodrag Milanovic" userId="171ee76e679935c8" providerId="LiveId" clId="{58C7C772-ACAA-410E-80D4-538CABE8D559}" dt="2017-10-28T09:17:27.322" v="1405" actId="20577"/>
        <pc:sldMkLst>
          <pc:docMk/>
          <pc:sldMk cId="1475815043" sldId="262"/>
        </pc:sldMkLst>
        <pc:spChg chg="mod">
          <ac:chgData name="Miodrag Milanovic" userId="171ee76e679935c8" providerId="LiveId" clId="{58C7C772-ACAA-410E-80D4-538CABE8D559}" dt="2017-10-28T08:51:30.735" v="915" actId="20577"/>
          <ac:spMkLst>
            <pc:docMk/>
            <pc:sldMk cId="1475815043" sldId="262"/>
            <ac:spMk id="2" creationId="{AD4B396D-4F70-4A80-AED7-B5EE1667C57B}"/>
          </ac:spMkLst>
        </pc:spChg>
        <pc:spChg chg="add del">
          <ac:chgData name="Miodrag Milanovic" userId="171ee76e679935c8" providerId="LiveId" clId="{58C7C772-ACAA-410E-80D4-538CABE8D559}" dt="2017-10-28T08:51:34.181" v="918" actId="20577"/>
          <ac:spMkLst>
            <pc:docMk/>
            <pc:sldMk cId="1475815043" sldId="262"/>
            <ac:spMk id="3" creationId="{4F70C97D-D0DB-4791-BDE3-547C8DFFF554}"/>
          </ac:spMkLst>
        </pc:spChg>
        <pc:spChg chg="add mod">
          <ac:chgData name="Miodrag Milanovic" userId="171ee76e679935c8" providerId="LiveId" clId="{58C7C772-ACAA-410E-80D4-538CABE8D559}" dt="2017-10-28T09:11:13.633" v="1287" actId="11529"/>
          <ac:spMkLst>
            <pc:docMk/>
            <pc:sldMk cId="1475815043" sldId="262"/>
            <ac:spMk id="8" creationId="{A08C4292-B446-49A2-ACDE-2EA3FC9044C5}"/>
          </ac:spMkLst>
        </pc:spChg>
        <pc:spChg chg="add mod">
          <ac:chgData name="Miodrag Milanovic" userId="171ee76e679935c8" providerId="LiveId" clId="{58C7C772-ACAA-410E-80D4-538CABE8D559}" dt="2017-10-28T09:11:53.630" v="1291" actId="1076"/>
          <ac:spMkLst>
            <pc:docMk/>
            <pc:sldMk cId="1475815043" sldId="262"/>
            <ac:spMk id="9" creationId="{89C2DDBE-B41C-4433-9C93-49E824FE0AF1}"/>
          </ac:spMkLst>
        </pc:spChg>
        <pc:spChg chg="add mod">
          <ac:chgData name="Miodrag Milanovic" userId="171ee76e679935c8" providerId="LiveId" clId="{58C7C772-ACAA-410E-80D4-538CABE8D559}" dt="2017-10-28T09:13:19.928" v="1323" actId="1076"/>
          <ac:spMkLst>
            <pc:docMk/>
            <pc:sldMk cId="1475815043" sldId="262"/>
            <ac:spMk id="15" creationId="{B7E9F24B-E640-4F21-A64B-8C3C6FD678BC}"/>
          </ac:spMkLst>
        </pc:spChg>
        <pc:spChg chg="add mod">
          <ac:chgData name="Miodrag Milanovic" userId="171ee76e679935c8" providerId="LiveId" clId="{58C7C772-ACAA-410E-80D4-538CABE8D559}" dt="2017-10-28T09:13:12.868" v="1321" actId="14100"/>
          <ac:spMkLst>
            <pc:docMk/>
            <pc:sldMk cId="1475815043" sldId="262"/>
            <ac:spMk id="16" creationId="{49747084-182C-4A14-819B-D66EF07EC833}"/>
          </ac:spMkLst>
        </pc:spChg>
        <pc:spChg chg="add mod">
          <ac:chgData name="Miodrag Milanovic" userId="171ee76e679935c8" providerId="LiveId" clId="{58C7C772-ACAA-410E-80D4-538CABE8D559}" dt="2017-10-28T09:13:40.152" v="1332" actId="20577"/>
          <ac:spMkLst>
            <pc:docMk/>
            <pc:sldMk cId="1475815043" sldId="262"/>
            <ac:spMk id="17" creationId="{B886A991-5950-4F44-9216-385448AD4F6C}"/>
          </ac:spMkLst>
        </pc:spChg>
        <pc:spChg chg="add mod">
          <ac:chgData name="Miodrag Milanovic" userId="171ee76e679935c8" providerId="LiveId" clId="{58C7C772-ACAA-410E-80D4-538CABE8D559}" dt="2017-10-28T09:13:36.792" v="1330" actId="20577"/>
          <ac:spMkLst>
            <pc:docMk/>
            <pc:sldMk cId="1475815043" sldId="262"/>
            <ac:spMk id="18" creationId="{4804B1B8-08BC-45EB-AF05-BCAA81352F5F}"/>
          </ac:spMkLst>
        </pc:spChg>
        <pc:spChg chg="add mod">
          <ac:chgData name="Miodrag Milanovic" userId="171ee76e679935c8" providerId="LiveId" clId="{58C7C772-ACAA-410E-80D4-538CABE8D559}" dt="2017-10-28T09:14:58.460" v="1347" actId="1076"/>
          <ac:spMkLst>
            <pc:docMk/>
            <pc:sldMk cId="1475815043" sldId="262"/>
            <ac:spMk id="23" creationId="{595C6A6D-505A-4422-A226-9F1868E50051}"/>
          </ac:spMkLst>
        </pc:spChg>
        <pc:spChg chg="add mod">
          <ac:chgData name="Miodrag Milanovic" userId="171ee76e679935c8" providerId="LiveId" clId="{58C7C772-ACAA-410E-80D4-538CABE8D559}" dt="2017-10-28T09:15:12.258" v="1349" actId="20577"/>
          <ac:spMkLst>
            <pc:docMk/>
            <pc:sldMk cId="1475815043" sldId="262"/>
            <ac:spMk id="24" creationId="{1FB83BCD-1E97-41AB-BD12-35FF0E9A83D6}"/>
          </ac:spMkLst>
        </pc:spChg>
        <pc:spChg chg="add del mod">
          <ac:chgData name="Miodrag Milanovic" userId="171ee76e679935c8" providerId="LiveId" clId="{58C7C772-ACAA-410E-80D4-538CABE8D559}" dt="2017-10-28T09:15:18.967" v="1351" actId="11529"/>
          <ac:spMkLst>
            <pc:docMk/>
            <pc:sldMk cId="1475815043" sldId="262"/>
            <ac:spMk id="25" creationId="{69861F61-C656-4120-8E2B-2336DC61F150}"/>
          </ac:spMkLst>
        </pc:spChg>
        <pc:spChg chg="add mod">
          <ac:chgData name="Miodrag Milanovic" userId="171ee76e679935c8" providerId="LiveId" clId="{58C7C772-ACAA-410E-80D4-538CABE8D559}" dt="2017-10-28T09:15:24.645" v="1353" actId="1076"/>
          <ac:spMkLst>
            <pc:docMk/>
            <pc:sldMk cId="1475815043" sldId="262"/>
            <ac:spMk id="26" creationId="{2DF8283C-52EE-484C-94C6-637670CC977E}"/>
          </ac:spMkLst>
        </pc:spChg>
        <pc:spChg chg="add mod">
          <ac:chgData name="Miodrag Milanovic" userId="171ee76e679935c8" providerId="LiveId" clId="{58C7C772-ACAA-410E-80D4-538CABE8D559}" dt="2017-10-28T09:15:44.519" v="1368" actId="1076"/>
          <ac:spMkLst>
            <pc:docMk/>
            <pc:sldMk cId="1475815043" sldId="262"/>
            <ac:spMk id="27" creationId="{4CA1724D-4A88-4BA6-96F1-184751A28425}"/>
          </ac:spMkLst>
        </pc:spChg>
        <pc:spChg chg="add mod">
          <ac:chgData name="Miodrag Milanovic" userId="171ee76e679935c8" providerId="LiveId" clId="{58C7C772-ACAA-410E-80D4-538CABE8D559}" dt="2017-10-28T09:16:04.127" v="1384" actId="20577"/>
          <ac:spMkLst>
            <pc:docMk/>
            <pc:sldMk cId="1475815043" sldId="262"/>
            <ac:spMk id="28" creationId="{6552131D-9F98-4B19-8E46-34FDAD6252A9}"/>
          </ac:spMkLst>
        </pc:spChg>
        <pc:graphicFrameChg chg="add del mod">
          <ac:chgData name="Miodrag Milanovic" userId="171ee76e679935c8" providerId="LiveId" clId="{58C7C772-ACAA-410E-80D4-538CABE8D559}" dt="2017-10-28T08:51:34.134" v="917" actId="20577"/>
          <ac:graphicFrameMkLst>
            <pc:docMk/>
            <pc:sldMk cId="1475815043" sldId="262"/>
            <ac:graphicFrameMk id="4" creationId="{DA5941AA-2FE5-444D-B95E-81BCA3B1788A}"/>
          </ac:graphicFrameMkLst>
        </pc:graphicFrameChg>
        <pc:graphicFrameChg chg="add mod modGraphic">
          <ac:chgData name="Miodrag Milanovic" userId="171ee76e679935c8" providerId="LiveId" clId="{58C7C772-ACAA-410E-80D4-538CABE8D559}" dt="2017-10-28T09:11:02.407" v="1285" actId="20577"/>
          <ac:graphicFrameMkLst>
            <pc:docMk/>
            <pc:sldMk cId="1475815043" sldId="262"/>
            <ac:graphicFrameMk id="5" creationId="{35CC0D01-2469-4D89-9495-72B627DE7023}"/>
          </ac:graphicFrameMkLst>
        </pc:graphicFrameChg>
        <pc:picChg chg="add del mod">
          <ac:chgData name="Miodrag Milanovic" userId="171ee76e679935c8" providerId="LiveId" clId="{58C7C772-ACAA-410E-80D4-538CABE8D559}" dt="2017-10-28T09:11:07.399" v="1286" actId="478"/>
          <ac:picMkLst>
            <pc:docMk/>
            <pc:sldMk cId="1475815043" sldId="262"/>
            <ac:picMk id="7" creationId="{8C49C894-193D-42C9-884C-924FE985B9C3}"/>
          </ac:picMkLst>
        </pc:picChg>
        <pc:cxnChg chg="add mod">
          <ac:chgData name="Miodrag Milanovic" userId="171ee76e679935c8" providerId="LiveId" clId="{58C7C772-ACAA-410E-80D4-538CABE8D559}" dt="2017-10-28T09:12:06.269" v="1303" actId="692"/>
          <ac:cxnSpMkLst>
            <pc:docMk/>
            <pc:sldMk cId="1475815043" sldId="262"/>
            <ac:cxnSpMk id="11" creationId="{8CAE9F57-6A32-4B55-B88B-1718B5A8CC77}"/>
          </ac:cxnSpMkLst>
        </pc:cxnChg>
        <pc:cxnChg chg="add mod">
          <ac:chgData name="Miodrag Milanovic" userId="171ee76e679935c8" providerId="LiveId" clId="{58C7C772-ACAA-410E-80D4-538CABE8D559}" dt="2017-10-28T09:12:13.144" v="1305" actId="1076"/>
          <ac:cxnSpMkLst>
            <pc:docMk/>
            <pc:sldMk cId="1475815043" sldId="262"/>
            <ac:cxnSpMk id="12" creationId="{F6952033-82EB-4E61-815B-DD809A74AE18}"/>
          </ac:cxnSpMkLst>
        </pc:cxnChg>
        <pc:cxnChg chg="add mod">
          <ac:chgData name="Miodrag Milanovic" userId="171ee76e679935c8" providerId="LiveId" clId="{58C7C772-ACAA-410E-80D4-538CABE8D559}" dt="2017-10-28T09:12:18.852" v="1307" actId="1076"/>
          <ac:cxnSpMkLst>
            <pc:docMk/>
            <pc:sldMk cId="1475815043" sldId="262"/>
            <ac:cxnSpMk id="13" creationId="{A93C9646-CA62-4D60-8C97-9B6801D2FDF8}"/>
          </ac:cxnSpMkLst>
        </pc:cxnChg>
        <pc:cxnChg chg="add mod">
          <ac:chgData name="Miodrag Milanovic" userId="171ee76e679935c8" providerId="LiveId" clId="{58C7C772-ACAA-410E-80D4-538CABE8D559}" dt="2017-10-28T09:12:21.975" v="1309" actId="1076"/>
          <ac:cxnSpMkLst>
            <pc:docMk/>
            <pc:sldMk cId="1475815043" sldId="262"/>
            <ac:cxnSpMk id="14" creationId="{ABBD54E9-27C6-4920-9E1F-04F7E3A1970A}"/>
          </ac:cxnSpMkLst>
        </pc:cxnChg>
        <pc:cxnChg chg="add mod">
          <ac:chgData name="Miodrag Milanovic" userId="171ee76e679935c8" providerId="LiveId" clId="{58C7C772-ACAA-410E-80D4-538CABE8D559}" dt="2017-10-28T09:14:48.326" v="1345" actId="692"/>
          <ac:cxnSpMkLst>
            <pc:docMk/>
            <pc:sldMk cId="1475815043" sldId="262"/>
            <ac:cxnSpMk id="20" creationId="{875A4F5C-68A1-4632-AB1A-CB6F80A7453D}"/>
          </ac:cxnSpMkLst>
        </pc:cxnChg>
        <pc:cxnChg chg="add mod">
          <ac:chgData name="Miodrag Milanovic" userId="171ee76e679935c8" providerId="LiveId" clId="{58C7C772-ACAA-410E-80D4-538CABE8D559}" dt="2017-10-28T09:14:48.326" v="1345" actId="692"/>
          <ac:cxnSpMkLst>
            <pc:docMk/>
            <pc:sldMk cId="1475815043" sldId="262"/>
            <ac:cxnSpMk id="22" creationId="{D966463E-4B9A-46DE-A297-8F47904EDBDB}"/>
          </ac:cxnSpMkLst>
        </pc:cxnChg>
      </pc:sldChg>
      <pc:sldChg chg="addSp delSp modSp add modAnim">
        <pc:chgData name="Miodrag Milanovic" userId="171ee76e679935c8" providerId="LiveId" clId="{58C7C772-ACAA-410E-80D4-538CABE8D559}" dt="2017-10-28T09:44:34.522" v="1833" actId="20577"/>
        <pc:sldMkLst>
          <pc:docMk/>
          <pc:sldMk cId="1490163307" sldId="263"/>
        </pc:sldMkLst>
        <pc:spChg chg="mod">
          <ac:chgData name="Miodrag Milanovic" userId="171ee76e679935c8" providerId="LiveId" clId="{58C7C772-ACAA-410E-80D4-538CABE8D559}" dt="2017-10-28T09:08:14.367" v="1226" actId="1076"/>
          <ac:spMkLst>
            <pc:docMk/>
            <pc:sldMk cId="1490163307" sldId="263"/>
            <ac:spMk id="2" creationId="{DA9F464E-7BC2-4B65-B49E-D62B017B042A}"/>
          </ac:spMkLst>
        </pc:spChg>
        <pc:spChg chg="mod">
          <ac:chgData name="Miodrag Milanovic" userId="171ee76e679935c8" providerId="LiveId" clId="{58C7C772-ACAA-410E-80D4-538CABE8D559}" dt="2017-10-28T09:44:34.522" v="1833" actId="20577"/>
          <ac:spMkLst>
            <pc:docMk/>
            <pc:sldMk cId="1490163307" sldId="263"/>
            <ac:spMk id="3" creationId="{C26CF988-527C-4342-BACE-937D120DF304}"/>
          </ac:spMkLst>
        </pc:spChg>
        <pc:spChg chg="add del mod">
          <ac:chgData name="Miodrag Milanovic" userId="171ee76e679935c8" providerId="LiveId" clId="{58C7C772-ACAA-410E-80D4-538CABE8D559}" dt="2017-10-28T09:04:27.535" v="1167" actId="11529"/>
          <ac:spMkLst>
            <pc:docMk/>
            <pc:sldMk cId="1490163307" sldId="263"/>
            <ac:spMk id="4" creationId="{FEEA67C3-1EFD-40FC-94F9-12A907087664}"/>
          </ac:spMkLst>
        </pc:spChg>
        <pc:spChg chg="add del mod">
          <ac:chgData name="Miodrag Milanovic" userId="171ee76e679935c8" providerId="LiveId" clId="{58C7C772-ACAA-410E-80D4-538CABE8D559}" dt="2017-10-28T09:04:26.479" v="1166" actId="20577"/>
          <ac:spMkLst>
            <pc:docMk/>
            <pc:sldMk cId="1490163307" sldId="263"/>
            <ac:spMk id="5" creationId="{D24B40D4-294C-4991-8EE7-86500157A8C0}"/>
          </ac:spMkLst>
        </pc:spChg>
        <pc:spChg chg="add mod">
          <ac:chgData name="Miodrag Milanovic" userId="171ee76e679935c8" providerId="LiveId" clId="{58C7C772-ACAA-410E-80D4-538CABE8D559}" dt="2017-10-28T09:04:43.460" v="1169" actId="14100"/>
          <ac:spMkLst>
            <pc:docMk/>
            <pc:sldMk cId="1490163307" sldId="263"/>
            <ac:spMk id="6" creationId="{441817E0-22DF-4C82-81D3-5F7CE98AC1DD}"/>
          </ac:spMkLst>
        </pc:spChg>
        <pc:spChg chg="add mod">
          <ac:chgData name="Miodrag Milanovic" userId="171ee76e679935c8" providerId="LiveId" clId="{58C7C772-ACAA-410E-80D4-538CABE8D559}" dt="2017-10-28T09:04:49.684" v="1171" actId="1076"/>
          <ac:spMkLst>
            <pc:docMk/>
            <pc:sldMk cId="1490163307" sldId="263"/>
            <ac:spMk id="7" creationId="{B78A8007-EB59-49FB-8307-A9D54BEC450F}"/>
          </ac:spMkLst>
        </pc:spChg>
        <pc:spChg chg="add mod">
          <ac:chgData name="Miodrag Milanovic" userId="171ee76e679935c8" providerId="LiveId" clId="{58C7C772-ACAA-410E-80D4-538CABE8D559}" dt="2017-10-28T09:05:40.391" v="1190" actId="1076"/>
          <ac:spMkLst>
            <pc:docMk/>
            <pc:sldMk cId="1490163307" sldId="263"/>
            <ac:spMk id="8" creationId="{33B8272C-8DE6-4A30-B763-A00AED9F4F67}"/>
          </ac:spMkLst>
        </pc:spChg>
        <pc:spChg chg="add mod">
          <ac:chgData name="Miodrag Milanovic" userId="171ee76e679935c8" providerId="LiveId" clId="{58C7C772-ACAA-410E-80D4-538CABE8D559}" dt="2017-10-28T09:06:09.474" v="1198" actId="1076"/>
          <ac:spMkLst>
            <pc:docMk/>
            <pc:sldMk cId="1490163307" sldId="263"/>
            <ac:spMk id="9" creationId="{2E974A1D-6581-49BA-B0A4-A55CAF3D1567}"/>
          </ac:spMkLst>
        </pc:spChg>
        <pc:spChg chg="add mod">
          <ac:chgData name="Miodrag Milanovic" userId="171ee76e679935c8" providerId="LiveId" clId="{58C7C772-ACAA-410E-80D4-538CABE8D559}" dt="2017-10-28T09:05:59.454" v="1197" actId="1076"/>
          <ac:spMkLst>
            <pc:docMk/>
            <pc:sldMk cId="1490163307" sldId="263"/>
            <ac:spMk id="10" creationId="{07B96AA2-9BC6-4820-B230-498B04E0DC41}"/>
          </ac:spMkLst>
        </pc:spChg>
        <pc:spChg chg="add mod">
          <ac:chgData name="Miodrag Milanovic" userId="171ee76e679935c8" providerId="LiveId" clId="{58C7C772-ACAA-410E-80D4-538CABE8D559}" dt="2017-10-28T09:05:19.479" v="1183" actId="1076"/>
          <ac:spMkLst>
            <pc:docMk/>
            <pc:sldMk cId="1490163307" sldId="263"/>
            <ac:spMk id="11" creationId="{F13DC09B-680F-4F74-A164-E35B3B4776C6}"/>
          </ac:spMkLst>
        </pc:spChg>
        <pc:spChg chg="add del mod">
          <ac:chgData name="Miodrag Milanovic" userId="171ee76e679935c8" providerId="LiveId" clId="{58C7C772-ACAA-410E-80D4-538CABE8D559}" dt="2017-10-28T09:07:27.815" v="1214" actId="478"/>
          <ac:spMkLst>
            <pc:docMk/>
            <pc:sldMk cId="1490163307" sldId="263"/>
            <ac:spMk id="12" creationId="{653279FB-2DC7-4442-A319-111772C2D972}"/>
          </ac:spMkLst>
        </pc:spChg>
        <pc:spChg chg="add del mod">
          <ac:chgData name="Miodrag Milanovic" userId="171ee76e679935c8" providerId="LiveId" clId="{58C7C772-ACAA-410E-80D4-538CABE8D559}" dt="2017-10-28T09:07:25.927" v="1213" actId="478"/>
          <ac:spMkLst>
            <pc:docMk/>
            <pc:sldMk cId="1490163307" sldId="263"/>
            <ac:spMk id="13" creationId="{2E8346C7-3242-4E59-A2BC-61413881E22D}"/>
          </ac:spMkLst>
        </pc:spChg>
        <pc:spChg chg="add del mod">
          <ac:chgData name="Miodrag Milanovic" userId="171ee76e679935c8" providerId="LiveId" clId="{58C7C772-ACAA-410E-80D4-538CABE8D559}" dt="2017-10-28T09:07:25.927" v="1213" actId="478"/>
          <ac:spMkLst>
            <pc:docMk/>
            <pc:sldMk cId="1490163307" sldId="263"/>
            <ac:spMk id="14" creationId="{A35E77C8-A061-4099-876C-719560A6D565}"/>
          </ac:spMkLst>
        </pc:spChg>
        <pc:spChg chg="add mod">
          <ac:chgData name="Miodrag Milanovic" userId="171ee76e679935c8" providerId="LiveId" clId="{58C7C772-ACAA-410E-80D4-538CABE8D559}" dt="2017-10-28T09:06:54.902" v="1204" actId="1076"/>
          <ac:spMkLst>
            <pc:docMk/>
            <pc:sldMk cId="1490163307" sldId="263"/>
            <ac:spMk id="15" creationId="{F103B36C-8BFD-44F4-99B4-04FB442BFBB2}"/>
          </ac:spMkLst>
        </pc:spChg>
        <pc:spChg chg="add mod">
          <ac:chgData name="Miodrag Milanovic" userId="171ee76e679935c8" providerId="LiveId" clId="{58C7C772-ACAA-410E-80D4-538CABE8D559}" dt="2017-10-28T09:06:59.838" v="1205" actId="1076"/>
          <ac:spMkLst>
            <pc:docMk/>
            <pc:sldMk cId="1490163307" sldId="263"/>
            <ac:spMk id="16" creationId="{99ADA12F-E471-41CF-B178-D25865DD63FD}"/>
          </ac:spMkLst>
        </pc:spChg>
        <pc:spChg chg="add mod">
          <ac:chgData name="Miodrag Milanovic" userId="171ee76e679935c8" providerId="LiveId" clId="{58C7C772-ACAA-410E-80D4-538CABE8D559}" dt="2017-10-28T09:07:02.713" v="1206" actId="1076"/>
          <ac:spMkLst>
            <pc:docMk/>
            <pc:sldMk cId="1490163307" sldId="263"/>
            <ac:spMk id="17" creationId="{B92EF32E-48EE-4739-8709-B1CBB896BEAB}"/>
          </ac:spMkLst>
        </pc:spChg>
        <pc:spChg chg="add mod">
          <ac:chgData name="Miodrag Milanovic" userId="171ee76e679935c8" providerId="LiveId" clId="{58C7C772-ACAA-410E-80D4-538CABE8D559}" dt="2017-10-28T09:07:04.742" v="1207" actId="1076"/>
          <ac:spMkLst>
            <pc:docMk/>
            <pc:sldMk cId="1490163307" sldId="263"/>
            <ac:spMk id="18" creationId="{734FA007-4129-420F-B9F2-B870C4ECCA2D}"/>
          </ac:spMkLst>
        </pc:spChg>
        <pc:spChg chg="add mod">
          <ac:chgData name="Miodrag Milanovic" userId="171ee76e679935c8" providerId="LiveId" clId="{58C7C772-ACAA-410E-80D4-538CABE8D559}" dt="2017-10-28T09:07:09.333" v="1208" actId="1076"/>
          <ac:spMkLst>
            <pc:docMk/>
            <pc:sldMk cId="1490163307" sldId="263"/>
            <ac:spMk id="19" creationId="{5B39EDAF-33CE-4605-849E-D1831726C017}"/>
          </ac:spMkLst>
        </pc:spChg>
        <pc:spChg chg="add mod">
          <ac:chgData name="Miodrag Milanovic" userId="171ee76e679935c8" providerId="LiveId" clId="{58C7C772-ACAA-410E-80D4-538CABE8D559}" dt="2017-10-28T09:07:21.636" v="1212" actId="1076"/>
          <ac:spMkLst>
            <pc:docMk/>
            <pc:sldMk cId="1490163307" sldId="263"/>
            <ac:spMk id="20" creationId="{767BC8B0-EABF-4425-B2F7-6AFDBBA73C1A}"/>
          </ac:spMkLst>
        </pc:spChg>
        <pc:spChg chg="add mod">
          <ac:chgData name="Miodrag Milanovic" userId="171ee76e679935c8" providerId="LiveId" clId="{58C7C772-ACAA-410E-80D4-538CABE8D559}" dt="2017-10-28T09:07:36.710" v="1216" actId="1076"/>
          <ac:spMkLst>
            <pc:docMk/>
            <pc:sldMk cId="1490163307" sldId="263"/>
            <ac:spMk id="21" creationId="{1FC3AEEB-BF8F-44AF-B532-70D464874681}"/>
          </ac:spMkLst>
        </pc:spChg>
        <pc:spChg chg="add mod">
          <ac:chgData name="Miodrag Milanovic" userId="171ee76e679935c8" providerId="LiveId" clId="{58C7C772-ACAA-410E-80D4-538CABE8D559}" dt="2017-10-28T09:07:36.710" v="1216" actId="1076"/>
          <ac:spMkLst>
            <pc:docMk/>
            <pc:sldMk cId="1490163307" sldId="263"/>
            <ac:spMk id="22" creationId="{7AEAE91E-8A2F-4C86-BF56-47EFC4A02A99}"/>
          </ac:spMkLst>
        </pc:spChg>
        <pc:spChg chg="add mod">
          <ac:chgData name="Miodrag Milanovic" userId="171ee76e679935c8" providerId="LiveId" clId="{58C7C772-ACAA-410E-80D4-538CABE8D559}" dt="2017-10-28T09:07:36.710" v="1216" actId="1076"/>
          <ac:spMkLst>
            <pc:docMk/>
            <pc:sldMk cId="1490163307" sldId="263"/>
            <ac:spMk id="23" creationId="{642E773D-1460-4D68-9049-9D70F385739A}"/>
          </ac:spMkLst>
        </pc:spChg>
        <pc:spChg chg="add mod">
          <ac:chgData name="Miodrag Milanovic" userId="171ee76e679935c8" providerId="LiveId" clId="{58C7C772-ACAA-410E-80D4-538CABE8D559}" dt="2017-10-28T09:07:36.710" v="1216" actId="1076"/>
          <ac:spMkLst>
            <pc:docMk/>
            <pc:sldMk cId="1490163307" sldId="263"/>
            <ac:spMk id="24" creationId="{9C54D82D-F069-4363-A6A3-F6A3D0182E4B}"/>
          </ac:spMkLst>
        </pc:spChg>
        <pc:spChg chg="add mod">
          <ac:chgData name="Miodrag Milanovic" userId="171ee76e679935c8" providerId="LiveId" clId="{58C7C772-ACAA-410E-80D4-538CABE8D559}" dt="2017-10-28T09:07:36.710" v="1216" actId="1076"/>
          <ac:spMkLst>
            <pc:docMk/>
            <pc:sldMk cId="1490163307" sldId="263"/>
            <ac:spMk id="25" creationId="{0E43479E-0FFB-46E4-A841-9BDF18601C4F}"/>
          </ac:spMkLst>
        </pc:spChg>
        <pc:spChg chg="add mod">
          <ac:chgData name="Miodrag Milanovic" userId="171ee76e679935c8" providerId="LiveId" clId="{58C7C772-ACAA-410E-80D4-538CABE8D559}" dt="2017-10-28T09:07:36.710" v="1216" actId="1076"/>
          <ac:spMkLst>
            <pc:docMk/>
            <pc:sldMk cId="1490163307" sldId="263"/>
            <ac:spMk id="26" creationId="{9812F2B2-B6BA-4873-A99A-A94EBB3D91A5}"/>
          </ac:spMkLst>
        </pc:spChg>
        <pc:spChg chg="add mod">
          <ac:chgData name="Miodrag Milanovic" userId="171ee76e679935c8" providerId="LiveId" clId="{58C7C772-ACAA-410E-80D4-538CABE8D559}" dt="2017-10-28T09:23:10.063" v="1421" actId="1076"/>
          <ac:spMkLst>
            <pc:docMk/>
            <pc:sldMk cId="1490163307" sldId="263"/>
            <ac:spMk id="27" creationId="{972B8113-D046-49DC-95FF-0F9C8E6EC1C7}"/>
          </ac:spMkLst>
        </pc:spChg>
        <pc:spChg chg="add mod">
          <ac:chgData name="Miodrag Milanovic" userId="171ee76e679935c8" providerId="LiveId" clId="{58C7C772-ACAA-410E-80D4-538CABE8D559}" dt="2017-10-28T09:07:48.199" v="1218" actId="1076"/>
          <ac:spMkLst>
            <pc:docMk/>
            <pc:sldMk cId="1490163307" sldId="263"/>
            <ac:spMk id="28" creationId="{03EAE86D-6F25-45BD-B398-54B8C299C26E}"/>
          </ac:spMkLst>
        </pc:spChg>
        <pc:spChg chg="add mod">
          <ac:chgData name="Miodrag Milanovic" userId="171ee76e679935c8" providerId="LiveId" clId="{58C7C772-ACAA-410E-80D4-538CABE8D559}" dt="2017-10-28T09:07:48.199" v="1218" actId="1076"/>
          <ac:spMkLst>
            <pc:docMk/>
            <pc:sldMk cId="1490163307" sldId="263"/>
            <ac:spMk id="29" creationId="{AF83C82F-1ADB-401F-A02E-8E26BBEFDCA8}"/>
          </ac:spMkLst>
        </pc:spChg>
        <pc:spChg chg="add mod">
          <ac:chgData name="Miodrag Milanovic" userId="171ee76e679935c8" providerId="LiveId" clId="{58C7C772-ACAA-410E-80D4-538CABE8D559}" dt="2017-10-28T09:34:08.826" v="1463" actId="20577"/>
          <ac:spMkLst>
            <pc:docMk/>
            <pc:sldMk cId="1490163307" sldId="263"/>
            <ac:spMk id="30" creationId="{77877C88-99DF-489F-98B6-B2553C7AA84D}"/>
          </ac:spMkLst>
        </pc:spChg>
        <pc:spChg chg="add mod">
          <ac:chgData name="Miodrag Milanovic" userId="171ee76e679935c8" providerId="LiveId" clId="{58C7C772-ACAA-410E-80D4-538CABE8D559}" dt="2017-10-28T09:07:48.199" v="1218" actId="1076"/>
          <ac:spMkLst>
            <pc:docMk/>
            <pc:sldMk cId="1490163307" sldId="263"/>
            <ac:spMk id="31" creationId="{C63CD43A-1BEB-412F-AD86-905D1A55A5A6}"/>
          </ac:spMkLst>
        </pc:spChg>
        <pc:spChg chg="add mod">
          <ac:chgData name="Miodrag Milanovic" userId="171ee76e679935c8" providerId="LiveId" clId="{58C7C772-ACAA-410E-80D4-538CABE8D559}" dt="2017-10-28T09:34:08.826" v="1463" actId="20577"/>
          <ac:spMkLst>
            <pc:docMk/>
            <pc:sldMk cId="1490163307" sldId="263"/>
            <ac:spMk id="32" creationId="{9CE8E8C3-43C8-4DE5-A666-0D73F50934C3}"/>
          </ac:spMkLst>
        </pc:spChg>
        <pc:spChg chg="add mod">
          <ac:chgData name="Miodrag Milanovic" userId="171ee76e679935c8" providerId="LiveId" clId="{58C7C772-ACAA-410E-80D4-538CABE8D559}" dt="2017-10-28T09:07:48.199" v="1218" actId="1076"/>
          <ac:spMkLst>
            <pc:docMk/>
            <pc:sldMk cId="1490163307" sldId="263"/>
            <ac:spMk id="33" creationId="{D39AE940-85ED-43ED-93DF-23FCBA935951}"/>
          </ac:spMkLst>
        </pc:spChg>
        <pc:spChg chg="add mod">
          <ac:chgData name="Miodrag Milanovic" userId="171ee76e679935c8" providerId="LiveId" clId="{58C7C772-ACAA-410E-80D4-538CABE8D559}" dt="2017-10-28T09:07:48.199" v="1218" actId="1076"/>
          <ac:spMkLst>
            <pc:docMk/>
            <pc:sldMk cId="1490163307" sldId="263"/>
            <ac:spMk id="34" creationId="{C5825721-EA69-4DCF-805E-171F1BC31092}"/>
          </ac:spMkLst>
        </pc:spChg>
        <pc:spChg chg="add mod">
          <ac:chgData name="Miodrag Milanovic" userId="171ee76e679935c8" providerId="LiveId" clId="{58C7C772-ACAA-410E-80D4-538CABE8D559}" dt="2017-10-28T09:07:55.778" v="1220" actId="1076"/>
          <ac:spMkLst>
            <pc:docMk/>
            <pc:sldMk cId="1490163307" sldId="263"/>
            <ac:spMk id="35" creationId="{A582F30B-0205-4644-B327-6685660FBCEA}"/>
          </ac:spMkLst>
        </pc:spChg>
        <pc:spChg chg="add mod">
          <ac:chgData name="Miodrag Milanovic" userId="171ee76e679935c8" providerId="LiveId" clId="{58C7C772-ACAA-410E-80D4-538CABE8D559}" dt="2017-10-28T09:07:55.778" v="1220" actId="1076"/>
          <ac:spMkLst>
            <pc:docMk/>
            <pc:sldMk cId="1490163307" sldId="263"/>
            <ac:spMk id="36" creationId="{9183163A-A4E8-4145-9A50-96E151835FFA}"/>
          </ac:spMkLst>
        </pc:spChg>
        <pc:spChg chg="add mod">
          <ac:chgData name="Miodrag Milanovic" userId="171ee76e679935c8" providerId="LiveId" clId="{58C7C772-ACAA-410E-80D4-538CABE8D559}" dt="2017-10-28T09:34:08.826" v="1463" actId="20577"/>
          <ac:spMkLst>
            <pc:docMk/>
            <pc:sldMk cId="1490163307" sldId="263"/>
            <ac:spMk id="37" creationId="{DEBFE13D-7DD1-476A-A02F-DEF4537A2A0B}"/>
          </ac:spMkLst>
        </pc:spChg>
        <pc:spChg chg="add mod">
          <ac:chgData name="Miodrag Milanovic" userId="171ee76e679935c8" providerId="LiveId" clId="{58C7C772-ACAA-410E-80D4-538CABE8D559}" dt="2017-10-28T09:07:55.778" v="1220" actId="1076"/>
          <ac:spMkLst>
            <pc:docMk/>
            <pc:sldMk cId="1490163307" sldId="263"/>
            <ac:spMk id="38" creationId="{3E2C22E7-7656-4A5C-A62F-65F7DBFD7475}"/>
          </ac:spMkLst>
        </pc:spChg>
        <pc:spChg chg="add mod">
          <ac:chgData name="Miodrag Milanovic" userId="171ee76e679935c8" providerId="LiveId" clId="{58C7C772-ACAA-410E-80D4-538CABE8D559}" dt="2017-10-28T09:34:08.826" v="1463" actId="20577"/>
          <ac:spMkLst>
            <pc:docMk/>
            <pc:sldMk cId="1490163307" sldId="263"/>
            <ac:spMk id="39" creationId="{3447C19E-5C60-4F72-85BC-EACE759987DB}"/>
          </ac:spMkLst>
        </pc:spChg>
        <pc:spChg chg="add mod">
          <ac:chgData name="Miodrag Milanovic" userId="171ee76e679935c8" providerId="LiveId" clId="{58C7C772-ACAA-410E-80D4-538CABE8D559}" dt="2017-10-28T09:07:55.778" v="1220" actId="1076"/>
          <ac:spMkLst>
            <pc:docMk/>
            <pc:sldMk cId="1490163307" sldId="263"/>
            <ac:spMk id="40" creationId="{85502690-5164-46F0-8D33-75016ABBD5BF}"/>
          </ac:spMkLst>
        </pc:spChg>
        <pc:spChg chg="add mod">
          <ac:chgData name="Miodrag Milanovic" userId="171ee76e679935c8" providerId="LiveId" clId="{58C7C772-ACAA-410E-80D4-538CABE8D559}" dt="2017-10-28T09:07:55.778" v="1220" actId="1076"/>
          <ac:spMkLst>
            <pc:docMk/>
            <pc:sldMk cId="1490163307" sldId="263"/>
            <ac:spMk id="41" creationId="{56AB1F75-D1A6-42BD-9067-10156E663ADF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2" creationId="{06F1DE85-75ED-4AE9-84A7-CA15B5CC85BA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3" creationId="{E7817856-9A02-43CF-BED0-8F510C6C9B1C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4" creationId="{38461E8A-07A7-41DA-A023-22F683D28F82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5" creationId="{5D18BFAE-485F-4D8E-B7AD-595400DBE7B2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6" creationId="{6B231622-A1FA-460B-B59D-E192DD71F78B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7" creationId="{B8E3EA08-EC5E-42BD-88AE-57EF02474C66}"/>
          </ac:spMkLst>
        </pc:spChg>
        <pc:spChg chg="add mod">
          <ac:chgData name="Miodrag Milanovic" userId="171ee76e679935c8" providerId="LiveId" clId="{58C7C772-ACAA-410E-80D4-538CABE8D559}" dt="2017-10-28T09:08:00.765" v="1222" actId="1076"/>
          <ac:spMkLst>
            <pc:docMk/>
            <pc:sldMk cId="1490163307" sldId="263"/>
            <ac:spMk id="48" creationId="{AC24B1E6-71C9-49FC-8288-45A95FEA4F67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49" creationId="{B080C612-AB6E-4A8D-82FA-DF16405D9DCB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50" creationId="{07DA48E5-3C2B-41AB-9B48-DAD9765AE1C6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51" creationId="{931904C7-24B1-42FC-AE64-BC6E5E434974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52" creationId="{858604FD-83C6-4275-BE39-DCF159ADCA5D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53" creationId="{E515D6C2-5B0A-4555-A533-8055F8130A7A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54" creationId="{0B7C5D25-5CD8-4B0E-9BE3-91A165E30A65}"/>
          </ac:spMkLst>
        </pc:spChg>
        <pc:spChg chg="add mod">
          <ac:chgData name="Miodrag Milanovic" userId="171ee76e679935c8" providerId="LiveId" clId="{58C7C772-ACAA-410E-80D4-538CABE8D559}" dt="2017-10-28T09:08:07.017" v="1224" actId="1076"/>
          <ac:spMkLst>
            <pc:docMk/>
            <pc:sldMk cId="1490163307" sldId="263"/>
            <ac:spMk id="55" creationId="{F47BB608-6408-4FFC-9B87-14391AB997AC}"/>
          </ac:spMkLst>
        </pc:spChg>
        <pc:spChg chg="add mod">
          <ac:chgData name="Miodrag Milanovic" userId="171ee76e679935c8" providerId="LiveId" clId="{58C7C772-ACAA-410E-80D4-538CABE8D559}" dt="2017-10-28T09:08:30.267" v="1228" actId="1076"/>
          <ac:spMkLst>
            <pc:docMk/>
            <pc:sldMk cId="1490163307" sldId="263"/>
            <ac:spMk id="56" creationId="{550AB994-4790-4496-8FD7-C239A8103829}"/>
          </ac:spMkLst>
        </pc:spChg>
        <pc:spChg chg="add mod">
          <ac:chgData name="Miodrag Milanovic" userId="171ee76e679935c8" providerId="LiveId" clId="{58C7C772-ACAA-410E-80D4-538CABE8D559}" dt="2017-10-28T09:08:30.267" v="1228" actId="1076"/>
          <ac:spMkLst>
            <pc:docMk/>
            <pc:sldMk cId="1490163307" sldId="263"/>
            <ac:spMk id="57" creationId="{0E6159BC-26DC-41AB-980B-95EDEAEC2F89}"/>
          </ac:spMkLst>
        </pc:spChg>
        <pc:spChg chg="add mod">
          <ac:chgData name="Miodrag Milanovic" userId="171ee76e679935c8" providerId="LiveId" clId="{58C7C772-ACAA-410E-80D4-538CABE8D559}" dt="2017-10-28T09:08:30.267" v="1228" actId="1076"/>
          <ac:spMkLst>
            <pc:docMk/>
            <pc:sldMk cId="1490163307" sldId="263"/>
            <ac:spMk id="58" creationId="{EE9F1779-8B5B-4851-A1C2-CB3A7E14D3EC}"/>
          </ac:spMkLst>
        </pc:spChg>
        <pc:spChg chg="add mod">
          <ac:chgData name="Miodrag Milanovic" userId="171ee76e679935c8" providerId="LiveId" clId="{58C7C772-ACAA-410E-80D4-538CABE8D559}" dt="2017-10-28T09:08:30.267" v="1228" actId="1076"/>
          <ac:spMkLst>
            <pc:docMk/>
            <pc:sldMk cId="1490163307" sldId="263"/>
            <ac:spMk id="59" creationId="{9C61B2D3-AB49-4D21-B45A-6916B23D2FF1}"/>
          </ac:spMkLst>
        </pc:spChg>
        <pc:spChg chg="add mod">
          <ac:chgData name="Miodrag Milanovic" userId="171ee76e679935c8" providerId="LiveId" clId="{58C7C772-ACAA-410E-80D4-538CABE8D559}" dt="2017-10-28T09:08:30.267" v="1228" actId="1076"/>
          <ac:spMkLst>
            <pc:docMk/>
            <pc:sldMk cId="1490163307" sldId="263"/>
            <ac:spMk id="60" creationId="{03C856B2-B447-43F0-9675-8ECB645EE61E}"/>
          </ac:spMkLst>
        </pc:spChg>
        <pc:cxnChg chg="add mod">
          <ac:chgData name="Miodrag Milanovic" userId="171ee76e679935c8" providerId="LiveId" clId="{58C7C772-ACAA-410E-80D4-538CABE8D559}" dt="2017-10-28T09:08:54.989" v="1230" actId="14100"/>
          <ac:cxnSpMkLst>
            <pc:docMk/>
            <pc:sldMk cId="1490163307" sldId="263"/>
            <ac:cxnSpMk id="62" creationId="{36BA0415-CDD8-45E0-879C-DF397E7211E1}"/>
          </ac:cxnSpMkLst>
        </pc:cxnChg>
        <pc:cxnChg chg="add mod">
          <ac:chgData name="Miodrag Milanovic" userId="171ee76e679935c8" providerId="LiveId" clId="{58C7C772-ACAA-410E-80D4-538CABE8D559}" dt="2017-10-28T09:09:31.522" v="1240" actId="1076"/>
          <ac:cxnSpMkLst>
            <pc:docMk/>
            <pc:sldMk cId="1490163307" sldId="263"/>
            <ac:cxnSpMk id="64" creationId="{05D0E8DE-F8F3-4AC4-B7F0-ED401BFA28EB}"/>
          </ac:cxnSpMkLst>
        </pc:cxnChg>
        <pc:cxnChg chg="add mod">
          <ac:chgData name="Miodrag Milanovic" userId="171ee76e679935c8" providerId="LiveId" clId="{58C7C772-ACAA-410E-80D4-538CABE8D559}" dt="2017-10-28T09:09:16.266" v="1235" actId="1076"/>
          <ac:cxnSpMkLst>
            <pc:docMk/>
            <pc:sldMk cId="1490163307" sldId="263"/>
            <ac:cxnSpMk id="65" creationId="{DBAC1D1B-479A-4419-8E35-8739E26A9EC9}"/>
          </ac:cxnSpMkLst>
        </pc:cxnChg>
        <pc:cxnChg chg="add mod">
          <ac:chgData name="Miodrag Milanovic" userId="171ee76e679935c8" providerId="LiveId" clId="{58C7C772-ACAA-410E-80D4-538CABE8D559}" dt="2017-10-28T09:09:20.579" v="1237" actId="1076"/>
          <ac:cxnSpMkLst>
            <pc:docMk/>
            <pc:sldMk cId="1490163307" sldId="263"/>
            <ac:cxnSpMk id="66" creationId="{51EF930E-1CD8-4E26-85E6-68DD025B8583}"/>
          </ac:cxnSpMkLst>
        </pc:cxnChg>
        <pc:cxnChg chg="add mod">
          <ac:chgData name="Miodrag Milanovic" userId="171ee76e679935c8" providerId="LiveId" clId="{58C7C772-ACAA-410E-80D4-538CABE8D559}" dt="2017-10-28T09:09:28.232" v="1239" actId="1076"/>
          <ac:cxnSpMkLst>
            <pc:docMk/>
            <pc:sldMk cId="1490163307" sldId="263"/>
            <ac:cxnSpMk id="67" creationId="{B6EEDB58-B292-4D78-B1E0-4E6001C0FF31}"/>
          </ac:cxnSpMkLst>
        </pc:cxnChg>
        <pc:cxnChg chg="add mod">
          <ac:chgData name="Miodrag Milanovic" userId="171ee76e679935c8" providerId="LiveId" clId="{58C7C772-ACAA-410E-80D4-538CABE8D559}" dt="2017-10-28T09:09:37.999" v="1241" actId="11529"/>
          <ac:cxnSpMkLst>
            <pc:docMk/>
            <pc:sldMk cId="1490163307" sldId="263"/>
            <ac:cxnSpMk id="69" creationId="{7648FA5D-D5B9-4ED3-8F05-9380BD182723}"/>
          </ac:cxnSpMkLst>
        </pc:cxnChg>
        <pc:cxnChg chg="add mod">
          <ac:chgData name="Miodrag Milanovic" userId="171ee76e679935c8" providerId="LiveId" clId="{58C7C772-ACAA-410E-80D4-538CABE8D559}" dt="2017-10-28T09:09:44.941" v="1243" actId="1076"/>
          <ac:cxnSpMkLst>
            <pc:docMk/>
            <pc:sldMk cId="1490163307" sldId="263"/>
            <ac:cxnSpMk id="70" creationId="{5A229E67-2D28-4D4F-9C14-44D1D3404DBF}"/>
          </ac:cxnSpMkLst>
        </pc:cxnChg>
        <pc:cxnChg chg="add mod">
          <ac:chgData name="Miodrag Milanovic" userId="171ee76e679935c8" providerId="LiveId" clId="{58C7C772-ACAA-410E-80D4-538CABE8D559}" dt="2017-10-28T09:09:48.314" v="1245" actId="1076"/>
          <ac:cxnSpMkLst>
            <pc:docMk/>
            <pc:sldMk cId="1490163307" sldId="263"/>
            <ac:cxnSpMk id="71" creationId="{F543E5C8-B3E9-41B6-B310-CBA5BC59EBEC}"/>
          </ac:cxnSpMkLst>
        </pc:cxnChg>
        <pc:cxnChg chg="add mod">
          <ac:chgData name="Miodrag Milanovic" userId="171ee76e679935c8" providerId="LiveId" clId="{58C7C772-ACAA-410E-80D4-538CABE8D559}" dt="2017-10-28T09:09:53.916" v="1247" actId="1076"/>
          <ac:cxnSpMkLst>
            <pc:docMk/>
            <pc:sldMk cId="1490163307" sldId="263"/>
            <ac:cxnSpMk id="72" creationId="{955E592F-CFE4-434A-830A-F20A83343438}"/>
          </ac:cxnSpMkLst>
        </pc:cxnChg>
        <pc:cxnChg chg="add mod">
          <ac:chgData name="Miodrag Milanovic" userId="171ee76e679935c8" providerId="LiveId" clId="{58C7C772-ACAA-410E-80D4-538CABE8D559}" dt="2017-10-28T09:09:59.489" v="1249" actId="1076"/>
          <ac:cxnSpMkLst>
            <pc:docMk/>
            <pc:sldMk cId="1490163307" sldId="263"/>
            <ac:cxnSpMk id="73" creationId="{F29124E7-29AA-49BC-9536-D525509C1EB4}"/>
          </ac:cxnSpMkLst>
        </pc:cxnChg>
        <pc:cxnChg chg="add mod">
          <ac:chgData name="Miodrag Milanovic" userId="171ee76e679935c8" providerId="LiveId" clId="{58C7C772-ACAA-410E-80D4-538CABE8D559}" dt="2017-10-28T09:10:06.786" v="1251" actId="1076"/>
          <ac:cxnSpMkLst>
            <pc:docMk/>
            <pc:sldMk cId="1490163307" sldId="263"/>
            <ac:cxnSpMk id="74" creationId="{09E6C59C-C71B-42FB-ACCD-675F4F45D3FD}"/>
          </ac:cxnSpMkLst>
        </pc:cxnChg>
      </pc:sldChg>
      <pc:sldChg chg="modSp add modAnim">
        <pc:chgData name="Miodrag Milanovic" userId="171ee76e679935c8" providerId="LiveId" clId="{58C7C772-ACAA-410E-80D4-538CABE8D559}" dt="2017-10-28T14:10:54.229" v="4755" actId="20577"/>
        <pc:sldMkLst>
          <pc:docMk/>
          <pc:sldMk cId="536209137" sldId="264"/>
        </pc:sldMkLst>
        <pc:spChg chg="mod">
          <ac:chgData name="Miodrag Milanovic" userId="171ee76e679935c8" providerId="LiveId" clId="{58C7C772-ACAA-410E-80D4-538CABE8D559}" dt="2017-10-28T09:25:21.888" v="1462" actId="20577"/>
          <ac:spMkLst>
            <pc:docMk/>
            <pc:sldMk cId="536209137" sldId="264"/>
            <ac:spMk id="2" creationId="{2E4EA19C-6A23-4CDE-A4EE-0AD674FCA60B}"/>
          </ac:spMkLst>
        </pc:spChg>
        <pc:spChg chg="mod">
          <ac:chgData name="Miodrag Milanovic" userId="171ee76e679935c8" providerId="LiveId" clId="{58C7C772-ACAA-410E-80D4-538CABE8D559}" dt="2017-10-28T14:10:54.229" v="4755" actId="20577"/>
          <ac:spMkLst>
            <pc:docMk/>
            <pc:sldMk cId="536209137" sldId="264"/>
            <ac:spMk id="3" creationId="{7FC969CE-B131-49BD-BA22-8834B2F95A02}"/>
          </ac:spMkLst>
        </pc:spChg>
      </pc:sldChg>
      <pc:sldChg chg="modSp add modAnim">
        <pc:chgData name="Miodrag Milanovic" userId="171ee76e679935c8" providerId="LiveId" clId="{58C7C772-ACAA-410E-80D4-538CABE8D559}" dt="2017-10-28T14:11:45.058" v="4805" actId="20577"/>
        <pc:sldMkLst>
          <pc:docMk/>
          <pc:sldMk cId="1953542863" sldId="265"/>
        </pc:sldMkLst>
        <pc:spChg chg="mod">
          <ac:chgData name="Miodrag Milanovic" userId="171ee76e679935c8" providerId="LiveId" clId="{58C7C772-ACAA-410E-80D4-538CABE8D559}" dt="2017-10-28T09:41:07.370" v="1757" actId="20577"/>
          <ac:spMkLst>
            <pc:docMk/>
            <pc:sldMk cId="1953542863" sldId="265"/>
            <ac:spMk id="2" creationId="{5C1AAD34-6436-42BE-AC90-1A3D86C80675}"/>
          </ac:spMkLst>
        </pc:spChg>
        <pc:spChg chg="mod">
          <ac:chgData name="Miodrag Milanovic" userId="171ee76e679935c8" providerId="LiveId" clId="{58C7C772-ACAA-410E-80D4-538CABE8D559}" dt="2017-10-28T14:11:45.058" v="4805" actId="20577"/>
          <ac:spMkLst>
            <pc:docMk/>
            <pc:sldMk cId="1953542863" sldId="265"/>
            <ac:spMk id="3" creationId="{2B68C363-3D40-4CBE-90C0-C89EAB4E6158}"/>
          </ac:spMkLst>
        </pc:spChg>
      </pc:sldChg>
      <pc:sldChg chg="addSp delSp modSp add">
        <pc:chgData name="Miodrag Milanovic" userId="171ee76e679935c8" providerId="LiveId" clId="{58C7C772-ACAA-410E-80D4-538CABE8D559}" dt="2017-10-28T11:38:49.663" v="3364" actId="20577"/>
        <pc:sldMkLst>
          <pc:docMk/>
          <pc:sldMk cId="3020148052" sldId="266"/>
        </pc:sldMkLst>
        <pc:spChg chg="mod">
          <ac:chgData name="Miodrag Milanovic" userId="171ee76e679935c8" providerId="LiveId" clId="{58C7C772-ACAA-410E-80D4-538CABE8D559}" dt="2017-10-28T09:53:48.516" v="1923" actId="403"/>
          <ac:spMkLst>
            <pc:docMk/>
            <pc:sldMk cId="3020148052" sldId="266"/>
            <ac:spMk id="2" creationId="{8A0CA1D7-760D-4757-A0E8-B06AE60A611F}"/>
          </ac:spMkLst>
        </pc:spChg>
        <pc:spChg chg="del">
          <ac:chgData name="Miodrag Milanovic" userId="171ee76e679935c8" providerId="LiveId" clId="{58C7C772-ACAA-410E-80D4-538CABE8D559}" dt="2017-10-28T09:53:06.555" v="1900" actId="478"/>
          <ac:spMkLst>
            <pc:docMk/>
            <pc:sldMk cId="3020148052" sldId="266"/>
            <ac:spMk id="3" creationId="{D40FEDC3-AA7C-4F30-AEC9-E3C6D6F56BD6}"/>
          </ac:spMkLst>
        </pc:spChg>
        <pc:spChg chg="add del">
          <ac:chgData name="Miodrag Milanovic" userId="171ee76e679935c8" providerId="LiveId" clId="{58C7C772-ACAA-410E-80D4-538CABE8D559}" dt="2017-10-28T11:38:49.663" v="3364" actId="20577"/>
          <ac:spMkLst>
            <pc:docMk/>
            <pc:sldMk cId="3020148052" sldId="266"/>
            <ac:spMk id="4" creationId="{C2AF6CC0-E3FA-4145-95C0-8C697C4ED954}"/>
          </ac:spMkLst>
        </pc:spChg>
      </pc:sldChg>
      <pc:sldChg chg="addSp delSp modSp add">
        <pc:chgData name="Miodrag Milanovic" userId="171ee76e679935c8" providerId="LiveId" clId="{58C7C772-ACAA-410E-80D4-538CABE8D559}" dt="2017-10-28T11:38:03.651" v="3362" actId="20577"/>
        <pc:sldMkLst>
          <pc:docMk/>
          <pc:sldMk cId="2775593087" sldId="267"/>
        </pc:sldMkLst>
        <pc:spChg chg="mod">
          <ac:chgData name="Miodrag Milanovic" userId="171ee76e679935c8" providerId="LiveId" clId="{58C7C772-ACAA-410E-80D4-538CABE8D559}" dt="2017-10-28T10:25:03.612" v="2407" actId="20577"/>
          <ac:spMkLst>
            <pc:docMk/>
            <pc:sldMk cId="2775593087" sldId="267"/>
            <ac:spMk id="2" creationId="{36D64B1A-C844-4DAD-AD24-6D75312F05D4}"/>
          </ac:spMkLst>
        </pc:spChg>
        <pc:spChg chg="del mod">
          <ac:chgData name="Miodrag Milanovic" userId="171ee76e679935c8" providerId="LiveId" clId="{58C7C772-ACAA-410E-80D4-538CABE8D559}" dt="2017-10-28T10:17:29.347" v="2337" actId="478"/>
          <ac:spMkLst>
            <pc:docMk/>
            <pc:sldMk cId="2775593087" sldId="267"/>
            <ac:spMk id="3" creationId="{90114885-E814-451C-8D0B-BAEE966B646F}"/>
          </ac:spMkLst>
        </pc:spChg>
        <pc:spChg chg="add del">
          <ac:chgData name="Miodrag Milanovic" userId="171ee76e679935c8" providerId="LiveId" clId="{58C7C772-ACAA-410E-80D4-538CABE8D559}" dt="2017-10-28T10:17:37.312" v="2345" actId="20577"/>
          <ac:spMkLst>
            <pc:docMk/>
            <pc:sldMk cId="2775593087" sldId="267"/>
            <ac:spMk id="4" creationId="{A22D416C-93DF-4424-85C1-2F008E135624}"/>
          </ac:spMkLst>
        </pc:spChg>
        <pc:spChg chg="add del mod">
          <ac:chgData name="Miodrag Milanovic" userId="171ee76e679935c8" providerId="LiveId" clId="{58C7C772-ACAA-410E-80D4-538CABE8D559}" dt="2017-10-28T10:18:04.947" v="2350" actId="478"/>
          <ac:spMkLst>
            <pc:docMk/>
            <pc:sldMk cId="2775593087" sldId="267"/>
            <ac:spMk id="5" creationId="{72E10A48-F9B5-4271-A4C6-C1A06E0EA591}"/>
          </ac:spMkLst>
        </pc:spChg>
        <pc:spChg chg="add del">
          <ac:chgData name="Miodrag Milanovic" userId="171ee76e679935c8" providerId="LiveId" clId="{58C7C772-ACAA-410E-80D4-538CABE8D559}" dt="2017-10-28T10:18:01.477" v="2349" actId="20577"/>
          <ac:spMkLst>
            <pc:docMk/>
            <pc:sldMk cId="2775593087" sldId="267"/>
            <ac:spMk id="6" creationId="{4B81CCAF-9EA1-495E-BF24-AB64B044524E}"/>
          </ac:spMkLst>
        </pc:spChg>
        <pc:spChg chg="add del">
          <ac:chgData name="Miodrag Milanovic" userId="171ee76e679935c8" providerId="LiveId" clId="{58C7C772-ACAA-410E-80D4-538CABE8D559}" dt="2017-10-28T10:18:11.052" v="2352" actId="20577"/>
          <ac:spMkLst>
            <pc:docMk/>
            <pc:sldMk cId="2775593087" sldId="267"/>
            <ac:spMk id="7" creationId="{1333627D-DA6D-46F1-8371-3A930D798D50}"/>
          </ac:spMkLst>
        </pc:spChg>
        <pc:spChg chg="add mod">
          <ac:chgData name="Miodrag Milanovic" userId="171ee76e679935c8" providerId="LiveId" clId="{58C7C772-ACAA-410E-80D4-538CABE8D559}" dt="2017-10-28T11:38:03.651" v="3362" actId="20577"/>
          <ac:spMkLst>
            <pc:docMk/>
            <pc:sldMk cId="2775593087" sldId="267"/>
            <ac:spMk id="8" creationId="{723439CA-35CC-4B31-9D90-B73ADFB746D3}"/>
          </ac:spMkLst>
        </pc:spChg>
      </pc:sldChg>
      <pc:sldChg chg="modSp add del ord modAnim">
        <pc:chgData name="Miodrag Milanovic" userId="171ee76e679935c8" providerId="LiveId" clId="{58C7C772-ACAA-410E-80D4-538CABE8D559}" dt="2017-11-01T07:34:51.243" v="5778" actId="2696"/>
        <pc:sldMkLst>
          <pc:docMk/>
          <pc:sldMk cId="2067518135" sldId="268"/>
        </pc:sldMkLst>
        <pc:spChg chg="mod">
          <ac:chgData name="Miodrag Milanovic" userId="171ee76e679935c8" providerId="LiveId" clId="{58C7C772-ACAA-410E-80D4-538CABE8D559}" dt="2017-10-28T09:54:34.026" v="1951" actId="20577"/>
          <ac:spMkLst>
            <pc:docMk/>
            <pc:sldMk cId="2067518135" sldId="268"/>
            <ac:spMk id="2" creationId="{A73DFF5D-77FC-4F4B-BB1E-F0D1905E11C9}"/>
          </ac:spMkLst>
        </pc:spChg>
        <pc:spChg chg="mod">
          <ac:chgData name="Miodrag Milanovic" userId="171ee76e679935c8" providerId="LiveId" clId="{58C7C772-ACAA-410E-80D4-538CABE8D559}" dt="2017-10-28T17:28:16.072" v="5282" actId="20577"/>
          <ac:spMkLst>
            <pc:docMk/>
            <pc:sldMk cId="2067518135" sldId="268"/>
            <ac:spMk id="3" creationId="{F75B4079-CB4E-41F2-AEBD-1D3688D24FC2}"/>
          </ac:spMkLst>
        </pc:spChg>
      </pc:sldChg>
      <pc:sldChg chg="modSp add modAnim">
        <pc:chgData name="Miodrag Milanovic" userId="171ee76e679935c8" providerId="LiveId" clId="{58C7C772-ACAA-410E-80D4-538CABE8D559}" dt="2017-10-28T14:19:26.115" v="4959" actId="14100"/>
        <pc:sldMkLst>
          <pc:docMk/>
          <pc:sldMk cId="677498361" sldId="269"/>
        </pc:sldMkLst>
        <pc:spChg chg="mod">
          <ac:chgData name="Miodrag Milanovic" userId="171ee76e679935c8" providerId="LiveId" clId="{58C7C772-ACAA-410E-80D4-538CABE8D559}" dt="2017-10-28T14:19:26.115" v="4959" actId="14100"/>
          <ac:spMkLst>
            <pc:docMk/>
            <pc:sldMk cId="677498361" sldId="269"/>
            <ac:spMk id="2" creationId="{2E02C230-83B7-4287-9F03-4F27832A612E}"/>
          </ac:spMkLst>
        </pc:spChg>
        <pc:spChg chg="mod">
          <ac:chgData name="Miodrag Milanovic" userId="171ee76e679935c8" providerId="LiveId" clId="{58C7C772-ACAA-410E-80D4-538CABE8D559}" dt="2017-10-28T10:12:18.999" v="2330" actId="6549"/>
          <ac:spMkLst>
            <pc:docMk/>
            <pc:sldMk cId="677498361" sldId="269"/>
            <ac:spMk id="3" creationId="{324A66F0-8D4D-45F8-B293-AB923A41FD50}"/>
          </ac:spMkLst>
        </pc:spChg>
      </pc:sldChg>
      <pc:sldChg chg="addSp delSp modSp add del">
        <pc:chgData name="Miodrag Milanovic" userId="171ee76e679935c8" providerId="LiveId" clId="{58C7C772-ACAA-410E-80D4-538CABE8D559}" dt="2017-10-28T10:43:02.750" v="2650" actId="2696"/>
        <pc:sldMkLst>
          <pc:docMk/>
          <pc:sldMk cId="2985142000" sldId="270"/>
        </pc:sldMkLst>
        <pc:spChg chg="mod">
          <ac:chgData name="Miodrag Milanovic" userId="171ee76e679935c8" providerId="LiveId" clId="{58C7C772-ACAA-410E-80D4-538CABE8D559}" dt="2017-10-28T10:33:06.395" v="2526" actId="20577"/>
          <ac:spMkLst>
            <pc:docMk/>
            <pc:sldMk cId="2985142000" sldId="270"/>
            <ac:spMk id="2" creationId="{36D64B1A-C844-4DAD-AD24-6D75312F05D4}"/>
          </ac:spMkLst>
        </pc:spChg>
        <pc:spChg chg="add del">
          <ac:chgData name="Miodrag Milanovic" userId="171ee76e679935c8" providerId="LiveId" clId="{58C7C772-ACAA-410E-80D4-538CABE8D559}" dt="2017-10-28T10:24:02.557" v="2383" actId="2696"/>
          <ac:spMkLst>
            <pc:docMk/>
            <pc:sldMk cId="2985142000" sldId="270"/>
            <ac:spMk id="3" creationId="{D055CA70-6C72-4128-A903-DDEF345375CB}"/>
          </ac:spMkLst>
        </pc:spChg>
        <pc:spChg chg="add mod">
          <ac:chgData name="Miodrag Milanovic" userId="171ee76e679935c8" providerId="LiveId" clId="{58C7C772-ACAA-410E-80D4-538CABE8D559}" dt="2017-10-28T10:33:22.583" v="2528" actId="2696"/>
          <ac:spMkLst>
            <pc:docMk/>
            <pc:sldMk cId="2985142000" sldId="270"/>
            <ac:spMk id="4" creationId="{AA0AA46B-7732-4288-9972-6B5A26C80DE5}"/>
          </ac:spMkLst>
        </pc:spChg>
        <pc:spChg chg="del mod">
          <ac:chgData name="Miodrag Milanovic" userId="171ee76e679935c8" providerId="LiveId" clId="{58C7C772-ACAA-410E-80D4-538CABE8D559}" dt="2017-10-28T10:24:00.124" v="2381" actId="478"/>
          <ac:spMkLst>
            <pc:docMk/>
            <pc:sldMk cId="2985142000" sldId="270"/>
            <ac:spMk id="8" creationId="{723439CA-35CC-4B31-9D90-B73ADFB746D3}"/>
          </ac:spMkLst>
        </pc:spChg>
      </pc:sldChg>
      <pc:sldChg chg="modSp add ord">
        <pc:chgData name="Miodrag Milanovic" userId="171ee76e679935c8" providerId="LiveId" clId="{58C7C772-ACAA-410E-80D4-538CABE8D559}" dt="2017-10-28T10:28:08.465" v="2467" actId="20577"/>
        <pc:sldMkLst>
          <pc:docMk/>
          <pc:sldMk cId="2021943098" sldId="271"/>
        </pc:sldMkLst>
        <pc:spChg chg="mod">
          <ac:chgData name="Miodrag Milanovic" userId="171ee76e679935c8" providerId="LiveId" clId="{58C7C772-ACAA-410E-80D4-538CABE8D559}" dt="2017-10-28T10:25:49.371" v="2423" actId="20577"/>
          <ac:spMkLst>
            <pc:docMk/>
            <pc:sldMk cId="2021943098" sldId="271"/>
            <ac:spMk id="2" creationId="{36D64B1A-C844-4DAD-AD24-6D75312F05D4}"/>
          </ac:spMkLst>
        </pc:spChg>
        <pc:spChg chg="mod">
          <ac:chgData name="Miodrag Milanovic" userId="171ee76e679935c8" providerId="LiveId" clId="{58C7C772-ACAA-410E-80D4-538CABE8D559}" dt="2017-10-28T10:28:08.465" v="2467" actId="20577"/>
          <ac:spMkLst>
            <pc:docMk/>
            <pc:sldMk cId="2021943098" sldId="271"/>
            <ac:spMk id="8" creationId="{723439CA-35CC-4B31-9D90-B73ADFB746D3}"/>
          </ac:spMkLst>
        </pc:spChg>
      </pc:sldChg>
      <pc:sldChg chg="addSp delSp modSp add ord">
        <pc:chgData name="Miodrag Milanovic" userId="171ee76e679935c8" providerId="LiveId" clId="{58C7C772-ACAA-410E-80D4-538CABE8D559}" dt="2017-10-28T10:34:10.115" v="2534" actId="20577"/>
        <pc:sldMkLst>
          <pc:docMk/>
          <pc:sldMk cId="2664948130" sldId="272"/>
        </pc:sldMkLst>
        <pc:spChg chg="add del">
          <ac:chgData name="Miodrag Milanovic" userId="171ee76e679935c8" providerId="LiveId" clId="{58C7C772-ACAA-410E-80D4-538CABE8D559}" dt="2017-10-28T10:33:43.853" v="2530" actId="20577"/>
          <ac:spMkLst>
            <pc:docMk/>
            <pc:sldMk cId="2664948130" sldId="272"/>
            <ac:spMk id="3" creationId="{1088D0FB-B09D-47F9-9352-CBB0FF5FFC91}"/>
          </ac:spMkLst>
        </pc:spChg>
        <pc:spChg chg="add del">
          <ac:chgData name="Miodrag Milanovic" userId="171ee76e679935c8" providerId="LiveId" clId="{58C7C772-ACAA-410E-80D4-538CABE8D559}" dt="2017-10-28T10:33:46.981" v="2532" actId="20577"/>
          <ac:spMkLst>
            <pc:docMk/>
            <pc:sldMk cId="2664948130" sldId="272"/>
            <ac:spMk id="4" creationId="{462CAFFE-E03E-4234-9886-54C821101DC5}"/>
          </ac:spMkLst>
        </pc:spChg>
        <pc:spChg chg="mod">
          <ac:chgData name="Miodrag Milanovic" userId="171ee76e679935c8" providerId="LiveId" clId="{58C7C772-ACAA-410E-80D4-538CABE8D559}" dt="2017-10-28T10:34:10.115" v="2534" actId="20577"/>
          <ac:spMkLst>
            <pc:docMk/>
            <pc:sldMk cId="2664948130" sldId="272"/>
            <ac:spMk id="8" creationId="{723439CA-35CC-4B31-9D90-B73ADFB746D3}"/>
          </ac:spMkLst>
        </pc:spChg>
      </pc:sldChg>
      <pc:sldChg chg="modSp add">
        <pc:chgData name="Miodrag Milanovic" userId="171ee76e679935c8" providerId="LiveId" clId="{58C7C772-ACAA-410E-80D4-538CABE8D559}" dt="2017-10-28T10:28:29.973" v="2470" actId="20577"/>
        <pc:sldMkLst>
          <pc:docMk/>
          <pc:sldMk cId="3557174236" sldId="273"/>
        </pc:sldMkLst>
        <pc:spChg chg="mod">
          <ac:chgData name="Miodrag Milanovic" userId="171ee76e679935c8" providerId="LiveId" clId="{58C7C772-ACAA-410E-80D4-538CABE8D559}" dt="2017-10-28T10:26:10.107" v="2436" actId="20577"/>
          <ac:spMkLst>
            <pc:docMk/>
            <pc:sldMk cId="3557174236" sldId="273"/>
            <ac:spMk id="2" creationId="{36D64B1A-C844-4DAD-AD24-6D75312F05D4}"/>
          </ac:spMkLst>
        </pc:spChg>
        <pc:spChg chg="mod">
          <ac:chgData name="Miodrag Milanovic" userId="171ee76e679935c8" providerId="LiveId" clId="{58C7C772-ACAA-410E-80D4-538CABE8D559}" dt="2017-10-28T10:28:29.973" v="2470" actId="20577"/>
          <ac:spMkLst>
            <pc:docMk/>
            <pc:sldMk cId="3557174236" sldId="273"/>
            <ac:spMk id="8" creationId="{723439CA-35CC-4B31-9D90-B73ADFB746D3}"/>
          </ac:spMkLst>
        </pc:spChg>
      </pc:sldChg>
      <pc:sldChg chg="modSp add">
        <pc:chgData name="Miodrag Milanovic" userId="171ee76e679935c8" providerId="LiveId" clId="{58C7C772-ACAA-410E-80D4-538CABE8D559}" dt="2017-10-28T10:30:56.763" v="2502" actId="20577"/>
        <pc:sldMkLst>
          <pc:docMk/>
          <pc:sldMk cId="521612776" sldId="274"/>
        </pc:sldMkLst>
        <pc:spChg chg="mod">
          <ac:chgData name="Miodrag Milanovic" userId="171ee76e679935c8" providerId="LiveId" clId="{58C7C772-ACAA-410E-80D4-538CABE8D559}" dt="2017-10-28T10:30:56.763" v="2502" actId="20577"/>
          <ac:spMkLst>
            <pc:docMk/>
            <pc:sldMk cId="521612776" sldId="274"/>
            <ac:spMk id="2" creationId="{36D64B1A-C844-4DAD-AD24-6D75312F05D4}"/>
          </ac:spMkLst>
        </pc:spChg>
        <pc:spChg chg="mod">
          <ac:chgData name="Miodrag Milanovic" userId="171ee76e679935c8" providerId="LiveId" clId="{58C7C772-ACAA-410E-80D4-538CABE8D559}" dt="2017-10-28T10:29:02.453" v="2490" actId="20577"/>
          <ac:spMkLst>
            <pc:docMk/>
            <pc:sldMk cId="521612776" sldId="274"/>
            <ac:spMk id="8" creationId="{723439CA-35CC-4B31-9D90-B73ADFB746D3}"/>
          </ac:spMkLst>
        </pc:spChg>
      </pc:sldChg>
      <pc:sldChg chg="modSp add del">
        <pc:chgData name="Miodrag Milanovic" userId="171ee76e679935c8" providerId="LiveId" clId="{58C7C772-ACAA-410E-80D4-538CABE8D559}" dt="2017-10-28T10:26:40.204" v="2439" actId="20577"/>
        <pc:sldMkLst>
          <pc:docMk/>
          <pc:sldMk cId="2992726092" sldId="274"/>
        </pc:sldMkLst>
        <pc:spChg chg="mod">
          <ac:chgData name="Miodrag Milanovic" userId="171ee76e679935c8" providerId="LiveId" clId="{58C7C772-ACAA-410E-80D4-538CABE8D559}" dt="2017-10-28T10:26:29.982" v="2438" actId="20577"/>
          <ac:spMkLst>
            <pc:docMk/>
            <pc:sldMk cId="2992726092" sldId="274"/>
            <ac:spMk id="8" creationId="{723439CA-35CC-4B31-9D90-B73ADFB746D3}"/>
          </ac:spMkLst>
        </pc:spChg>
      </pc:sldChg>
      <pc:sldChg chg="modSp add">
        <pc:chgData name="Miodrag Milanovic" userId="171ee76e679935c8" providerId="LiveId" clId="{58C7C772-ACAA-410E-80D4-538CABE8D559}" dt="2017-10-28T10:28:53.875" v="2488" actId="20577"/>
        <pc:sldMkLst>
          <pc:docMk/>
          <pc:sldMk cId="2015115075" sldId="275"/>
        </pc:sldMkLst>
        <pc:spChg chg="mod">
          <ac:chgData name="Miodrag Milanovic" userId="171ee76e679935c8" providerId="LiveId" clId="{58C7C772-ACAA-410E-80D4-538CABE8D559}" dt="2017-10-28T10:28:45.852" v="2486" actId="20577"/>
          <ac:spMkLst>
            <pc:docMk/>
            <pc:sldMk cId="2015115075" sldId="275"/>
            <ac:spMk id="2" creationId="{36D64B1A-C844-4DAD-AD24-6D75312F05D4}"/>
          </ac:spMkLst>
        </pc:spChg>
        <pc:spChg chg="mod">
          <ac:chgData name="Miodrag Milanovic" userId="171ee76e679935c8" providerId="LiveId" clId="{58C7C772-ACAA-410E-80D4-538CABE8D559}" dt="2017-10-28T10:28:53.875" v="2488" actId="20577"/>
          <ac:spMkLst>
            <pc:docMk/>
            <pc:sldMk cId="2015115075" sldId="275"/>
            <ac:spMk id="8" creationId="{723439CA-35CC-4B31-9D90-B73ADFB746D3}"/>
          </ac:spMkLst>
        </pc:spChg>
      </pc:sldChg>
      <pc:sldChg chg="modSp">
        <pc:chgData name="Miodrag Milanovic" userId="171ee76e679935c8" providerId="LiveId" clId="{58C7C772-ACAA-410E-80D4-538CABE8D559}" dt="2017-10-28T10:34:29.459" v="2573" actId="20577"/>
        <pc:sldMkLst>
          <pc:docMk/>
          <pc:sldMk cId="3063931034" sldId="276"/>
        </pc:sldMkLst>
        <pc:spChg chg="mod">
          <ac:chgData name="Miodrag Milanovic" userId="171ee76e679935c8" providerId="LiveId" clId="{58C7C772-ACAA-410E-80D4-538CABE8D559}" dt="2017-10-28T10:34:29.459" v="2573" actId="20577"/>
          <ac:spMkLst>
            <pc:docMk/>
            <pc:sldMk cId="3063931034" sldId="276"/>
            <ac:spMk id="2" creationId="{36D64B1A-C844-4DAD-AD24-6D75312F05D4}"/>
          </ac:spMkLst>
        </pc:spChg>
        <pc:spChg chg="mod">
          <ac:chgData name="Miodrag Milanovic" userId="171ee76e679935c8" providerId="LiveId" clId="{58C7C772-ACAA-410E-80D4-538CABE8D559}" dt="2017-10-28T10:34:17.558" v="2536" actId="20577"/>
          <ac:spMkLst>
            <pc:docMk/>
            <pc:sldMk cId="3063931034" sldId="276"/>
            <ac:spMk id="8" creationId="{723439CA-35CC-4B31-9D90-B73ADFB746D3}"/>
          </ac:spMkLst>
        </pc:spChg>
      </pc:sldChg>
      <pc:sldChg chg="addSp delSp modSp add ord">
        <pc:chgData name="Miodrag Milanovic" userId="171ee76e679935c8" providerId="LiveId" clId="{58C7C772-ACAA-410E-80D4-538CABE8D559}" dt="2017-10-28T10:42:42.674" v="2648" actId="20577"/>
        <pc:sldMkLst>
          <pc:docMk/>
          <pc:sldMk cId="94935142" sldId="277"/>
        </pc:sldMkLst>
        <pc:spChg chg="mod">
          <ac:chgData name="Miodrag Milanovic" userId="171ee76e679935c8" providerId="LiveId" clId="{58C7C772-ACAA-410E-80D4-538CABE8D559}" dt="2017-10-28T10:40:09.292" v="2607" actId="20577"/>
          <ac:spMkLst>
            <pc:docMk/>
            <pc:sldMk cId="94935142" sldId="277"/>
            <ac:spMk id="2" creationId="{6836BC87-8C97-4E51-AEBD-0689DE0D5914}"/>
          </ac:spMkLst>
        </pc:spChg>
        <pc:spChg chg="del">
          <ac:chgData name="Miodrag Milanovic" userId="171ee76e679935c8" providerId="LiveId" clId="{58C7C772-ACAA-410E-80D4-538CABE8D559}" dt="2017-10-28T10:38:01.068" v="2581" actId="478"/>
          <ac:spMkLst>
            <pc:docMk/>
            <pc:sldMk cId="94935142" sldId="277"/>
            <ac:spMk id="3" creationId="{41E85D77-F87A-493F-B26A-A0E1EF9990E0}"/>
          </ac:spMkLst>
        </pc:spChg>
        <pc:spChg chg="add del mod">
          <ac:chgData name="Miodrag Milanovic" userId="171ee76e679935c8" providerId="LiveId" clId="{58C7C772-ACAA-410E-80D4-538CABE8D559}" dt="2017-10-28T10:39:10.484" v="2593" actId="478"/>
          <ac:spMkLst>
            <pc:docMk/>
            <pc:sldMk cId="94935142" sldId="277"/>
            <ac:spMk id="4" creationId="{A5244A47-F521-4EB6-ACDE-CC6AFCCF243D}"/>
          </ac:spMkLst>
        </pc:spChg>
        <pc:spChg chg="add mod">
          <ac:chgData name="Miodrag Milanovic" userId="171ee76e679935c8" providerId="LiveId" clId="{58C7C772-ACAA-410E-80D4-538CABE8D559}" dt="2017-10-28T10:42:42.674" v="2648" actId="20577"/>
          <ac:spMkLst>
            <pc:docMk/>
            <pc:sldMk cId="94935142" sldId="277"/>
            <ac:spMk id="5" creationId="{BCF037CC-C573-42BD-9EF2-D85107085542}"/>
          </ac:spMkLst>
        </pc:spChg>
      </pc:sldChg>
      <pc:sldChg chg="modSp add del">
        <pc:chgData name="Miodrag Milanovic" userId="171ee76e679935c8" providerId="LiveId" clId="{58C7C772-ACAA-410E-80D4-538CABE8D559}" dt="2017-10-28T10:37:54.578" v="2579" actId="20577"/>
        <pc:sldMkLst>
          <pc:docMk/>
          <pc:sldMk cId="364590696" sldId="277"/>
        </pc:sldMkLst>
        <pc:spChg chg="mod">
          <ac:chgData name="Miodrag Milanovic" userId="171ee76e679935c8" providerId="LiveId" clId="{58C7C772-ACAA-410E-80D4-538CABE8D559}" dt="2017-10-28T10:37:53.077" v="2578" actId="20577"/>
          <ac:spMkLst>
            <pc:docMk/>
            <pc:sldMk cId="364590696" sldId="277"/>
            <ac:spMk id="3" creationId="{FCC5A2A5-C421-4316-B459-6AB408F825E5}"/>
          </ac:spMkLst>
        </pc:spChg>
      </pc:sldChg>
      <pc:sldChg chg="modSp add">
        <pc:chgData name="Miodrag Milanovic" userId="171ee76e679935c8" providerId="LiveId" clId="{58C7C772-ACAA-410E-80D4-538CABE8D559}" dt="2017-10-28T10:42:56.399" v="2649" actId="20577"/>
        <pc:sldMkLst>
          <pc:docMk/>
          <pc:sldMk cId="1432141845" sldId="278"/>
        </pc:sldMkLst>
        <pc:spChg chg="mod">
          <ac:chgData name="Miodrag Milanovic" userId="171ee76e679935c8" providerId="LiveId" clId="{58C7C772-ACAA-410E-80D4-538CABE8D559}" dt="2017-10-28T10:42:24.426" v="2646" actId="20577"/>
          <ac:spMkLst>
            <pc:docMk/>
            <pc:sldMk cId="1432141845" sldId="278"/>
            <ac:spMk id="2" creationId="{6836BC87-8C97-4E51-AEBD-0689DE0D5914}"/>
          </ac:spMkLst>
        </pc:spChg>
        <pc:spChg chg="mod">
          <ac:chgData name="Miodrag Milanovic" userId="171ee76e679935c8" providerId="LiveId" clId="{58C7C772-ACAA-410E-80D4-538CABE8D559}" dt="2017-10-28T10:42:56.399" v="2649" actId="20577"/>
          <ac:spMkLst>
            <pc:docMk/>
            <pc:sldMk cId="1432141845" sldId="278"/>
            <ac:spMk id="5" creationId="{BCF037CC-C573-42BD-9EF2-D85107085542}"/>
          </ac:spMkLst>
        </pc:spChg>
      </pc:sldChg>
      <pc:sldChg chg="modSp add">
        <pc:chgData name="Miodrag Milanovic" userId="171ee76e679935c8" providerId="LiveId" clId="{58C7C772-ACAA-410E-80D4-538CABE8D559}" dt="2017-10-28T10:43:51.386" v="2685" actId="20577"/>
        <pc:sldMkLst>
          <pc:docMk/>
          <pc:sldMk cId="749203520" sldId="279"/>
        </pc:sldMkLst>
        <pc:spChg chg="mod">
          <ac:chgData name="Miodrag Milanovic" userId="171ee76e679935c8" providerId="LiveId" clId="{58C7C772-ACAA-410E-80D4-538CABE8D559}" dt="2017-10-28T10:43:34.076" v="2681" actId="20577"/>
          <ac:spMkLst>
            <pc:docMk/>
            <pc:sldMk cId="749203520" sldId="279"/>
            <ac:spMk id="2" creationId="{6836BC87-8C97-4E51-AEBD-0689DE0D5914}"/>
          </ac:spMkLst>
        </pc:spChg>
        <pc:spChg chg="mod">
          <ac:chgData name="Miodrag Milanovic" userId="171ee76e679935c8" providerId="LiveId" clId="{58C7C772-ACAA-410E-80D4-538CABE8D559}" dt="2017-10-28T10:43:51.386" v="2685" actId="20577"/>
          <ac:spMkLst>
            <pc:docMk/>
            <pc:sldMk cId="749203520" sldId="279"/>
            <ac:spMk id="5" creationId="{BCF037CC-C573-42BD-9EF2-D85107085542}"/>
          </ac:spMkLst>
        </pc:spChg>
      </pc:sldChg>
      <pc:sldChg chg="addSp delSp modSp add">
        <pc:chgData name="Miodrag Milanovic" userId="171ee76e679935c8" providerId="LiveId" clId="{58C7C772-ACAA-410E-80D4-538CABE8D559}" dt="2017-10-28T10:55:27.646" v="2736" actId="20577"/>
        <pc:sldMkLst>
          <pc:docMk/>
          <pc:sldMk cId="3177766875" sldId="280"/>
        </pc:sldMkLst>
        <pc:spChg chg="mod">
          <ac:chgData name="Miodrag Milanovic" userId="171ee76e679935c8" providerId="LiveId" clId="{58C7C772-ACAA-410E-80D4-538CABE8D559}" dt="2017-10-28T10:54:36.396" v="2732" actId="20577"/>
          <ac:spMkLst>
            <pc:docMk/>
            <pc:sldMk cId="3177766875" sldId="280"/>
            <ac:spMk id="2" creationId="{6F692B0E-B99D-4C3C-9B8F-2777AA9C907E}"/>
          </ac:spMkLst>
        </pc:spChg>
        <pc:spChg chg="del">
          <ac:chgData name="Miodrag Milanovic" userId="171ee76e679935c8" providerId="LiveId" clId="{58C7C772-ACAA-410E-80D4-538CABE8D559}" dt="2017-10-28T10:53:20.124" v="2687" actId="478"/>
          <ac:spMkLst>
            <pc:docMk/>
            <pc:sldMk cId="3177766875" sldId="280"/>
            <ac:spMk id="3" creationId="{0EA940A0-9279-4E1E-AC72-9D975EED389F}"/>
          </ac:spMkLst>
        </pc:spChg>
        <pc:spChg chg="add mod">
          <ac:chgData name="Miodrag Milanovic" userId="171ee76e679935c8" providerId="LiveId" clId="{58C7C772-ACAA-410E-80D4-538CABE8D559}" dt="2017-10-28T10:55:27.646" v="2736" actId="20577"/>
          <ac:spMkLst>
            <pc:docMk/>
            <pc:sldMk cId="3177766875" sldId="280"/>
            <ac:spMk id="4" creationId="{62284B0E-2058-4A7E-846A-4B9F53F53347}"/>
          </ac:spMkLst>
        </pc:spChg>
      </pc:sldChg>
      <pc:sldChg chg="modSp add">
        <pc:chgData name="Miodrag Milanovic" userId="171ee76e679935c8" providerId="LiveId" clId="{58C7C772-ACAA-410E-80D4-538CABE8D559}" dt="2017-10-28T11:00:17.121" v="2816" actId="20577"/>
        <pc:sldMkLst>
          <pc:docMk/>
          <pc:sldMk cId="584991862" sldId="281"/>
        </pc:sldMkLst>
        <pc:spChg chg="mod">
          <ac:chgData name="Miodrag Milanovic" userId="171ee76e679935c8" providerId="LiveId" clId="{58C7C772-ACAA-410E-80D4-538CABE8D559}" dt="2017-10-28T10:59:05.149" v="2806" actId="20577"/>
          <ac:spMkLst>
            <pc:docMk/>
            <pc:sldMk cId="584991862" sldId="281"/>
            <ac:spMk id="2" creationId="{6F692B0E-B99D-4C3C-9B8F-2777AA9C907E}"/>
          </ac:spMkLst>
        </pc:spChg>
        <pc:spChg chg="mod">
          <ac:chgData name="Miodrag Milanovic" userId="171ee76e679935c8" providerId="LiveId" clId="{58C7C772-ACAA-410E-80D4-538CABE8D559}" dt="2017-10-28T11:00:17.121" v="2816" actId="20577"/>
          <ac:spMkLst>
            <pc:docMk/>
            <pc:sldMk cId="584991862" sldId="281"/>
            <ac:spMk id="4" creationId="{62284B0E-2058-4A7E-846A-4B9F53F53347}"/>
          </ac:spMkLst>
        </pc:spChg>
      </pc:sldChg>
      <pc:sldChg chg="modSp add del">
        <pc:chgData name="Miodrag Milanovic" userId="171ee76e679935c8" providerId="LiveId" clId="{58C7C772-ACAA-410E-80D4-538CABE8D559}" dt="2017-10-28T11:06:14.295" v="2927" actId="2696"/>
        <pc:sldMkLst>
          <pc:docMk/>
          <pc:sldMk cId="3598170397" sldId="282"/>
        </pc:sldMkLst>
        <pc:spChg chg="mod">
          <ac:chgData name="Miodrag Milanovic" userId="171ee76e679935c8" providerId="LiveId" clId="{58C7C772-ACAA-410E-80D4-538CABE8D559}" dt="2017-10-28T10:57:03.973" v="2745" actId="2696"/>
          <ac:spMkLst>
            <pc:docMk/>
            <pc:sldMk cId="3598170397" sldId="282"/>
            <ac:spMk id="4" creationId="{62284B0E-2058-4A7E-846A-4B9F53F53347}"/>
          </ac:spMkLst>
        </pc:spChg>
      </pc:sldChg>
      <pc:sldChg chg="add del">
        <pc:chgData name="Miodrag Milanovic" userId="171ee76e679935c8" providerId="LiveId" clId="{58C7C772-ACAA-410E-80D4-538CABE8D559}" dt="2017-10-28T11:06:15.593" v="2928" actId="2696"/>
        <pc:sldMkLst>
          <pc:docMk/>
          <pc:sldMk cId="3050539647" sldId="283"/>
        </pc:sldMkLst>
      </pc:sldChg>
      <pc:sldChg chg="add del">
        <pc:chgData name="Miodrag Milanovic" userId="171ee76e679935c8" providerId="LiveId" clId="{58C7C772-ACAA-410E-80D4-538CABE8D559}" dt="2017-10-28T11:06:16.687" v="2929" actId="2696"/>
        <pc:sldMkLst>
          <pc:docMk/>
          <pc:sldMk cId="1032566902" sldId="284"/>
        </pc:sldMkLst>
      </pc:sldChg>
      <pc:sldChg chg="add del">
        <pc:chgData name="Miodrag Milanovic" userId="171ee76e679935c8" providerId="LiveId" clId="{58C7C772-ACAA-410E-80D4-538CABE8D559}" dt="2017-10-28T11:06:21.923" v="2930" actId="2696"/>
        <pc:sldMkLst>
          <pc:docMk/>
          <pc:sldMk cId="3138375804" sldId="285"/>
        </pc:sldMkLst>
      </pc:sldChg>
      <pc:sldChg chg="add del">
        <pc:chgData name="Miodrag Milanovic" userId="171ee76e679935c8" providerId="LiveId" clId="{58C7C772-ACAA-410E-80D4-538CABE8D559}" dt="2017-10-28T11:06:13.483" v="2926" actId="2696"/>
        <pc:sldMkLst>
          <pc:docMk/>
          <pc:sldMk cId="437259367" sldId="286"/>
        </pc:sldMkLst>
      </pc:sldChg>
      <pc:sldChg chg="addSp delSp modSp add">
        <pc:chgData name="Miodrag Milanovic" userId="171ee76e679935c8" providerId="LiveId" clId="{58C7C772-ACAA-410E-80D4-538CABE8D559}" dt="2017-10-28T11:04:37.655" v="2899" actId="20577"/>
        <pc:sldMkLst>
          <pc:docMk/>
          <pc:sldMk cId="3870540206" sldId="287"/>
        </pc:sldMkLst>
        <pc:spChg chg="mod">
          <ac:chgData name="Miodrag Milanovic" userId="171ee76e679935c8" providerId="LiveId" clId="{58C7C772-ACAA-410E-80D4-538CABE8D559}" dt="2017-10-28T11:04:37.655" v="2899" actId="20577"/>
          <ac:spMkLst>
            <pc:docMk/>
            <pc:sldMk cId="3870540206" sldId="287"/>
            <ac:spMk id="2" creationId="{6F692B0E-B99D-4C3C-9B8F-2777AA9C907E}"/>
          </ac:spMkLst>
        </pc:spChg>
        <pc:spChg chg="add del">
          <ac:chgData name="Miodrag Milanovic" userId="171ee76e679935c8" providerId="LiveId" clId="{58C7C772-ACAA-410E-80D4-538CABE8D559}" dt="2017-10-28T11:01:04.731" v="2844" actId="20577"/>
          <ac:spMkLst>
            <pc:docMk/>
            <pc:sldMk cId="3870540206" sldId="287"/>
            <ac:spMk id="3" creationId="{AEDC4A77-B20F-4F4F-A9D3-C076D3FBF858}"/>
          </ac:spMkLst>
        </pc:spChg>
        <pc:spChg chg="mod">
          <ac:chgData name="Miodrag Milanovic" userId="171ee76e679935c8" providerId="LiveId" clId="{58C7C772-ACAA-410E-80D4-538CABE8D559}" dt="2017-10-28T11:00:25.853" v="2817" actId="20577"/>
          <ac:spMkLst>
            <pc:docMk/>
            <pc:sldMk cId="3870540206" sldId="287"/>
            <ac:spMk id="4" creationId="{62284B0E-2058-4A7E-846A-4B9F53F53347}"/>
          </ac:spMkLst>
        </pc:spChg>
      </pc:sldChg>
      <pc:sldChg chg="add del">
        <pc:chgData name="Miodrag Milanovic" userId="171ee76e679935c8" providerId="LiveId" clId="{58C7C772-ACAA-410E-80D4-538CABE8D559}" dt="2017-10-28T11:06:11.882" v="2925" actId="2696"/>
        <pc:sldMkLst>
          <pc:docMk/>
          <pc:sldMk cId="3712157813" sldId="288"/>
        </pc:sldMkLst>
      </pc:sldChg>
      <pc:sldChg chg="modSp add">
        <pc:chgData name="Miodrag Milanovic" userId="171ee76e679935c8" providerId="LiveId" clId="{58C7C772-ACAA-410E-80D4-538CABE8D559}" dt="2017-10-28T12:49:52.094" v="4264" actId="20577"/>
        <pc:sldMkLst>
          <pc:docMk/>
          <pc:sldMk cId="2810328126" sldId="289"/>
        </pc:sldMkLst>
        <pc:spChg chg="mod">
          <ac:chgData name="Miodrag Milanovic" userId="171ee76e679935c8" providerId="LiveId" clId="{58C7C772-ACAA-410E-80D4-538CABE8D559}" dt="2017-10-28T12:49:52.094" v="4264" actId="20577"/>
          <ac:spMkLst>
            <pc:docMk/>
            <pc:sldMk cId="2810328126" sldId="289"/>
            <ac:spMk id="2" creationId="{6F692B0E-B99D-4C3C-9B8F-2777AA9C907E}"/>
          </ac:spMkLst>
        </pc:spChg>
        <pc:spChg chg="mod">
          <ac:chgData name="Miodrag Milanovic" userId="171ee76e679935c8" providerId="LiveId" clId="{58C7C772-ACAA-410E-80D4-538CABE8D559}" dt="2017-10-28T11:02:15.980" v="2864" actId="20577"/>
          <ac:spMkLst>
            <pc:docMk/>
            <pc:sldMk cId="2810328126" sldId="289"/>
            <ac:spMk id="4" creationId="{62284B0E-2058-4A7E-846A-4B9F53F53347}"/>
          </ac:spMkLst>
        </pc:spChg>
      </pc:sldChg>
      <pc:sldChg chg="add del">
        <pc:chgData name="Miodrag Milanovic" userId="171ee76e679935c8" providerId="LiveId" clId="{58C7C772-ACAA-410E-80D4-538CABE8D559}" dt="2017-10-28T11:01:11.997" v="2847" actId="20577"/>
        <pc:sldMkLst>
          <pc:docMk/>
          <pc:sldMk cId="2592561721" sldId="290"/>
        </pc:sldMkLst>
      </pc:sldChg>
      <pc:sldChg chg="modSp add">
        <pc:chgData name="Miodrag Milanovic" userId="171ee76e679935c8" providerId="LiveId" clId="{58C7C772-ACAA-410E-80D4-538CABE8D559}" dt="2017-10-28T11:04:43.890" v="2901" actId="20577"/>
        <pc:sldMkLst>
          <pc:docMk/>
          <pc:sldMk cId="4167207018" sldId="290"/>
        </pc:sldMkLst>
        <pc:spChg chg="mod">
          <ac:chgData name="Miodrag Milanovic" userId="171ee76e679935c8" providerId="LiveId" clId="{58C7C772-ACAA-410E-80D4-538CABE8D559}" dt="2017-10-28T11:04:43.890" v="2901" actId="20577"/>
          <ac:spMkLst>
            <pc:docMk/>
            <pc:sldMk cId="4167207018" sldId="290"/>
            <ac:spMk id="2" creationId="{6F692B0E-B99D-4C3C-9B8F-2777AA9C907E}"/>
          </ac:spMkLst>
        </pc:spChg>
        <pc:spChg chg="mod">
          <ac:chgData name="Miodrag Milanovic" userId="171ee76e679935c8" providerId="LiveId" clId="{58C7C772-ACAA-410E-80D4-538CABE8D559}" dt="2017-10-28T11:03:54.717" v="2880" actId="20577"/>
          <ac:spMkLst>
            <pc:docMk/>
            <pc:sldMk cId="4167207018" sldId="290"/>
            <ac:spMk id="4" creationId="{62284B0E-2058-4A7E-846A-4B9F53F53347}"/>
          </ac:spMkLst>
        </pc:spChg>
      </pc:sldChg>
      <pc:sldChg chg="modSp add">
        <pc:chgData name="Miodrag Milanovic" userId="171ee76e679935c8" providerId="LiveId" clId="{58C7C772-ACAA-410E-80D4-538CABE8D559}" dt="2017-10-28T11:04:46.328" v="2902" actId="20577"/>
        <pc:sldMkLst>
          <pc:docMk/>
          <pc:sldMk cId="449450601" sldId="291"/>
        </pc:sldMkLst>
        <pc:spChg chg="mod">
          <ac:chgData name="Miodrag Milanovic" userId="171ee76e679935c8" providerId="LiveId" clId="{58C7C772-ACAA-410E-80D4-538CABE8D559}" dt="2017-10-28T11:04:46.328" v="2902" actId="20577"/>
          <ac:spMkLst>
            <pc:docMk/>
            <pc:sldMk cId="449450601" sldId="291"/>
            <ac:spMk id="2" creationId="{6F692B0E-B99D-4C3C-9B8F-2777AA9C907E}"/>
          </ac:spMkLst>
        </pc:spChg>
        <pc:spChg chg="mod">
          <ac:chgData name="Miodrag Milanovic" userId="171ee76e679935c8" providerId="LiveId" clId="{58C7C772-ACAA-410E-80D4-538CABE8D559}" dt="2017-10-28T11:04:23.812" v="2885" actId="20577"/>
          <ac:spMkLst>
            <pc:docMk/>
            <pc:sldMk cId="449450601" sldId="291"/>
            <ac:spMk id="4" creationId="{62284B0E-2058-4A7E-846A-4B9F53F53347}"/>
          </ac:spMkLst>
        </pc:spChg>
      </pc:sldChg>
      <pc:sldChg chg="modSp add">
        <pc:chgData name="Miodrag Milanovic" userId="171ee76e679935c8" providerId="LiveId" clId="{58C7C772-ACAA-410E-80D4-538CABE8D559}" dt="2017-10-28T11:05:51.206" v="2924" actId="20577"/>
        <pc:sldMkLst>
          <pc:docMk/>
          <pc:sldMk cId="312714928" sldId="292"/>
        </pc:sldMkLst>
        <pc:spChg chg="mod">
          <ac:chgData name="Miodrag Milanovic" userId="171ee76e679935c8" providerId="LiveId" clId="{58C7C772-ACAA-410E-80D4-538CABE8D559}" dt="2017-10-28T11:05:21.209" v="2920" actId="20577"/>
          <ac:spMkLst>
            <pc:docMk/>
            <pc:sldMk cId="312714928" sldId="292"/>
            <ac:spMk id="2" creationId="{6F692B0E-B99D-4C3C-9B8F-2777AA9C907E}"/>
          </ac:spMkLst>
        </pc:spChg>
        <pc:spChg chg="mod">
          <ac:chgData name="Miodrag Milanovic" userId="171ee76e679935c8" providerId="LiveId" clId="{58C7C772-ACAA-410E-80D4-538CABE8D559}" dt="2017-10-28T11:05:51.206" v="2924" actId="20577"/>
          <ac:spMkLst>
            <pc:docMk/>
            <pc:sldMk cId="312714928" sldId="292"/>
            <ac:spMk id="4" creationId="{62284B0E-2058-4A7E-846A-4B9F53F53347}"/>
          </ac:spMkLst>
        </pc:spChg>
      </pc:sldChg>
      <pc:sldChg chg="addSp delSp modSp add">
        <pc:chgData name="Miodrag Milanovic" userId="171ee76e679935c8" providerId="LiveId" clId="{58C7C772-ACAA-410E-80D4-538CABE8D559}" dt="2017-10-28T11:11:49.766" v="2989" actId="20577"/>
        <pc:sldMkLst>
          <pc:docMk/>
          <pc:sldMk cId="123240475" sldId="293"/>
        </pc:sldMkLst>
        <pc:spChg chg="mod">
          <ac:chgData name="Miodrag Milanovic" userId="171ee76e679935c8" providerId="LiveId" clId="{58C7C772-ACAA-410E-80D4-538CABE8D559}" dt="2017-10-28T11:11:27.233" v="2987" actId="20577"/>
          <ac:spMkLst>
            <pc:docMk/>
            <pc:sldMk cId="123240475" sldId="293"/>
            <ac:spMk id="2" creationId="{BEDCCF82-A5AB-433B-B7A3-DB03686FC065}"/>
          </ac:spMkLst>
        </pc:spChg>
        <pc:spChg chg="del">
          <ac:chgData name="Miodrag Milanovic" userId="171ee76e679935c8" providerId="LiveId" clId="{58C7C772-ACAA-410E-80D4-538CABE8D559}" dt="2017-10-28T11:08:52.366" v="2932" actId="478"/>
          <ac:spMkLst>
            <pc:docMk/>
            <pc:sldMk cId="123240475" sldId="293"/>
            <ac:spMk id="3" creationId="{CB35B114-1F3F-451A-BDD7-7D931BC97604}"/>
          </ac:spMkLst>
        </pc:spChg>
        <pc:spChg chg="add mod">
          <ac:chgData name="Miodrag Milanovic" userId="171ee76e679935c8" providerId="LiveId" clId="{58C7C772-ACAA-410E-80D4-538CABE8D559}" dt="2017-10-28T11:11:49.766" v="2989" actId="20577"/>
          <ac:spMkLst>
            <pc:docMk/>
            <pc:sldMk cId="123240475" sldId="293"/>
            <ac:spMk id="4" creationId="{D9EC3024-FF02-4C6A-8728-FF4A9D71E7B8}"/>
          </ac:spMkLst>
        </pc:spChg>
      </pc:sldChg>
      <pc:sldChg chg="modSp add">
        <pc:chgData name="Miodrag Milanovic" userId="171ee76e679935c8" providerId="LiveId" clId="{58C7C772-ACAA-410E-80D4-538CABE8D559}" dt="2017-10-28T11:12:15.233" v="3019" actId="20577"/>
        <pc:sldMkLst>
          <pc:docMk/>
          <pc:sldMk cId="2452043731" sldId="294"/>
        </pc:sldMkLst>
        <pc:spChg chg="mod">
          <ac:chgData name="Miodrag Milanovic" userId="171ee76e679935c8" providerId="LiveId" clId="{58C7C772-ACAA-410E-80D4-538CABE8D559}" dt="2017-10-28T11:12:08.361" v="3018" actId="20577"/>
          <ac:spMkLst>
            <pc:docMk/>
            <pc:sldMk cId="2452043731" sldId="294"/>
            <ac:spMk id="2" creationId="{BEDCCF82-A5AB-433B-B7A3-DB03686FC065}"/>
          </ac:spMkLst>
        </pc:spChg>
        <pc:spChg chg="mod">
          <ac:chgData name="Miodrag Milanovic" userId="171ee76e679935c8" providerId="LiveId" clId="{58C7C772-ACAA-410E-80D4-538CABE8D559}" dt="2017-10-28T11:12:15.233" v="3019" actId="20577"/>
          <ac:spMkLst>
            <pc:docMk/>
            <pc:sldMk cId="2452043731" sldId="294"/>
            <ac:spMk id="4" creationId="{D9EC3024-FF02-4C6A-8728-FF4A9D71E7B8}"/>
          </ac:spMkLst>
        </pc:spChg>
      </pc:sldChg>
      <pc:sldChg chg="addSp delSp modSp add">
        <pc:chgData name="Miodrag Milanovic" userId="171ee76e679935c8" providerId="LiveId" clId="{58C7C772-ACAA-410E-80D4-538CABE8D559}" dt="2017-10-28T11:16:21.784" v="3054" actId="20577"/>
        <pc:sldMkLst>
          <pc:docMk/>
          <pc:sldMk cId="2002005832" sldId="295"/>
        </pc:sldMkLst>
        <pc:spChg chg="mod">
          <ac:chgData name="Miodrag Milanovic" userId="171ee76e679935c8" providerId="LiveId" clId="{58C7C772-ACAA-410E-80D4-538CABE8D559}" dt="2017-10-28T11:16:01.645" v="3051" actId="20577"/>
          <ac:spMkLst>
            <pc:docMk/>
            <pc:sldMk cId="2002005832" sldId="295"/>
            <ac:spMk id="2" creationId="{5B1ED0F5-07EB-4F3E-8315-08EB7A436A4C}"/>
          </ac:spMkLst>
        </pc:spChg>
        <pc:spChg chg="del">
          <ac:chgData name="Miodrag Milanovic" userId="171ee76e679935c8" providerId="LiveId" clId="{58C7C772-ACAA-410E-80D4-538CABE8D559}" dt="2017-10-28T11:15:31.221" v="3021" actId="478"/>
          <ac:spMkLst>
            <pc:docMk/>
            <pc:sldMk cId="2002005832" sldId="295"/>
            <ac:spMk id="3" creationId="{8A82D272-C04E-45A5-B9E1-4A8BCD40AE28}"/>
          </ac:spMkLst>
        </pc:spChg>
        <pc:spChg chg="add mod">
          <ac:chgData name="Miodrag Milanovic" userId="171ee76e679935c8" providerId="LiveId" clId="{58C7C772-ACAA-410E-80D4-538CABE8D559}" dt="2017-10-28T11:16:21.784" v="3054" actId="20577"/>
          <ac:spMkLst>
            <pc:docMk/>
            <pc:sldMk cId="2002005832" sldId="295"/>
            <ac:spMk id="4" creationId="{6DBDE2ED-FD65-42CB-8512-D12C4E3FF8C9}"/>
          </ac:spMkLst>
        </pc:spChg>
      </pc:sldChg>
      <pc:sldChg chg="modSp add">
        <pc:chgData name="Miodrag Milanovic" userId="171ee76e679935c8" providerId="LiveId" clId="{58C7C772-ACAA-410E-80D4-538CABE8D559}" dt="2017-10-28T11:17:21.814" v="3086" actId="20577"/>
        <pc:sldMkLst>
          <pc:docMk/>
          <pc:sldMk cId="3390380089" sldId="296"/>
        </pc:sldMkLst>
        <pc:spChg chg="mod">
          <ac:chgData name="Miodrag Milanovic" userId="171ee76e679935c8" providerId="LiveId" clId="{58C7C772-ACAA-410E-80D4-538CABE8D559}" dt="2017-10-28T11:17:21.814" v="3086" actId="20577"/>
          <ac:spMkLst>
            <pc:docMk/>
            <pc:sldMk cId="3390380089" sldId="296"/>
            <ac:spMk id="2" creationId="{5B1ED0F5-07EB-4F3E-8315-08EB7A436A4C}"/>
          </ac:spMkLst>
        </pc:spChg>
        <pc:spChg chg="mod">
          <ac:chgData name="Miodrag Milanovic" userId="171ee76e679935c8" providerId="LiveId" clId="{58C7C772-ACAA-410E-80D4-538CABE8D559}" dt="2017-10-28T11:17:07.084" v="3067" actId="20577"/>
          <ac:spMkLst>
            <pc:docMk/>
            <pc:sldMk cId="3390380089" sldId="296"/>
            <ac:spMk id="4" creationId="{6DBDE2ED-FD65-42CB-8512-D12C4E3FF8C9}"/>
          </ac:spMkLst>
        </pc:spChg>
      </pc:sldChg>
      <pc:sldChg chg="addSp delSp modSp add">
        <pc:chgData name="Miodrag Milanovic" userId="171ee76e679935c8" providerId="LiveId" clId="{58C7C772-ACAA-410E-80D4-538CABE8D559}" dt="2017-10-28T11:21:14.578" v="3133" actId="20577"/>
        <pc:sldMkLst>
          <pc:docMk/>
          <pc:sldMk cId="1168602154" sldId="297"/>
        </pc:sldMkLst>
        <pc:spChg chg="mod">
          <ac:chgData name="Miodrag Milanovic" userId="171ee76e679935c8" providerId="LiveId" clId="{58C7C772-ACAA-410E-80D4-538CABE8D559}" dt="2017-10-28T11:20:36.933" v="3116" actId="20577"/>
          <ac:spMkLst>
            <pc:docMk/>
            <pc:sldMk cId="1168602154" sldId="297"/>
            <ac:spMk id="2" creationId="{3177F189-6215-4B84-8046-85F26ED02586}"/>
          </ac:spMkLst>
        </pc:spChg>
        <pc:spChg chg="del">
          <ac:chgData name="Miodrag Milanovic" userId="171ee76e679935c8" providerId="LiveId" clId="{58C7C772-ACAA-410E-80D4-538CABE8D559}" dt="2017-10-28T11:19:23.534" v="3089" actId="478"/>
          <ac:spMkLst>
            <pc:docMk/>
            <pc:sldMk cId="1168602154" sldId="297"/>
            <ac:spMk id="3" creationId="{21C24476-3929-490A-960A-6322F2855D32}"/>
          </ac:spMkLst>
        </pc:spChg>
        <pc:spChg chg="add mod">
          <ac:chgData name="Miodrag Milanovic" userId="171ee76e679935c8" providerId="LiveId" clId="{58C7C772-ACAA-410E-80D4-538CABE8D559}" dt="2017-10-28T11:21:14.578" v="3133" actId="20577"/>
          <ac:spMkLst>
            <pc:docMk/>
            <pc:sldMk cId="1168602154" sldId="297"/>
            <ac:spMk id="4" creationId="{F19CE22F-C24E-4939-921B-4BBBD0B86247}"/>
          </ac:spMkLst>
        </pc:spChg>
      </pc:sldChg>
      <pc:sldChg chg="add del">
        <pc:chgData name="Miodrag Milanovic" userId="171ee76e679935c8" providerId="LiveId" clId="{58C7C772-ACAA-410E-80D4-538CABE8D559}" dt="2017-10-28T11:19:15.813" v="3087" actId="2696"/>
        <pc:sldMkLst>
          <pc:docMk/>
          <pc:sldMk cId="1250046828" sldId="297"/>
        </pc:sldMkLst>
      </pc:sldChg>
      <pc:sldChg chg="add del">
        <pc:chgData name="Miodrag Milanovic" userId="171ee76e679935c8" providerId="LiveId" clId="{58C7C772-ACAA-410E-80D4-538CABE8D559}" dt="2017-10-28T11:22:19.079" v="3160" actId="2696"/>
        <pc:sldMkLst>
          <pc:docMk/>
          <pc:sldMk cId="2433352173" sldId="298"/>
        </pc:sldMkLst>
      </pc:sldChg>
      <pc:sldChg chg="modSp add">
        <pc:chgData name="Miodrag Milanovic" userId="171ee76e679935c8" providerId="LiveId" clId="{58C7C772-ACAA-410E-80D4-538CABE8D559}" dt="2017-10-28T11:21:47.594" v="3137" actId="20577"/>
        <pc:sldMkLst>
          <pc:docMk/>
          <pc:sldMk cId="3989549622" sldId="299"/>
        </pc:sldMkLst>
        <pc:spChg chg="mod">
          <ac:chgData name="Miodrag Milanovic" userId="171ee76e679935c8" providerId="LiveId" clId="{58C7C772-ACAA-410E-80D4-538CABE8D559}" dt="2017-10-28T11:21:05.952" v="3132" actId="20577"/>
          <ac:spMkLst>
            <pc:docMk/>
            <pc:sldMk cId="3989549622" sldId="299"/>
            <ac:spMk id="2" creationId="{3177F189-6215-4B84-8046-85F26ED02586}"/>
          </ac:spMkLst>
        </pc:spChg>
        <pc:spChg chg="mod">
          <ac:chgData name="Miodrag Milanovic" userId="171ee76e679935c8" providerId="LiveId" clId="{58C7C772-ACAA-410E-80D4-538CABE8D559}" dt="2017-10-28T11:21:47.594" v="3137" actId="20577"/>
          <ac:spMkLst>
            <pc:docMk/>
            <pc:sldMk cId="3989549622" sldId="299"/>
            <ac:spMk id="4" creationId="{F19CE22F-C24E-4939-921B-4BBBD0B86247}"/>
          </ac:spMkLst>
        </pc:spChg>
      </pc:sldChg>
      <pc:sldChg chg="modSp add">
        <pc:chgData name="Miodrag Milanovic" userId="171ee76e679935c8" providerId="LiveId" clId="{58C7C772-ACAA-410E-80D4-538CABE8D559}" dt="2017-10-28T11:21:59.295" v="3159" actId="20577"/>
        <pc:sldMkLst>
          <pc:docMk/>
          <pc:sldMk cId="1041832927" sldId="300"/>
        </pc:sldMkLst>
        <pc:spChg chg="mod">
          <ac:chgData name="Miodrag Milanovic" userId="171ee76e679935c8" providerId="LiveId" clId="{58C7C772-ACAA-410E-80D4-538CABE8D559}" dt="2017-10-28T11:21:59.295" v="3159" actId="20577"/>
          <ac:spMkLst>
            <pc:docMk/>
            <pc:sldMk cId="1041832927" sldId="300"/>
            <ac:spMk id="2" creationId="{3177F189-6215-4B84-8046-85F26ED02586}"/>
          </ac:spMkLst>
        </pc:spChg>
        <pc:spChg chg="mod">
          <ac:chgData name="Miodrag Milanovic" userId="171ee76e679935c8" providerId="LiveId" clId="{58C7C772-ACAA-410E-80D4-538CABE8D559}" dt="2017-10-28T11:21:53.108" v="3138" actId="20577"/>
          <ac:spMkLst>
            <pc:docMk/>
            <pc:sldMk cId="1041832927" sldId="300"/>
            <ac:spMk id="4" creationId="{F19CE22F-C24E-4939-921B-4BBBD0B86247}"/>
          </ac:spMkLst>
        </pc:spChg>
      </pc:sldChg>
      <pc:sldChg chg="addSp delSp modSp add">
        <pc:chgData name="Miodrag Milanovic" userId="171ee76e679935c8" providerId="LiveId" clId="{58C7C772-ACAA-410E-80D4-538CABE8D559}" dt="2017-10-28T11:25:49.273" v="3200" actId="20577"/>
        <pc:sldMkLst>
          <pc:docMk/>
          <pc:sldMk cId="156922334" sldId="301"/>
        </pc:sldMkLst>
        <pc:spChg chg="mod">
          <ac:chgData name="Miodrag Milanovic" userId="171ee76e679935c8" providerId="LiveId" clId="{58C7C772-ACAA-410E-80D4-538CABE8D559}" dt="2017-10-28T11:25:49.273" v="3200" actId="20577"/>
          <ac:spMkLst>
            <pc:docMk/>
            <pc:sldMk cId="156922334" sldId="301"/>
            <ac:spMk id="2" creationId="{A9FD82B5-2C08-4B95-B9AC-431C5EC1B24D}"/>
          </ac:spMkLst>
        </pc:spChg>
        <pc:spChg chg="del">
          <ac:chgData name="Miodrag Milanovic" userId="171ee76e679935c8" providerId="LiveId" clId="{58C7C772-ACAA-410E-80D4-538CABE8D559}" dt="2017-10-28T11:23:53.601" v="3162" actId="478"/>
          <ac:spMkLst>
            <pc:docMk/>
            <pc:sldMk cId="156922334" sldId="301"/>
            <ac:spMk id="3" creationId="{7894775E-53A9-42DB-9161-3B1919EA5F62}"/>
          </ac:spMkLst>
        </pc:spChg>
        <pc:spChg chg="add mod">
          <ac:chgData name="Miodrag Milanovic" userId="171ee76e679935c8" providerId="LiveId" clId="{58C7C772-ACAA-410E-80D4-538CABE8D559}" dt="2017-10-28T11:24:27.851" v="3171" actId="1076"/>
          <ac:spMkLst>
            <pc:docMk/>
            <pc:sldMk cId="156922334" sldId="301"/>
            <ac:spMk id="4" creationId="{D0950BAE-238D-44D6-86FB-BDDC072756AC}"/>
          </ac:spMkLst>
        </pc:spChg>
      </pc:sldChg>
      <pc:sldChg chg="addSp delSp modSp add">
        <pc:chgData name="Miodrag Milanovic" userId="171ee76e679935c8" providerId="LiveId" clId="{58C7C772-ACAA-410E-80D4-538CABE8D559}" dt="2017-10-28T11:25:54.152" v="3203" actId="20577"/>
        <pc:sldMkLst>
          <pc:docMk/>
          <pc:sldMk cId="482836414" sldId="302"/>
        </pc:sldMkLst>
        <pc:spChg chg="mod">
          <ac:chgData name="Miodrag Milanovic" userId="171ee76e679935c8" providerId="LiveId" clId="{58C7C772-ACAA-410E-80D4-538CABE8D559}" dt="2017-10-28T11:25:54.152" v="3203" actId="20577"/>
          <ac:spMkLst>
            <pc:docMk/>
            <pc:sldMk cId="482836414" sldId="302"/>
            <ac:spMk id="2" creationId="{7614727E-A51C-4E43-94A5-483F6E289AB1}"/>
          </ac:spMkLst>
        </pc:spChg>
        <pc:spChg chg="del">
          <ac:chgData name="Miodrag Milanovic" userId="171ee76e679935c8" providerId="LiveId" clId="{58C7C772-ACAA-410E-80D4-538CABE8D559}" dt="2017-10-28T11:25:24.610" v="3189" actId="478"/>
          <ac:spMkLst>
            <pc:docMk/>
            <pc:sldMk cId="482836414" sldId="302"/>
            <ac:spMk id="3" creationId="{BC8C49E8-79CC-4476-9B00-E15F9930025A}"/>
          </ac:spMkLst>
        </pc:spChg>
        <pc:spChg chg="add del">
          <ac:chgData name="Miodrag Milanovic" userId="171ee76e679935c8" providerId="LiveId" clId="{58C7C772-ACAA-410E-80D4-538CABE8D559}" dt="2017-10-28T11:25:27.829" v="3191" actId="20577"/>
          <ac:spMkLst>
            <pc:docMk/>
            <pc:sldMk cId="482836414" sldId="302"/>
            <ac:spMk id="4" creationId="{C8A95596-4665-44B9-8A3D-3CEE1CE686D2}"/>
          </ac:spMkLst>
        </pc:spChg>
        <pc:spChg chg="add del">
          <ac:chgData name="Miodrag Milanovic" userId="171ee76e679935c8" providerId="LiveId" clId="{58C7C772-ACAA-410E-80D4-538CABE8D559}" dt="2017-10-28T11:25:30.312" v="3193" actId="20577"/>
          <ac:spMkLst>
            <pc:docMk/>
            <pc:sldMk cId="482836414" sldId="302"/>
            <ac:spMk id="5" creationId="{6FBEA224-73A4-4F7E-8619-0E164A040935}"/>
          </ac:spMkLst>
        </pc:spChg>
        <pc:spChg chg="add mod">
          <ac:chgData name="Miodrag Milanovic" userId="171ee76e679935c8" providerId="LiveId" clId="{58C7C772-ACAA-410E-80D4-538CABE8D559}" dt="2017-10-28T11:25:37.964" v="3196" actId="1076"/>
          <ac:spMkLst>
            <pc:docMk/>
            <pc:sldMk cId="482836414" sldId="302"/>
            <ac:spMk id="6" creationId="{A9F89BF0-E841-4C5F-9116-0A5D7CEB86C9}"/>
          </ac:spMkLst>
        </pc:spChg>
      </pc:sldChg>
      <pc:sldChg chg="addSp delSp modSp add">
        <pc:chgData name="Miodrag Milanovic" userId="171ee76e679935c8" providerId="LiveId" clId="{58C7C772-ACAA-410E-80D4-538CABE8D559}" dt="2017-10-28T11:27:46.320" v="3234" actId="20577"/>
        <pc:sldMkLst>
          <pc:docMk/>
          <pc:sldMk cId="2034243525" sldId="303"/>
        </pc:sldMkLst>
        <pc:spChg chg="mod">
          <ac:chgData name="Miodrag Milanovic" userId="171ee76e679935c8" providerId="LiveId" clId="{58C7C772-ACAA-410E-80D4-538CABE8D559}" dt="2017-10-28T11:27:46.320" v="3234" actId="20577"/>
          <ac:spMkLst>
            <pc:docMk/>
            <pc:sldMk cId="2034243525" sldId="303"/>
            <ac:spMk id="2" creationId="{59A7960A-056F-4A27-B969-D4EE8D23EA61}"/>
          </ac:spMkLst>
        </pc:spChg>
        <pc:spChg chg="del">
          <ac:chgData name="Miodrag Milanovic" userId="171ee76e679935c8" providerId="LiveId" clId="{58C7C772-ACAA-410E-80D4-538CABE8D559}" dt="2017-10-28T11:27:00.638" v="3205" actId="478"/>
          <ac:spMkLst>
            <pc:docMk/>
            <pc:sldMk cId="2034243525" sldId="303"/>
            <ac:spMk id="3" creationId="{AB9E39A5-BCC4-48EA-AADB-DAED520A0F9C}"/>
          </ac:spMkLst>
        </pc:spChg>
        <pc:spChg chg="add mod">
          <ac:chgData name="Miodrag Milanovic" userId="171ee76e679935c8" providerId="LiveId" clId="{58C7C772-ACAA-410E-80D4-538CABE8D559}" dt="2017-10-28T11:27:38.491" v="3213" actId="20577"/>
          <ac:spMkLst>
            <pc:docMk/>
            <pc:sldMk cId="2034243525" sldId="303"/>
            <ac:spMk id="4" creationId="{FC2639CD-A0BB-4B62-8F74-7D6BA62BA7F5}"/>
          </ac:spMkLst>
        </pc:spChg>
      </pc:sldChg>
      <pc:sldChg chg="addSp delSp modSp add">
        <pc:chgData name="Miodrag Milanovic" userId="171ee76e679935c8" providerId="LiveId" clId="{58C7C772-ACAA-410E-80D4-538CABE8D559}" dt="2017-10-28T11:28:33.736" v="3242" actId="20577"/>
        <pc:sldMkLst>
          <pc:docMk/>
          <pc:sldMk cId="2514877605" sldId="304"/>
        </pc:sldMkLst>
        <pc:spChg chg="mod">
          <ac:chgData name="Miodrag Milanovic" userId="171ee76e679935c8" providerId="LiveId" clId="{58C7C772-ACAA-410E-80D4-538CABE8D559}" dt="2017-10-28T11:28:33.736" v="3242" actId="20577"/>
          <ac:spMkLst>
            <pc:docMk/>
            <pc:sldMk cId="2514877605" sldId="304"/>
            <ac:spMk id="2" creationId="{8154D89D-C049-49A5-9530-BBB31126444B}"/>
          </ac:spMkLst>
        </pc:spChg>
        <pc:spChg chg="del">
          <ac:chgData name="Miodrag Milanovic" userId="171ee76e679935c8" providerId="LiveId" clId="{58C7C772-ACAA-410E-80D4-538CABE8D559}" dt="2017-10-28T11:28:16.563" v="3236" actId="478"/>
          <ac:spMkLst>
            <pc:docMk/>
            <pc:sldMk cId="2514877605" sldId="304"/>
            <ac:spMk id="3" creationId="{B1783CF5-92A5-4C34-83A8-5A0264652139}"/>
          </ac:spMkLst>
        </pc:spChg>
        <pc:spChg chg="add mod">
          <ac:chgData name="Miodrag Milanovic" userId="171ee76e679935c8" providerId="LiveId" clId="{58C7C772-ACAA-410E-80D4-538CABE8D559}" dt="2017-10-28T11:28:25.777" v="3239" actId="1076"/>
          <ac:spMkLst>
            <pc:docMk/>
            <pc:sldMk cId="2514877605" sldId="304"/>
            <ac:spMk id="4" creationId="{7A6A5345-6975-446D-82E3-88949E1DAC5F}"/>
          </ac:spMkLst>
        </pc:spChg>
      </pc:sldChg>
      <pc:sldChg chg="addSp delSp modSp add">
        <pc:chgData name="Miodrag Milanovic" userId="171ee76e679935c8" providerId="LiveId" clId="{58C7C772-ACAA-410E-80D4-538CABE8D559}" dt="2017-10-28T12:02:43.105" v="3628" actId="20577"/>
        <pc:sldMkLst>
          <pc:docMk/>
          <pc:sldMk cId="2120480742" sldId="305"/>
        </pc:sldMkLst>
        <pc:spChg chg="mod">
          <ac:chgData name="Miodrag Milanovic" userId="171ee76e679935c8" providerId="LiveId" clId="{58C7C772-ACAA-410E-80D4-538CABE8D559}" dt="2017-10-28T11:42:17.507" v="3432" actId="20577"/>
          <ac:spMkLst>
            <pc:docMk/>
            <pc:sldMk cId="2120480742" sldId="305"/>
            <ac:spMk id="2" creationId="{A06932A7-72A5-4964-9A9D-42E829540D69}"/>
          </ac:spMkLst>
        </pc:spChg>
        <pc:spChg chg="del">
          <ac:chgData name="Miodrag Milanovic" userId="171ee76e679935c8" providerId="LiveId" clId="{58C7C772-ACAA-410E-80D4-538CABE8D559}" dt="2017-10-28T11:31:26.991" v="3244" actId="478"/>
          <ac:spMkLst>
            <pc:docMk/>
            <pc:sldMk cId="2120480742" sldId="305"/>
            <ac:spMk id="3" creationId="{FA0ACD04-3E0D-4EB6-B97F-E24BA7D4CAF3}"/>
          </ac:spMkLst>
        </pc:spChg>
        <pc:spChg chg="add mod">
          <ac:chgData name="Miodrag Milanovic" userId="171ee76e679935c8" providerId="LiveId" clId="{58C7C772-ACAA-410E-80D4-538CABE8D559}" dt="2017-10-28T12:02:43.105" v="3628" actId="20577"/>
          <ac:spMkLst>
            <pc:docMk/>
            <pc:sldMk cId="2120480742" sldId="305"/>
            <ac:spMk id="4" creationId="{B1AAFE78-B740-48A8-86C8-80BBF788873B}"/>
          </ac:spMkLst>
        </pc:spChg>
      </pc:sldChg>
      <pc:sldChg chg="addSp delSp modSp add">
        <pc:chgData name="Miodrag Milanovic" userId="171ee76e679935c8" providerId="LiveId" clId="{58C7C772-ACAA-410E-80D4-538CABE8D559}" dt="2017-10-28T12:02:52.351" v="3636" actId="20577"/>
        <pc:sldMkLst>
          <pc:docMk/>
          <pc:sldMk cId="3623671059" sldId="306"/>
        </pc:sldMkLst>
        <pc:spChg chg="mod">
          <ac:chgData name="Miodrag Milanovic" userId="171ee76e679935c8" providerId="LiveId" clId="{58C7C772-ACAA-410E-80D4-538CABE8D559}" dt="2017-10-28T11:33:20.205" v="3320" actId="20577"/>
          <ac:spMkLst>
            <pc:docMk/>
            <pc:sldMk cId="3623671059" sldId="306"/>
            <ac:spMk id="2" creationId="{215BA48A-6734-4714-AAD0-BFBCA5301B88}"/>
          </ac:spMkLst>
        </pc:spChg>
        <pc:spChg chg="del">
          <ac:chgData name="Miodrag Milanovic" userId="171ee76e679935c8" providerId="LiveId" clId="{58C7C772-ACAA-410E-80D4-538CABE8D559}" dt="2017-10-28T11:33:22.701" v="3321" actId="478"/>
          <ac:spMkLst>
            <pc:docMk/>
            <pc:sldMk cId="3623671059" sldId="306"/>
            <ac:spMk id="3" creationId="{12B0360A-9B9E-43F6-992F-DCB587013E47}"/>
          </ac:spMkLst>
        </pc:spChg>
        <pc:spChg chg="add mod">
          <ac:chgData name="Miodrag Milanovic" userId="171ee76e679935c8" providerId="LiveId" clId="{58C7C772-ACAA-410E-80D4-538CABE8D559}" dt="2017-10-28T12:02:52.351" v="3636" actId="20577"/>
          <ac:spMkLst>
            <pc:docMk/>
            <pc:sldMk cId="3623671059" sldId="306"/>
            <ac:spMk id="4" creationId="{8FDEBD91-0BBF-4F3A-82BD-40232BCF2D32}"/>
          </ac:spMkLst>
        </pc:spChg>
      </pc:sldChg>
      <pc:sldChg chg="addSp delSp modSp add">
        <pc:chgData name="Miodrag Milanovic" userId="171ee76e679935c8" providerId="LiveId" clId="{58C7C772-ACAA-410E-80D4-538CABE8D559}" dt="2017-10-28T11:37:01.013" v="3361" actId="20577"/>
        <pc:sldMkLst>
          <pc:docMk/>
          <pc:sldMk cId="3992641838" sldId="307"/>
        </pc:sldMkLst>
        <pc:spChg chg="mod">
          <ac:chgData name="Miodrag Milanovic" userId="171ee76e679935c8" providerId="LiveId" clId="{58C7C772-ACAA-410E-80D4-538CABE8D559}" dt="2017-10-28T11:37:01.013" v="3361" actId="20577"/>
          <ac:spMkLst>
            <pc:docMk/>
            <pc:sldMk cId="3992641838" sldId="307"/>
            <ac:spMk id="2" creationId="{8547043C-807C-47B3-A6DC-5DCFF7ED60C8}"/>
          </ac:spMkLst>
        </pc:spChg>
        <pc:spChg chg="del">
          <ac:chgData name="Miodrag Milanovic" userId="171ee76e679935c8" providerId="LiveId" clId="{58C7C772-ACAA-410E-80D4-538CABE8D559}" dt="2017-10-28T11:36:27.123" v="3327" actId="478"/>
          <ac:spMkLst>
            <pc:docMk/>
            <pc:sldMk cId="3992641838" sldId="307"/>
            <ac:spMk id="3" creationId="{C3F03568-F367-4351-A4A6-EA08CB4A3464}"/>
          </ac:spMkLst>
        </pc:spChg>
        <pc:spChg chg="add mod">
          <ac:chgData name="Miodrag Milanovic" userId="171ee76e679935c8" providerId="LiveId" clId="{58C7C772-ACAA-410E-80D4-538CABE8D559}" dt="2017-10-28T11:36:45.872" v="3338" actId="5793"/>
          <ac:spMkLst>
            <pc:docMk/>
            <pc:sldMk cId="3992641838" sldId="307"/>
            <ac:spMk id="4" creationId="{3FC795C2-657B-4B97-8B52-6E3A61383C54}"/>
          </ac:spMkLst>
        </pc:spChg>
      </pc:sldChg>
      <pc:sldChg chg="modSp add">
        <pc:chgData name="Miodrag Milanovic" userId="171ee76e679935c8" providerId="LiveId" clId="{58C7C772-ACAA-410E-80D4-538CABE8D559}" dt="2017-10-28T11:38:59.459" v="3373" actId="20577"/>
        <pc:sldMkLst>
          <pc:docMk/>
          <pc:sldMk cId="3482997033" sldId="308"/>
        </pc:sldMkLst>
        <pc:spChg chg="mod">
          <ac:chgData name="Miodrag Milanovic" userId="171ee76e679935c8" providerId="LiveId" clId="{58C7C772-ACAA-410E-80D4-538CABE8D559}" dt="2017-10-28T11:38:59.459" v="3373" actId="20577"/>
          <ac:spMkLst>
            <pc:docMk/>
            <pc:sldMk cId="3482997033" sldId="308"/>
            <ac:spMk id="2" creationId="{8A0CA1D7-760D-4757-A0E8-B06AE60A611F}"/>
          </ac:spMkLst>
        </pc:spChg>
      </pc:sldChg>
      <pc:sldChg chg="modSp add ord">
        <pc:chgData name="Miodrag Milanovic" userId="171ee76e679935c8" providerId="LiveId" clId="{58C7C772-ACAA-410E-80D4-538CABE8D559}" dt="2017-10-28T11:39:42.515" v="3388" actId="20577"/>
        <pc:sldMkLst>
          <pc:docMk/>
          <pc:sldMk cId="1106261260" sldId="309"/>
        </pc:sldMkLst>
        <pc:spChg chg="mod">
          <ac:chgData name="Miodrag Milanovic" userId="171ee76e679935c8" providerId="LiveId" clId="{58C7C772-ACAA-410E-80D4-538CABE8D559}" dt="2017-10-28T11:39:42.515" v="3388" actId="20577"/>
          <ac:spMkLst>
            <pc:docMk/>
            <pc:sldMk cId="1106261260" sldId="309"/>
            <ac:spMk id="2" creationId="{8A0CA1D7-760D-4757-A0E8-B06AE60A611F}"/>
          </ac:spMkLst>
        </pc:spChg>
      </pc:sldChg>
      <pc:sldChg chg="modSp add">
        <pc:chgData name="Miodrag Milanovic" userId="171ee76e679935c8" providerId="LiveId" clId="{58C7C772-ACAA-410E-80D4-538CABE8D559}" dt="2017-10-28T11:40:29.013" v="3391" actId="20577"/>
        <pc:sldMkLst>
          <pc:docMk/>
          <pc:sldMk cId="3417452035" sldId="310"/>
        </pc:sldMkLst>
        <pc:spChg chg="mod">
          <ac:chgData name="Miodrag Milanovic" userId="171ee76e679935c8" providerId="LiveId" clId="{58C7C772-ACAA-410E-80D4-538CABE8D559}" dt="2017-10-28T11:40:29.013" v="3391" actId="20577"/>
          <ac:spMkLst>
            <pc:docMk/>
            <pc:sldMk cId="3417452035" sldId="310"/>
            <ac:spMk id="2" creationId="{8A0CA1D7-760D-4757-A0E8-B06AE60A611F}"/>
          </ac:spMkLst>
        </pc:spChg>
      </pc:sldChg>
      <pc:sldChg chg="modSp add">
        <pc:chgData name="Miodrag Milanovic" userId="171ee76e679935c8" providerId="LiveId" clId="{58C7C772-ACAA-410E-80D4-538CABE8D559}" dt="2017-10-28T11:41:02.778" v="3418" actId="20577"/>
        <pc:sldMkLst>
          <pc:docMk/>
          <pc:sldMk cId="1876142471" sldId="311"/>
        </pc:sldMkLst>
        <pc:spChg chg="mod">
          <ac:chgData name="Miodrag Milanovic" userId="171ee76e679935c8" providerId="LiveId" clId="{58C7C772-ACAA-410E-80D4-538CABE8D559}" dt="2017-10-28T11:41:02.778" v="3418" actId="20577"/>
          <ac:spMkLst>
            <pc:docMk/>
            <pc:sldMk cId="1876142471" sldId="311"/>
            <ac:spMk id="2" creationId="{8A0CA1D7-760D-4757-A0E8-B06AE60A611F}"/>
          </ac:spMkLst>
        </pc:spChg>
      </pc:sldChg>
      <pc:sldChg chg="modSp add">
        <pc:chgData name="Miodrag Milanovic" userId="171ee76e679935c8" providerId="LiveId" clId="{58C7C772-ACAA-410E-80D4-538CABE8D559}" dt="2017-10-28T11:42:11.434" v="3428" actId="20577"/>
        <pc:sldMkLst>
          <pc:docMk/>
          <pc:sldMk cId="3601907058" sldId="312"/>
        </pc:sldMkLst>
        <pc:spChg chg="mod">
          <ac:chgData name="Miodrag Milanovic" userId="171ee76e679935c8" providerId="LiveId" clId="{58C7C772-ACAA-410E-80D4-538CABE8D559}" dt="2017-10-28T11:42:11.434" v="3428" actId="20577"/>
          <ac:spMkLst>
            <pc:docMk/>
            <pc:sldMk cId="3601907058" sldId="312"/>
            <ac:spMk id="2" creationId="{8A0CA1D7-760D-4757-A0E8-B06AE60A611F}"/>
          </ac:spMkLst>
        </pc:spChg>
      </pc:sldChg>
      <pc:sldChg chg="addSp delSp modSp add">
        <pc:chgData name="Miodrag Milanovic" userId="171ee76e679935c8" providerId="LiveId" clId="{58C7C772-ACAA-410E-80D4-538CABE8D559}" dt="2017-11-01T14:52:01.347" v="5912" actId="6549"/>
        <pc:sldMkLst>
          <pc:docMk/>
          <pc:sldMk cId="4228335253" sldId="313"/>
        </pc:sldMkLst>
        <pc:spChg chg="mod">
          <ac:chgData name="Miodrag Milanovic" userId="171ee76e679935c8" providerId="LiveId" clId="{58C7C772-ACAA-410E-80D4-538CABE8D559}" dt="2017-10-28T11:51:41.488" v="3500" actId="20577"/>
          <ac:spMkLst>
            <pc:docMk/>
            <pc:sldMk cId="4228335253" sldId="313"/>
            <ac:spMk id="2" creationId="{5759F4CD-77DC-45C7-A0CE-459F11583700}"/>
          </ac:spMkLst>
        </pc:spChg>
        <pc:spChg chg="del">
          <ac:chgData name="Miodrag Milanovic" userId="171ee76e679935c8" providerId="LiveId" clId="{58C7C772-ACAA-410E-80D4-538CABE8D559}" dt="2017-10-28T11:43:05.092" v="3434" actId="478"/>
          <ac:spMkLst>
            <pc:docMk/>
            <pc:sldMk cId="4228335253" sldId="313"/>
            <ac:spMk id="3" creationId="{C2FA8D7C-112C-4445-9009-9D9BD6D24C1B}"/>
          </ac:spMkLst>
        </pc:spChg>
        <pc:spChg chg="add mod">
          <ac:chgData name="Miodrag Milanovic" userId="171ee76e679935c8" providerId="LiveId" clId="{58C7C772-ACAA-410E-80D4-538CABE8D559}" dt="2017-11-01T14:52:01.347" v="5912" actId="6549"/>
          <ac:spMkLst>
            <pc:docMk/>
            <pc:sldMk cId="4228335253" sldId="313"/>
            <ac:spMk id="4" creationId="{BB43EF1A-45B6-4848-B0E8-85895E9D9230}"/>
          </ac:spMkLst>
        </pc:spChg>
      </pc:sldChg>
      <pc:sldChg chg="addSp delSp modSp add">
        <pc:chgData name="Miodrag Milanovic" userId="171ee76e679935c8" providerId="LiveId" clId="{58C7C772-ACAA-410E-80D4-538CABE8D559}" dt="2017-10-28T11:50:43.302" v="3477" actId="478"/>
        <pc:sldMkLst>
          <pc:docMk/>
          <pc:sldMk cId="509729493" sldId="314"/>
        </pc:sldMkLst>
        <pc:spChg chg="del">
          <ac:chgData name="Miodrag Milanovic" userId="171ee76e679935c8" providerId="LiveId" clId="{58C7C772-ACAA-410E-80D4-538CABE8D559}" dt="2017-10-28T11:50:43.302" v="3477" actId="478"/>
          <ac:spMkLst>
            <pc:docMk/>
            <pc:sldMk cId="509729493" sldId="314"/>
            <ac:spMk id="2" creationId="{8B4A7967-78CE-48CC-91AB-AA609A935E0C}"/>
          </ac:spMkLst>
        </pc:spChg>
        <pc:spChg chg="del">
          <ac:chgData name="Miodrag Milanovic" userId="171ee76e679935c8" providerId="LiveId" clId="{58C7C772-ACAA-410E-80D4-538CABE8D559}" dt="2017-10-28T11:49:57.912" v="3473" actId="478"/>
          <ac:spMkLst>
            <pc:docMk/>
            <pc:sldMk cId="509729493" sldId="314"/>
            <ac:spMk id="3" creationId="{FD801FEE-21E8-4432-AF82-78BF21709996}"/>
          </ac:spMkLst>
        </pc:spChg>
        <pc:picChg chg="add mod">
          <ac:chgData name="Miodrag Milanovic" userId="171ee76e679935c8" providerId="LiveId" clId="{58C7C772-ACAA-410E-80D4-538CABE8D559}" dt="2017-10-28T11:50:08.206" v="3476" actId="14100"/>
          <ac:picMkLst>
            <pc:docMk/>
            <pc:sldMk cId="509729493" sldId="314"/>
            <ac:picMk id="4" creationId="{B3A979DC-78AE-407D-99D9-514CA65AF21C}"/>
          </ac:picMkLst>
        </pc:picChg>
      </pc:sldChg>
      <pc:sldChg chg="modSp add">
        <pc:chgData name="Miodrag Milanovic" userId="171ee76e679935c8" providerId="LiveId" clId="{58C7C772-ACAA-410E-80D4-538CABE8D559}" dt="2017-10-28T11:51:19.541" v="3490" actId="20577"/>
        <pc:sldMkLst>
          <pc:docMk/>
          <pc:sldMk cId="1166548543" sldId="315"/>
        </pc:sldMkLst>
        <pc:spChg chg="mod">
          <ac:chgData name="Miodrag Milanovic" userId="171ee76e679935c8" providerId="LiveId" clId="{58C7C772-ACAA-410E-80D4-538CABE8D559}" dt="2017-10-28T11:51:19.541" v="3490" actId="20577"/>
          <ac:spMkLst>
            <pc:docMk/>
            <pc:sldMk cId="1166548543" sldId="315"/>
            <ac:spMk id="2" creationId="{8A0CA1D7-760D-4757-A0E8-B06AE60A611F}"/>
          </ac:spMkLst>
        </pc:spChg>
      </pc:sldChg>
      <pc:sldChg chg="add del">
        <pc:chgData name="Miodrag Milanovic" userId="171ee76e679935c8" providerId="LiveId" clId="{58C7C772-ACAA-410E-80D4-538CABE8D559}" dt="2017-10-28T11:51:12.666" v="3479" actId="2696"/>
        <pc:sldMkLst>
          <pc:docMk/>
          <pc:sldMk cId="3966101560" sldId="315"/>
        </pc:sldMkLst>
      </pc:sldChg>
      <pc:sldChg chg="addSp delSp modSp add">
        <pc:chgData name="Miodrag Milanovic" userId="171ee76e679935c8" providerId="LiveId" clId="{58C7C772-ACAA-410E-80D4-538CABE8D559}" dt="2017-11-01T14:53:10.062" v="5915" actId="14100"/>
        <pc:sldMkLst>
          <pc:docMk/>
          <pc:sldMk cId="540942551" sldId="316"/>
        </pc:sldMkLst>
        <pc:spChg chg="mod">
          <ac:chgData name="Miodrag Milanovic" userId="171ee76e679935c8" providerId="LiveId" clId="{58C7C772-ACAA-410E-80D4-538CABE8D559}" dt="2017-10-28T11:53:17.552" v="3523" actId="20577"/>
          <ac:spMkLst>
            <pc:docMk/>
            <pc:sldMk cId="540942551" sldId="316"/>
            <ac:spMk id="2" creationId="{5397A58A-550D-4DDE-A6BD-FADEDF80591A}"/>
          </ac:spMkLst>
        </pc:spChg>
        <pc:spChg chg="del">
          <ac:chgData name="Miodrag Milanovic" userId="171ee76e679935c8" providerId="LiveId" clId="{58C7C772-ACAA-410E-80D4-538CABE8D559}" dt="2017-10-28T11:53:20.224" v="3524" actId="478"/>
          <ac:spMkLst>
            <pc:docMk/>
            <pc:sldMk cId="540942551" sldId="316"/>
            <ac:spMk id="3" creationId="{AB3A54E2-6983-4E9D-9B7B-619BC5F6DC6B}"/>
          </ac:spMkLst>
        </pc:spChg>
        <pc:spChg chg="add mod">
          <ac:chgData name="Miodrag Milanovic" userId="171ee76e679935c8" providerId="LiveId" clId="{58C7C772-ACAA-410E-80D4-538CABE8D559}" dt="2017-11-01T14:53:10.062" v="5915" actId="14100"/>
          <ac:spMkLst>
            <pc:docMk/>
            <pc:sldMk cId="540942551" sldId="316"/>
            <ac:spMk id="4" creationId="{680BFF49-FD34-4B08-BD52-1831828AD27F}"/>
          </ac:spMkLst>
        </pc:spChg>
      </pc:sldChg>
      <pc:sldChg chg="modSp add">
        <pc:chgData name="Miodrag Milanovic" userId="171ee76e679935c8" providerId="LiveId" clId="{58C7C772-ACAA-410E-80D4-538CABE8D559}" dt="2017-10-28T11:55:02.787" v="3553" actId="20577"/>
        <pc:sldMkLst>
          <pc:docMk/>
          <pc:sldMk cId="2804569766" sldId="317"/>
        </pc:sldMkLst>
        <pc:spChg chg="mod">
          <ac:chgData name="Miodrag Milanovic" userId="171ee76e679935c8" providerId="LiveId" clId="{58C7C772-ACAA-410E-80D4-538CABE8D559}" dt="2017-10-28T11:55:02.787" v="3553" actId="20577"/>
          <ac:spMkLst>
            <pc:docMk/>
            <pc:sldMk cId="2804569766" sldId="317"/>
            <ac:spMk id="2" creationId="{8A0CA1D7-760D-4757-A0E8-B06AE60A611F}"/>
          </ac:spMkLst>
        </pc:spChg>
      </pc:sldChg>
      <pc:sldChg chg="addSp delSp modSp add">
        <pc:chgData name="Miodrag Milanovic" userId="171ee76e679935c8" providerId="LiveId" clId="{58C7C772-ACAA-410E-80D4-538CABE8D559}" dt="2017-10-28T12:00:26.079" v="3606" actId="20577"/>
        <pc:sldMkLst>
          <pc:docMk/>
          <pc:sldMk cId="2673596800" sldId="318"/>
        </pc:sldMkLst>
        <pc:spChg chg="mod">
          <ac:chgData name="Miodrag Milanovic" userId="171ee76e679935c8" providerId="LiveId" clId="{58C7C772-ACAA-410E-80D4-538CABE8D559}" dt="2017-10-28T11:56:37.863" v="3570" actId="20577"/>
          <ac:spMkLst>
            <pc:docMk/>
            <pc:sldMk cId="2673596800" sldId="318"/>
            <ac:spMk id="2" creationId="{780568FD-AFBB-47BF-9BDA-911F7BF8A3B6}"/>
          </ac:spMkLst>
        </pc:spChg>
        <pc:spChg chg="del">
          <ac:chgData name="Miodrag Milanovic" userId="171ee76e679935c8" providerId="LiveId" clId="{58C7C772-ACAA-410E-80D4-538CABE8D559}" dt="2017-10-28T11:56:03.950" v="3555" actId="478"/>
          <ac:spMkLst>
            <pc:docMk/>
            <pc:sldMk cId="2673596800" sldId="318"/>
            <ac:spMk id="3" creationId="{B0B13E83-D73D-427E-91F3-411360636999}"/>
          </ac:spMkLst>
        </pc:spChg>
        <pc:spChg chg="add del">
          <ac:chgData name="Miodrag Milanovic" userId="171ee76e679935c8" providerId="LiveId" clId="{58C7C772-ACAA-410E-80D4-538CABE8D559}" dt="2017-10-28T12:00:26.079" v="3606" actId="20577"/>
          <ac:spMkLst>
            <pc:docMk/>
            <pc:sldMk cId="2673596800" sldId="318"/>
            <ac:spMk id="6" creationId="{E9331C92-6115-411C-B355-D67B21C0D19C}"/>
          </ac:spMkLst>
        </pc:spChg>
        <pc:picChg chg="add mod">
          <ac:chgData name="Miodrag Milanovic" userId="171ee76e679935c8" providerId="LiveId" clId="{58C7C772-ACAA-410E-80D4-538CABE8D559}" dt="2017-10-28T11:56:22.999" v="3560" actId="1076"/>
          <ac:picMkLst>
            <pc:docMk/>
            <pc:sldMk cId="2673596800" sldId="318"/>
            <ac:picMk id="5" creationId="{8686628E-3FD9-4A57-8E9B-89E8B18C4E70}"/>
          </ac:picMkLst>
        </pc:picChg>
      </pc:sldChg>
      <pc:sldChg chg="addSp delSp modSp add ord">
        <pc:chgData name="Miodrag Milanovic" userId="171ee76e679935c8" providerId="LiveId" clId="{58C7C772-ACAA-410E-80D4-538CABE8D559}" dt="2017-11-01T07:40:18.374" v="5870" actId="255"/>
        <pc:sldMkLst>
          <pc:docMk/>
          <pc:sldMk cId="3644454824" sldId="319"/>
        </pc:sldMkLst>
        <pc:spChg chg="mod">
          <ac:chgData name="Miodrag Milanovic" userId="171ee76e679935c8" providerId="LiveId" clId="{58C7C772-ACAA-410E-80D4-538CABE8D559}" dt="2017-10-28T11:58:03.182" v="3590" actId="20577"/>
          <ac:spMkLst>
            <pc:docMk/>
            <pc:sldMk cId="3644454824" sldId="319"/>
            <ac:spMk id="2" creationId="{14B0A6B9-31ED-430A-AAB5-6727BF9BD7A0}"/>
          </ac:spMkLst>
        </pc:spChg>
        <pc:spChg chg="del">
          <ac:chgData name="Miodrag Milanovic" userId="171ee76e679935c8" providerId="LiveId" clId="{58C7C772-ACAA-410E-80D4-538CABE8D559}" dt="2017-10-28T11:58:05.902" v="3591" actId="478"/>
          <ac:spMkLst>
            <pc:docMk/>
            <pc:sldMk cId="3644454824" sldId="319"/>
            <ac:spMk id="3" creationId="{43294C3F-ED50-49C7-A69F-F5B82C25DB83}"/>
          </ac:spMkLst>
        </pc:spChg>
        <pc:spChg chg="add mod">
          <ac:chgData name="Miodrag Milanovic" userId="171ee76e679935c8" providerId="LiveId" clId="{58C7C772-ACAA-410E-80D4-538CABE8D559}" dt="2017-10-28T11:59:06.618" v="3604" actId="1076"/>
          <ac:spMkLst>
            <pc:docMk/>
            <pc:sldMk cId="3644454824" sldId="319"/>
            <ac:spMk id="4" creationId="{B9A241BD-99BC-4170-B771-1C9E79A8A39D}"/>
          </ac:spMkLst>
        </pc:spChg>
      </pc:sldChg>
      <pc:sldChg chg="addSp delSp modSp add ord">
        <pc:chgData name="Miodrag Milanovic" userId="171ee76e679935c8" providerId="LiveId" clId="{58C7C772-ACAA-410E-80D4-538CABE8D559}" dt="2017-11-01T07:40:18.374" v="5870" actId="255"/>
        <pc:sldMkLst>
          <pc:docMk/>
          <pc:sldMk cId="525881022" sldId="320"/>
        </pc:sldMkLst>
        <pc:spChg chg="mod">
          <ac:chgData name="Miodrag Milanovic" userId="171ee76e679935c8" providerId="LiveId" clId="{58C7C772-ACAA-410E-80D4-538CABE8D559}" dt="2017-10-28T11:58:57.188" v="3603" actId="20577"/>
          <ac:spMkLst>
            <pc:docMk/>
            <pc:sldMk cId="525881022" sldId="320"/>
            <ac:spMk id="2" creationId="{A82BB861-1FDF-40CB-8A8D-E0B05AC5235C}"/>
          </ac:spMkLst>
        </pc:spChg>
        <pc:spChg chg="del">
          <ac:chgData name="Miodrag Milanovic" userId="171ee76e679935c8" providerId="LiveId" clId="{58C7C772-ACAA-410E-80D4-538CABE8D559}" dt="2017-10-28T11:58:24.424" v="3596" actId="478"/>
          <ac:spMkLst>
            <pc:docMk/>
            <pc:sldMk cId="525881022" sldId="320"/>
            <ac:spMk id="3" creationId="{2B20FE6D-5770-474C-9F80-88CF5711C036}"/>
          </ac:spMkLst>
        </pc:spChg>
        <pc:spChg chg="add mod">
          <ac:chgData name="Miodrag Milanovic" userId="171ee76e679935c8" providerId="LiveId" clId="{58C7C772-ACAA-410E-80D4-538CABE8D559}" dt="2017-10-28T11:58:46.398" v="3600" actId="1076"/>
          <ac:spMkLst>
            <pc:docMk/>
            <pc:sldMk cId="525881022" sldId="320"/>
            <ac:spMk id="4" creationId="{C5D44610-3758-4ECD-8CCB-8A451AFC3D10}"/>
          </ac:spMkLst>
        </pc:spChg>
      </pc:sldChg>
      <pc:sldChg chg="modSp add ord">
        <pc:chgData name="Miodrag Milanovic" userId="171ee76e679935c8" providerId="LiveId" clId="{58C7C772-ACAA-410E-80D4-538CABE8D559}" dt="2017-11-01T07:40:18.374" v="5870" actId="255"/>
        <pc:sldMkLst>
          <pc:docMk/>
          <pc:sldMk cId="2930918204" sldId="321"/>
        </pc:sldMkLst>
        <pc:spChg chg="mod">
          <ac:chgData name="Miodrag Milanovic" userId="171ee76e679935c8" providerId="LiveId" clId="{58C7C772-ACAA-410E-80D4-538CABE8D559}" dt="2017-10-28T12:00:32.914" v="3619" actId="20577"/>
          <ac:spMkLst>
            <pc:docMk/>
            <pc:sldMk cId="2930918204" sldId="321"/>
            <ac:spMk id="2" creationId="{8A0CA1D7-760D-4757-A0E8-B06AE60A611F}"/>
          </ac:spMkLst>
        </pc:spChg>
      </pc:sldChg>
      <pc:sldChg chg="modSp add ord">
        <pc:chgData name="Miodrag Milanovic" userId="171ee76e679935c8" providerId="LiveId" clId="{58C7C772-ACAA-410E-80D4-538CABE8D559}" dt="2017-11-01T07:39:38.985" v="5869" actId="255"/>
        <pc:sldMkLst>
          <pc:docMk/>
          <pc:sldMk cId="166244558" sldId="322"/>
        </pc:sldMkLst>
        <pc:spChg chg="mod">
          <ac:chgData name="Miodrag Milanovic" userId="171ee76e679935c8" providerId="LiveId" clId="{58C7C772-ACAA-410E-80D4-538CABE8D559}" dt="2017-10-28T12:05:37.094" v="3648" actId="20577"/>
          <ac:spMkLst>
            <pc:docMk/>
            <pc:sldMk cId="166244558" sldId="322"/>
            <ac:spMk id="2" creationId="{8A0CA1D7-760D-4757-A0E8-B06AE60A611F}"/>
          </ac:spMkLst>
        </pc:spChg>
      </pc:sldChg>
      <pc:sldChg chg="add del">
        <pc:chgData name="Miodrag Milanovic" userId="171ee76e679935c8" providerId="LiveId" clId="{58C7C772-ACAA-410E-80D4-538CABE8D559}" dt="2017-10-28T12:05:31.987" v="3638" actId="2696"/>
        <pc:sldMkLst>
          <pc:docMk/>
          <pc:sldMk cId="3328535414" sldId="322"/>
        </pc:sldMkLst>
      </pc:sldChg>
      <pc:sldChg chg="modSp add ord modAnim">
        <pc:chgData name="Miodrag Milanovic" userId="171ee76e679935c8" providerId="LiveId" clId="{58C7C772-ACAA-410E-80D4-538CABE8D559}" dt="2017-10-28T12:14:52.721" v="3866" actId="20577"/>
        <pc:sldMkLst>
          <pc:docMk/>
          <pc:sldMk cId="675618000" sldId="323"/>
        </pc:sldMkLst>
        <pc:spChg chg="mod">
          <ac:chgData name="Miodrag Milanovic" userId="171ee76e679935c8" providerId="LiveId" clId="{58C7C772-ACAA-410E-80D4-538CABE8D559}" dt="2017-10-28T12:06:29.154" v="3674" actId="20577"/>
          <ac:spMkLst>
            <pc:docMk/>
            <pc:sldMk cId="675618000" sldId="323"/>
            <ac:spMk id="2" creationId="{1C0B4379-A771-4C57-BC3C-A7CE524B2F6A}"/>
          </ac:spMkLst>
        </pc:spChg>
        <pc:spChg chg="mod">
          <ac:chgData name="Miodrag Milanovic" userId="171ee76e679935c8" providerId="LiveId" clId="{58C7C772-ACAA-410E-80D4-538CABE8D559}" dt="2017-10-28T12:10:42.803" v="3842" actId="20577"/>
          <ac:spMkLst>
            <pc:docMk/>
            <pc:sldMk cId="675618000" sldId="323"/>
            <ac:spMk id="3" creationId="{E5070611-322C-49D6-8CBF-A0FB84A639D5}"/>
          </ac:spMkLst>
        </pc:spChg>
      </pc:sldChg>
      <pc:sldChg chg="modSp add">
        <pc:chgData name="Miodrag Milanovic" userId="171ee76e679935c8" providerId="LiveId" clId="{58C7C772-ACAA-410E-80D4-538CABE8D559}" dt="2017-10-28T12:06:03.365" v="3663" actId="20577"/>
        <pc:sldMkLst>
          <pc:docMk/>
          <pc:sldMk cId="1983321443" sldId="324"/>
        </pc:sldMkLst>
        <pc:spChg chg="mod">
          <ac:chgData name="Miodrag Milanovic" userId="171ee76e679935c8" providerId="LiveId" clId="{58C7C772-ACAA-410E-80D4-538CABE8D559}" dt="2017-10-28T12:06:03.365" v="3663" actId="20577"/>
          <ac:spMkLst>
            <pc:docMk/>
            <pc:sldMk cId="1983321443" sldId="324"/>
            <ac:spMk id="2" creationId="{8A0CA1D7-760D-4757-A0E8-B06AE60A611F}"/>
          </ac:spMkLst>
        </pc:spChg>
      </pc:sldChg>
      <pc:sldChg chg="add del">
        <pc:chgData name="Miodrag Milanovic" userId="171ee76e679935c8" providerId="LiveId" clId="{58C7C772-ACAA-410E-80D4-538CABE8D559}" dt="2017-10-28T12:05:51.403" v="3651" actId="2696"/>
        <pc:sldMkLst>
          <pc:docMk/>
          <pc:sldMk cId="3242142458" sldId="324"/>
        </pc:sldMkLst>
      </pc:sldChg>
      <pc:sldChg chg="modSp add">
        <pc:chgData name="Miodrag Milanovic" userId="171ee76e679935c8" providerId="LiveId" clId="{58C7C772-ACAA-410E-80D4-538CABE8D559}" dt="2017-10-28T12:11:41.228" v="3859" actId="20577"/>
        <pc:sldMkLst>
          <pc:docMk/>
          <pc:sldMk cId="1486210315" sldId="325"/>
        </pc:sldMkLst>
        <pc:spChg chg="mod">
          <ac:chgData name="Miodrag Milanovic" userId="171ee76e679935c8" providerId="LiveId" clId="{58C7C772-ACAA-410E-80D4-538CABE8D559}" dt="2017-10-28T12:11:41.228" v="3859" actId="20577"/>
          <ac:spMkLst>
            <pc:docMk/>
            <pc:sldMk cId="1486210315" sldId="325"/>
            <ac:spMk id="2" creationId="{8A0CA1D7-760D-4757-A0E8-B06AE60A611F}"/>
          </ac:spMkLst>
        </pc:spChg>
      </pc:sldChg>
      <pc:sldChg chg="addSp modSp add">
        <pc:chgData name="Miodrag Milanovic" userId="171ee76e679935c8" providerId="LiveId" clId="{58C7C772-ACAA-410E-80D4-538CABE8D559}" dt="2017-10-28T12:40:32.514" v="3922" actId="20577"/>
        <pc:sldMkLst>
          <pc:docMk/>
          <pc:sldMk cId="636775772" sldId="326"/>
        </pc:sldMkLst>
        <pc:spChg chg="mod">
          <ac:chgData name="Miodrag Milanovic" userId="171ee76e679935c8" providerId="LiveId" clId="{58C7C772-ACAA-410E-80D4-538CABE8D559}" dt="2017-10-28T12:39:04.801" v="3881" actId="20577"/>
          <ac:spMkLst>
            <pc:docMk/>
            <pc:sldMk cId="636775772" sldId="326"/>
            <ac:spMk id="2" creationId="{3177F189-6215-4B84-8046-85F26ED02586}"/>
          </ac:spMkLst>
        </pc:spChg>
        <pc:spChg chg="mod">
          <ac:chgData name="Miodrag Milanovic" userId="171ee76e679935c8" providerId="LiveId" clId="{58C7C772-ACAA-410E-80D4-538CABE8D559}" dt="2017-10-28T12:40:32.514" v="3922" actId="20577"/>
          <ac:spMkLst>
            <pc:docMk/>
            <pc:sldMk cId="636775772" sldId="326"/>
            <ac:spMk id="4" creationId="{F19CE22F-C24E-4939-921B-4BBBD0B86247}"/>
          </ac:spMkLst>
        </pc:spChg>
        <pc:spChg chg="add mod">
          <ac:chgData name="Miodrag Milanovic" userId="171ee76e679935c8" providerId="LiveId" clId="{58C7C772-ACAA-410E-80D4-538CABE8D559}" dt="2017-10-28T12:40:28.981" v="3919" actId="20577"/>
          <ac:spMkLst>
            <pc:docMk/>
            <pc:sldMk cId="636775772" sldId="326"/>
            <ac:spMk id="5" creationId="{527B9874-42C5-41F8-80F4-23CF7129226A}"/>
          </ac:spMkLst>
        </pc:spChg>
      </pc:sldChg>
      <pc:sldChg chg="modSp add">
        <pc:chgData name="Miodrag Milanovic" userId="171ee76e679935c8" providerId="LiveId" clId="{58C7C772-ACAA-410E-80D4-538CABE8D559}" dt="2017-10-28T12:49:30.385" v="4248" actId="20577"/>
        <pc:sldMkLst>
          <pc:docMk/>
          <pc:sldMk cId="1560820978" sldId="327"/>
        </pc:sldMkLst>
        <pc:spChg chg="mod">
          <ac:chgData name="Miodrag Milanovic" userId="171ee76e679935c8" providerId="LiveId" clId="{58C7C772-ACAA-410E-80D4-538CABE8D559}" dt="2017-10-28T12:43:09.984" v="3960" actId="20577"/>
          <ac:spMkLst>
            <pc:docMk/>
            <pc:sldMk cId="1560820978" sldId="327"/>
            <ac:spMk id="2" creationId="{6F692B0E-B99D-4C3C-9B8F-2777AA9C907E}"/>
          </ac:spMkLst>
        </pc:spChg>
        <pc:spChg chg="mod">
          <ac:chgData name="Miodrag Milanovic" userId="171ee76e679935c8" providerId="LiveId" clId="{58C7C772-ACAA-410E-80D4-538CABE8D559}" dt="2017-10-28T12:49:30.385" v="4248" actId="20577"/>
          <ac:spMkLst>
            <pc:docMk/>
            <pc:sldMk cId="1560820978" sldId="327"/>
            <ac:spMk id="4" creationId="{62284B0E-2058-4A7E-846A-4B9F53F53347}"/>
          </ac:spMkLst>
        </pc:spChg>
      </pc:sldChg>
      <pc:sldChg chg="addSp delSp modSp add">
        <pc:chgData name="Miodrag Milanovic" userId="171ee76e679935c8" providerId="LiveId" clId="{58C7C772-ACAA-410E-80D4-538CABE8D559}" dt="2017-10-28T14:04:55.280" v="4320" actId="1076"/>
        <pc:sldMkLst>
          <pc:docMk/>
          <pc:sldMk cId="3226003563" sldId="328"/>
        </pc:sldMkLst>
        <pc:spChg chg="mod">
          <ac:chgData name="Miodrag Milanovic" userId="171ee76e679935c8" providerId="LiveId" clId="{58C7C772-ACAA-410E-80D4-538CABE8D559}" dt="2017-10-28T14:04:50.678" v="4319" actId="20577"/>
          <ac:spMkLst>
            <pc:docMk/>
            <pc:sldMk cId="3226003563" sldId="328"/>
            <ac:spMk id="2" creationId="{E39E86CE-1F08-4C84-90FF-6E169C45A083}"/>
          </ac:spMkLst>
        </pc:spChg>
        <pc:spChg chg="del">
          <ac:chgData name="Miodrag Milanovic" userId="171ee76e679935c8" providerId="LiveId" clId="{58C7C772-ACAA-410E-80D4-538CABE8D559}" dt="2017-10-28T14:03:13.412" v="4266" actId="478"/>
          <ac:spMkLst>
            <pc:docMk/>
            <pc:sldMk cId="3226003563" sldId="328"/>
            <ac:spMk id="3" creationId="{1B63BDB4-36F0-4B2E-B703-373721C88DEB}"/>
          </ac:spMkLst>
        </pc:spChg>
        <pc:graphicFrameChg chg="add del">
          <ac:chgData name="Miodrag Milanovic" userId="171ee76e679935c8" providerId="LiveId" clId="{58C7C772-ACAA-410E-80D4-538CABE8D559}" dt="2017-10-28T14:03:20.266" v="4274" actId="1076"/>
          <ac:graphicFrameMkLst>
            <pc:docMk/>
            <pc:sldMk cId="3226003563" sldId="328"/>
            <ac:graphicFrameMk id="4" creationId="{A56AA3AB-7330-4938-8D92-2A8211B8BAF5}"/>
          </ac:graphicFrameMkLst>
        </pc:graphicFrameChg>
        <pc:graphicFrameChg chg="add del mod modGraphic">
          <ac:chgData name="Miodrag Milanovic" userId="171ee76e679935c8" providerId="LiveId" clId="{58C7C772-ACAA-410E-80D4-538CABE8D559}" dt="2017-10-28T14:04:10.653" v="4287" actId="478"/>
          <ac:graphicFrameMkLst>
            <pc:docMk/>
            <pc:sldMk cId="3226003563" sldId="328"/>
            <ac:graphicFrameMk id="5" creationId="{53BA9B7E-9C45-4084-A608-BB54FAF478E7}"/>
          </ac:graphicFrameMkLst>
        </pc:graphicFrameChg>
        <pc:graphicFrameChg chg="add del">
          <ac:chgData name="Miodrag Milanovic" userId="171ee76e679935c8" providerId="LiveId" clId="{58C7C772-ACAA-410E-80D4-538CABE8D559}" dt="2017-10-28T14:03:43.074" v="4280" actId="1076"/>
          <ac:graphicFrameMkLst>
            <pc:docMk/>
            <pc:sldMk cId="3226003563" sldId="328"/>
            <ac:graphicFrameMk id="6" creationId="{E1CFB0EE-948A-436B-9844-3436F463D1F8}"/>
          </ac:graphicFrameMkLst>
        </pc:graphicFrameChg>
        <pc:graphicFrameChg chg="add del mod modGraphic">
          <ac:chgData name="Miodrag Milanovic" userId="171ee76e679935c8" providerId="LiveId" clId="{58C7C772-ACAA-410E-80D4-538CABE8D559}" dt="2017-10-28T14:04:25.227" v="4294" actId="478"/>
          <ac:graphicFrameMkLst>
            <pc:docMk/>
            <pc:sldMk cId="3226003563" sldId="328"/>
            <ac:graphicFrameMk id="7" creationId="{F59E2DC6-0C81-442F-AC2B-F5B66CED25A0}"/>
          </ac:graphicFrameMkLst>
        </pc:graphicFrameChg>
        <pc:graphicFrameChg chg="add del">
          <ac:chgData name="Miodrag Milanovic" userId="171ee76e679935c8" providerId="LiveId" clId="{58C7C772-ACAA-410E-80D4-538CABE8D559}" dt="2017-10-28T14:04:14.863" v="4291" actId="1076"/>
          <ac:graphicFrameMkLst>
            <pc:docMk/>
            <pc:sldMk cId="3226003563" sldId="328"/>
            <ac:graphicFrameMk id="8" creationId="{F8895B08-7962-4E51-A76F-3C4727924B3E}"/>
          </ac:graphicFrameMkLst>
        </pc:graphicFrameChg>
        <pc:graphicFrameChg chg="add mod">
          <ac:chgData name="Miodrag Milanovic" userId="171ee76e679935c8" providerId="LiveId" clId="{58C7C772-ACAA-410E-80D4-538CABE8D559}" dt="2017-10-28T14:04:20.193" v="4293" actId="1076"/>
          <ac:graphicFrameMkLst>
            <pc:docMk/>
            <pc:sldMk cId="3226003563" sldId="328"/>
            <ac:graphicFrameMk id="9" creationId="{4898955F-02CB-4CA2-BBA3-91E141B5BDCD}"/>
          </ac:graphicFrameMkLst>
        </pc:graphicFrameChg>
        <pc:graphicFrameChg chg="add del">
          <ac:chgData name="Miodrag Milanovic" userId="171ee76e679935c8" providerId="LiveId" clId="{58C7C772-ACAA-410E-80D4-538CABE8D559}" dt="2017-10-28T14:04:34.896" v="4296" actId="1076"/>
          <ac:graphicFrameMkLst>
            <pc:docMk/>
            <pc:sldMk cId="3226003563" sldId="328"/>
            <ac:graphicFrameMk id="10" creationId="{F9647A3E-EC28-4711-8F64-3CD6F18168BE}"/>
          </ac:graphicFrameMkLst>
        </pc:graphicFrameChg>
        <pc:graphicFrameChg chg="add mod">
          <ac:chgData name="Miodrag Milanovic" userId="171ee76e679935c8" providerId="LiveId" clId="{58C7C772-ACAA-410E-80D4-538CABE8D559}" dt="2017-10-28T14:04:55.280" v="4320" actId="1076"/>
          <ac:graphicFrameMkLst>
            <pc:docMk/>
            <pc:sldMk cId="3226003563" sldId="328"/>
            <ac:graphicFrameMk id="11" creationId="{82BEFA21-B8A8-45C6-991F-83D51F4121FA}"/>
          </ac:graphicFrameMkLst>
        </pc:graphicFrameChg>
      </pc:sldChg>
      <pc:sldChg chg="addSp delSp modSp add">
        <pc:chgData name="Miodrag Milanovic" userId="171ee76e679935c8" providerId="LiveId" clId="{58C7C772-ACAA-410E-80D4-538CABE8D559}" dt="2017-10-28T17:24:53.243" v="5125" actId="20577"/>
        <pc:sldMkLst>
          <pc:docMk/>
          <pc:sldMk cId="2280665657" sldId="329"/>
        </pc:sldMkLst>
        <pc:spChg chg="mod">
          <ac:chgData name="Miodrag Milanovic" userId="171ee76e679935c8" providerId="LiveId" clId="{58C7C772-ACAA-410E-80D4-538CABE8D559}" dt="2017-10-28T14:05:49.633" v="4335" actId="20577"/>
          <ac:spMkLst>
            <pc:docMk/>
            <pc:sldMk cId="2280665657" sldId="329"/>
            <ac:spMk id="2" creationId="{32EE625F-312C-4040-93B4-38565F4D8FF5}"/>
          </ac:spMkLst>
        </pc:spChg>
        <pc:spChg chg="del">
          <ac:chgData name="Miodrag Milanovic" userId="171ee76e679935c8" providerId="LiveId" clId="{58C7C772-ACAA-410E-80D4-538CABE8D559}" dt="2017-10-28T14:05:19.179" v="4322" actId="478"/>
          <ac:spMkLst>
            <pc:docMk/>
            <pc:sldMk cId="2280665657" sldId="329"/>
            <ac:spMk id="3" creationId="{A5CD84B2-2BE8-4B60-B39E-8F3B188C04E3}"/>
          </ac:spMkLst>
        </pc:spChg>
        <pc:graphicFrameChg chg="add del">
          <ac:chgData name="Miodrag Milanovic" userId="171ee76e679935c8" providerId="LiveId" clId="{58C7C772-ACAA-410E-80D4-538CABE8D559}" dt="2017-10-28T14:05:22.118" v="4326" actId="20577"/>
          <ac:graphicFrameMkLst>
            <pc:docMk/>
            <pc:sldMk cId="2280665657" sldId="329"/>
            <ac:graphicFrameMk id="4" creationId="{6C2630CA-8D68-4D9A-94B6-8E5358B39B3E}"/>
          </ac:graphicFrameMkLst>
        </pc:graphicFrameChg>
        <pc:graphicFrameChg chg="add mod">
          <ac:chgData name="Miodrag Milanovic" userId="171ee76e679935c8" providerId="LiveId" clId="{58C7C772-ACAA-410E-80D4-538CABE8D559}" dt="2017-10-28T14:05:25.546" v="4328" actId="1076"/>
          <ac:graphicFrameMkLst>
            <pc:docMk/>
            <pc:sldMk cId="2280665657" sldId="329"/>
            <ac:graphicFrameMk id="5" creationId="{2ADE18F6-C073-407A-BF99-483D2B071843}"/>
          </ac:graphicFrameMkLst>
        </pc:graphicFrameChg>
        <pc:graphicFrameChg chg="add del">
          <ac:chgData name="Miodrag Milanovic" userId="171ee76e679935c8" providerId="LiveId" clId="{58C7C772-ACAA-410E-80D4-538CABE8D559}" dt="2017-10-28T14:05:34.692" v="4330" actId="20577"/>
          <ac:graphicFrameMkLst>
            <pc:docMk/>
            <pc:sldMk cId="2280665657" sldId="329"/>
            <ac:graphicFrameMk id="6" creationId="{0223895B-B040-413F-9B6D-C2D2E0B8AD73}"/>
          </ac:graphicFrameMkLst>
        </pc:graphicFrameChg>
        <pc:graphicFrameChg chg="add mod modGraphic">
          <ac:chgData name="Miodrag Milanovic" userId="171ee76e679935c8" providerId="LiveId" clId="{58C7C772-ACAA-410E-80D4-538CABE8D559}" dt="2017-10-28T17:24:53.243" v="5125" actId="20577"/>
          <ac:graphicFrameMkLst>
            <pc:docMk/>
            <pc:sldMk cId="2280665657" sldId="329"/>
            <ac:graphicFrameMk id="7" creationId="{C2111AEF-0CCC-4037-B4F4-FA970366D06B}"/>
          </ac:graphicFrameMkLst>
        </pc:graphicFrameChg>
      </pc:sldChg>
      <pc:sldChg chg="modSp add modAnim">
        <pc:chgData name="Miodrag Milanovic" userId="171ee76e679935c8" providerId="LiveId" clId="{58C7C772-ACAA-410E-80D4-538CABE8D559}" dt="2017-10-28T14:22:14.371" v="5117" actId="20577"/>
        <pc:sldMkLst>
          <pc:docMk/>
          <pc:sldMk cId="1245661666" sldId="330"/>
        </pc:sldMkLst>
        <pc:spChg chg="mod">
          <ac:chgData name="Miodrag Milanovic" userId="171ee76e679935c8" providerId="LiveId" clId="{58C7C772-ACAA-410E-80D4-538CABE8D559}" dt="2017-10-28T14:05:59.470" v="4356" actId="20577"/>
          <ac:spMkLst>
            <pc:docMk/>
            <pc:sldMk cId="1245661666" sldId="330"/>
            <ac:spMk id="2" creationId="{6DA64D43-A4EF-4C17-A16E-B3751DF588D1}"/>
          </ac:spMkLst>
        </pc:spChg>
        <pc:spChg chg="mod">
          <ac:chgData name="Miodrag Milanovic" userId="171ee76e679935c8" providerId="LiveId" clId="{58C7C772-ACAA-410E-80D4-538CABE8D559}" dt="2017-10-28T14:08:07.045" v="4619" actId="20577"/>
          <ac:spMkLst>
            <pc:docMk/>
            <pc:sldMk cId="1245661666" sldId="330"/>
            <ac:spMk id="3" creationId="{1B53C455-960B-4317-A88F-EB1AD4746DB3}"/>
          </ac:spMkLst>
        </pc:spChg>
      </pc:sldChg>
      <pc:sldChg chg="modSp add ord">
        <pc:chgData name="Miodrag Milanovic" userId="171ee76e679935c8" providerId="LiveId" clId="{58C7C772-ACAA-410E-80D4-538CABE8D559}" dt="2017-11-01T07:30:01.775" v="5549" actId="20577"/>
        <pc:sldMkLst>
          <pc:docMk/>
          <pc:sldMk cId="2391329152" sldId="331"/>
        </pc:sldMkLst>
        <pc:spChg chg="mod">
          <ac:chgData name="Miodrag Milanovic" userId="171ee76e679935c8" providerId="LiveId" clId="{58C7C772-ACAA-410E-80D4-538CABE8D559}" dt="2017-11-01T07:30:01.775" v="5549" actId="20577"/>
          <ac:spMkLst>
            <pc:docMk/>
            <pc:sldMk cId="2391329152" sldId="331"/>
            <ac:spMk id="2" creationId="{8A0CA1D7-760D-4757-A0E8-B06AE60A611F}"/>
          </ac:spMkLst>
        </pc:spChg>
      </pc:sldChg>
      <pc:sldChg chg="addSp delSp modSp add">
        <pc:chgData name="Miodrag Milanovic" userId="171ee76e679935c8" providerId="LiveId" clId="{58C7C772-ACAA-410E-80D4-538CABE8D559}" dt="2017-10-28T14:17:56.726" v="4953" actId="1076"/>
        <pc:sldMkLst>
          <pc:docMk/>
          <pc:sldMk cId="94412012" sldId="332"/>
        </pc:sldMkLst>
        <pc:spChg chg="mod">
          <ac:chgData name="Miodrag Milanovic" userId="171ee76e679935c8" providerId="LiveId" clId="{58C7C772-ACAA-410E-80D4-538CABE8D559}" dt="2017-10-28T14:17:18.892" v="4949" actId="20577"/>
          <ac:spMkLst>
            <pc:docMk/>
            <pc:sldMk cId="94412012" sldId="332"/>
            <ac:spMk id="2" creationId="{C2AA88FC-C8CA-466F-8B87-C74ED092543A}"/>
          </ac:spMkLst>
        </pc:spChg>
        <pc:spChg chg="del">
          <ac:chgData name="Miodrag Milanovic" userId="171ee76e679935c8" providerId="LiveId" clId="{58C7C772-ACAA-410E-80D4-538CABE8D559}" dt="2017-10-28T14:17:22.033" v="4950" actId="478"/>
          <ac:spMkLst>
            <pc:docMk/>
            <pc:sldMk cId="94412012" sldId="332"/>
            <ac:spMk id="3" creationId="{4EA681DC-E67E-4E0B-85C5-84C2B7FFC736}"/>
          </ac:spMkLst>
        </pc:spChg>
        <pc:spChg chg="add mod">
          <ac:chgData name="Miodrag Milanovic" userId="171ee76e679935c8" providerId="LiveId" clId="{58C7C772-ACAA-410E-80D4-538CABE8D559}" dt="2017-10-28T14:17:56.726" v="4953" actId="1076"/>
          <ac:spMkLst>
            <pc:docMk/>
            <pc:sldMk cId="94412012" sldId="332"/>
            <ac:spMk id="4" creationId="{F4D10254-BEBF-4E02-94EC-07D8D48D98D8}"/>
          </ac:spMkLst>
        </pc:spChg>
      </pc:sldChg>
      <pc:sldChg chg="addSp modSp add ord modAnim">
        <pc:chgData name="Miodrag Milanovic" userId="171ee76e679935c8" providerId="LiveId" clId="{58C7C772-ACAA-410E-80D4-538CABE8D559}" dt="2017-10-28T17:26:05.910" v="5149" actId="20577"/>
        <pc:sldMkLst>
          <pc:docMk/>
          <pc:sldMk cId="595641393" sldId="333"/>
        </pc:sldMkLst>
        <pc:spChg chg="mod">
          <ac:chgData name="Miodrag Milanovic" userId="171ee76e679935c8" providerId="LiveId" clId="{58C7C772-ACAA-410E-80D4-538CABE8D559}" dt="2017-10-28T14:19:51.910" v="4966" actId="20577"/>
          <ac:spMkLst>
            <pc:docMk/>
            <pc:sldMk cId="595641393" sldId="333"/>
            <ac:spMk id="2" creationId="{8A0CA1D7-760D-4757-A0E8-B06AE60A611F}"/>
          </ac:spMkLst>
        </pc:spChg>
        <pc:spChg chg="add mod">
          <ac:chgData name="Miodrag Milanovic" userId="171ee76e679935c8" providerId="LiveId" clId="{58C7C772-ACAA-410E-80D4-538CABE8D559}" dt="2017-10-28T17:25:51.433" v="5148" actId="20577"/>
          <ac:spMkLst>
            <pc:docMk/>
            <pc:sldMk cId="595641393" sldId="333"/>
            <ac:spMk id="3" creationId="{FBA36048-B599-4A3B-B9C6-7003D5102775}"/>
          </ac:spMkLst>
        </pc:spChg>
      </pc:sldChg>
      <pc:sldChg chg="addSp delSp modSp add">
        <pc:chgData name="Miodrag Milanovic" userId="171ee76e679935c8" providerId="LiveId" clId="{58C7C772-ACAA-410E-80D4-538CABE8D559}" dt="2017-10-28T17:43:25.877" v="5509" actId="20577"/>
        <pc:sldMkLst>
          <pc:docMk/>
          <pc:sldMk cId="893111826" sldId="334"/>
        </pc:sldMkLst>
        <pc:spChg chg="mod">
          <ac:chgData name="Miodrag Milanovic" userId="171ee76e679935c8" providerId="LiveId" clId="{58C7C772-ACAA-410E-80D4-538CABE8D559}" dt="2017-10-28T17:28:41.731" v="5296" actId="20577"/>
          <ac:spMkLst>
            <pc:docMk/>
            <pc:sldMk cId="893111826" sldId="334"/>
            <ac:spMk id="2" creationId="{8A18C69D-2692-443D-892C-11D76D7F5A4D}"/>
          </ac:spMkLst>
        </pc:spChg>
        <pc:spChg chg="del">
          <ac:chgData name="Miodrag Milanovic" userId="171ee76e679935c8" providerId="LiveId" clId="{58C7C772-ACAA-410E-80D4-538CABE8D559}" dt="2017-10-28T17:29:25.693" v="5297" actId="478"/>
          <ac:spMkLst>
            <pc:docMk/>
            <pc:sldMk cId="893111826" sldId="334"/>
            <ac:spMk id="3" creationId="{BCC4D80D-1605-4A89-89A3-CACB9801FE3E}"/>
          </ac:spMkLst>
        </pc:spChg>
        <pc:spChg chg="add mod">
          <ac:chgData name="Miodrag Milanovic" userId="171ee76e679935c8" providerId="LiveId" clId="{58C7C772-ACAA-410E-80D4-538CABE8D559}" dt="2017-10-28T17:32:16.005" v="5344" actId="1076"/>
          <ac:spMkLst>
            <pc:docMk/>
            <pc:sldMk cId="893111826" sldId="334"/>
            <ac:spMk id="4" creationId="{E084F656-6A02-478E-AEC7-AB151E8D0130}"/>
          </ac:spMkLst>
        </pc:spChg>
        <pc:spChg chg="add mod">
          <ac:chgData name="Miodrag Milanovic" userId="171ee76e679935c8" providerId="LiveId" clId="{58C7C772-ACAA-410E-80D4-538CABE8D559}" dt="2017-10-28T17:32:16.005" v="5344" actId="1076"/>
          <ac:spMkLst>
            <pc:docMk/>
            <pc:sldMk cId="893111826" sldId="334"/>
            <ac:spMk id="5" creationId="{24CBC407-E9E4-479F-B379-FBF47776D181}"/>
          </ac:spMkLst>
        </pc:spChg>
        <pc:spChg chg="add mod">
          <ac:chgData name="Miodrag Milanovic" userId="171ee76e679935c8" providerId="LiveId" clId="{58C7C772-ACAA-410E-80D4-538CABE8D559}" dt="2017-10-28T17:34:36.147" v="5363" actId="1076"/>
          <ac:spMkLst>
            <pc:docMk/>
            <pc:sldMk cId="893111826" sldId="334"/>
            <ac:spMk id="6" creationId="{7D606278-E802-4959-B87E-A94552D6AED0}"/>
          </ac:spMkLst>
        </pc:spChg>
        <pc:spChg chg="add del mod">
          <ac:chgData name="Miodrag Milanovic" userId="171ee76e679935c8" providerId="LiveId" clId="{58C7C772-ACAA-410E-80D4-538CABE8D559}" dt="2017-10-28T17:31:20.600" v="5326" actId="478"/>
          <ac:spMkLst>
            <pc:docMk/>
            <pc:sldMk cId="893111826" sldId="334"/>
            <ac:spMk id="7" creationId="{02F2FDFF-50F6-4B91-94BE-EEB2A9B979E7}"/>
          </ac:spMkLst>
        </pc:spChg>
        <pc:spChg chg="add mod">
          <ac:chgData name="Miodrag Milanovic" userId="171ee76e679935c8" providerId="LiveId" clId="{58C7C772-ACAA-410E-80D4-538CABE8D559}" dt="2017-10-28T17:37:18.943" v="5391" actId="1076"/>
          <ac:spMkLst>
            <pc:docMk/>
            <pc:sldMk cId="893111826" sldId="334"/>
            <ac:spMk id="8" creationId="{DE8D6783-331D-4324-B9D8-FFF72BA14641}"/>
          </ac:spMkLst>
        </pc:spChg>
        <pc:spChg chg="add mod">
          <ac:chgData name="Miodrag Milanovic" userId="171ee76e679935c8" providerId="LiveId" clId="{58C7C772-ACAA-410E-80D4-538CABE8D559}" dt="2017-10-28T17:36:11.454" v="5377" actId="1076"/>
          <ac:spMkLst>
            <pc:docMk/>
            <pc:sldMk cId="893111826" sldId="334"/>
            <ac:spMk id="9" creationId="{CFECB515-72BC-4E3F-B4EE-5327C2B54B8C}"/>
          </ac:spMkLst>
        </pc:spChg>
        <pc:spChg chg="add mod">
          <ac:chgData name="Miodrag Milanovic" userId="171ee76e679935c8" providerId="LiveId" clId="{58C7C772-ACAA-410E-80D4-538CABE8D559}" dt="2017-10-28T17:36:06.177" v="5376" actId="1076"/>
          <ac:spMkLst>
            <pc:docMk/>
            <pc:sldMk cId="893111826" sldId="334"/>
            <ac:spMk id="10" creationId="{E9D3544D-1F31-4748-93A9-E4129C4580AB}"/>
          </ac:spMkLst>
        </pc:spChg>
        <pc:spChg chg="add mod">
          <ac:chgData name="Miodrag Milanovic" userId="171ee76e679935c8" providerId="LiveId" clId="{58C7C772-ACAA-410E-80D4-538CABE8D559}" dt="2017-10-28T17:32:36.764" v="5346" actId="20577"/>
          <ac:spMkLst>
            <pc:docMk/>
            <pc:sldMk cId="893111826" sldId="334"/>
            <ac:spMk id="11" creationId="{F2854A10-198D-45F6-ABC1-39D50F0661A9}"/>
          </ac:spMkLst>
        </pc:spChg>
        <pc:spChg chg="add mod">
          <ac:chgData name="Miodrag Milanovic" userId="171ee76e679935c8" providerId="LiveId" clId="{58C7C772-ACAA-410E-80D4-538CABE8D559}" dt="2017-10-28T17:43:00.504" v="5495" actId="20577"/>
          <ac:spMkLst>
            <pc:docMk/>
            <pc:sldMk cId="893111826" sldId="334"/>
            <ac:spMk id="62" creationId="{16C89D6F-6F88-4C11-BA9C-A76B8FD4317D}"/>
          </ac:spMkLst>
        </pc:spChg>
        <pc:spChg chg="add mod">
          <ac:chgData name="Miodrag Milanovic" userId="171ee76e679935c8" providerId="LiveId" clId="{58C7C772-ACAA-410E-80D4-538CABE8D559}" dt="2017-10-28T17:42:41.544" v="5476" actId="1076"/>
          <ac:spMkLst>
            <pc:docMk/>
            <pc:sldMk cId="893111826" sldId="334"/>
            <ac:spMk id="81" creationId="{355D8CD8-4B75-49C5-810B-153AA04234FE}"/>
          </ac:spMkLst>
        </pc:spChg>
        <pc:spChg chg="add mod">
          <ac:chgData name="Miodrag Milanovic" userId="171ee76e679935c8" providerId="LiveId" clId="{58C7C772-ACAA-410E-80D4-538CABE8D559}" dt="2017-10-28T17:42:54.479" v="5485" actId="1076"/>
          <ac:spMkLst>
            <pc:docMk/>
            <pc:sldMk cId="893111826" sldId="334"/>
            <ac:spMk id="82" creationId="{DC0A6CEC-438B-42C0-95C5-7CF7E17CBB35}"/>
          </ac:spMkLst>
        </pc:spChg>
        <pc:spChg chg="add mod">
          <ac:chgData name="Miodrag Milanovic" userId="171ee76e679935c8" providerId="LiveId" clId="{58C7C772-ACAA-410E-80D4-538CABE8D559}" dt="2017-10-28T17:43:17.048" v="5502" actId="1076"/>
          <ac:spMkLst>
            <pc:docMk/>
            <pc:sldMk cId="893111826" sldId="334"/>
            <ac:spMk id="84" creationId="{5302C6A0-D5BE-4C87-BFAD-4AE3573CD708}"/>
          </ac:spMkLst>
        </pc:spChg>
        <pc:spChg chg="add mod">
          <ac:chgData name="Miodrag Milanovic" userId="171ee76e679935c8" providerId="LiveId" clId="{58C7C772-ACAA-410E-80D4-538CABE8D559}" dt="2017-10-28T17:43:25.877" v="5509" actId="20577"/>
          <ac:spMkLst>
            <pc:docMk/>
            <pc:sldMk cId="893111826" sldId="334"/>
            <ac:spMk id="85" creationId="{654988BF-09BF-4173-A62B-E64FE55D8305}"/>
          </ac:spMkLst>
        </pc:spChg>
        <pc:cxnChg chg="add mod">
          <ac:chgData name="Miodrag Milanovic" userId="171ee76e679935c8" providerId="LiveId" clId="{58C7C772-ACAA-410E-80D4-538CABE8D559}" dt="2017-10-28T17:33:12.935" v="5349" actId="1582"/>
          <ac:cxnSpMkLst>
            <pc:docMk/>
            <pc:sldMk cId="893111826" sldId="334"/>
            <ac:cxnSpMk id="13" creationId="{FDD25DFA-48EF-42E2-BA4C-9C9DCC7CC857}"/>
          </ac:cxnSpMkLst>
        </pc:cxnChg>
        <pc:cxnChg chg="add mod">
          <ac:chgData name="Miodrag Milanovic" userId="171ee76e679935c8" providerId="LiveId" clId="{58C7C772-ACAA-410E-80D4-538CABE8D559}" dt="2017-10-28T17:33:17.593" v="5351" actId="1076"/>
          <ac:cxnSpMkLst>
            <pc:docMk/>
            <pc:sldMk cId="893111826" sldId="334"/>
            <ac:cxnSpMk id="14" creationId="{BAAA9763-95C2-4783-8B7D-82AF5F8F2ED3}"/>
          </ac:cxnSpMkLst>
        </pc:cxnChg>
        <pc:cxnChg chg="add mod">
          <ac:chgData name="Miodrag Milanovic" userId="171ee76e679935c8" providerId="LiveId" clId="{58C7C772-ACAA-410E-80D4-538CABE8D559}" dt="2017-10-28T17:33:20.812" v="5353" actId="1076"/>
          <ac:cxnSpMkLst>
            <pc:docMk/>
            <pc:sldMk cId="893111826" sldId="334"/>
            <ac:cxnSpMk id="15" creationId="{B36EC18D-616D-47A2-A447-782D90550F62}"/>
          </ac:cxnSpMkLst>
        </pc:cxnChg>
        <pc:cxnChg chg="add mod">
          <ac:chgData name="Miodrag Milanovic" userId="171ee76e679935c8" providerId="LiveId" clId="{58C7C772-ACAA-410E-80D4-538CABE8D559}" dt="2017-10-28T17:34:11.963" v="5361" actId="14100"/>
          <ac:cxnSpMkLst>
            <pc:docMk/>
            <pc:sldMk cId="893111826" sldId="334"/>
            <ac:cxnSpMk id="16" creationId="{3B0AF0B5-ABF9-4C4D-91BC-F47CAF79C335}"/>
          </ac:cxnSpMkLst>
        </pc:cxnChg>
        <pc:cxnChg chg="add mod">
          <ac:chgData name="Miodrag Milanovic" userId="171ee76e679935c8" providerId="LiveId" clId="{58C7C772-ACAA-410E-80D4-538CABE8D559}" dt="2017-10-28T17:34:14.448" v="5362" actId="14100"/>
          <ac:cxnSpMkLst>
            <pc:docMk/>
            <pc:sldMk cId="893111826" sldId="334"/>
            <ac:cxnSpMk id="17" creationId="{F7F2B1B1-2420-4928-A1B1-7D61BA81C1B4}"/>
          </ac:cxnSpMkLst>
        </pc:cxnChg>
        <pc:cxnChg chg="add mod">
          <ac:chgData name="Miodrag Milanovic" userId="171ee76e679935c8" providerId="LiveId" clId="{58C7C772-ACAA-410E-80D4-538CABE8D559}" dt="2017-10-28T17:35:43.261" v="5375" actId="14100"/>
          <ac:cxnSpMkLst>
            <pc:docMk/>
            <pc:sldMk cId="893111826" sldId="334"/>
            <ac:cxnSpMk id="21" creationId="{CEAD898C-C74B-4839-8A6F-BB630FA83F72}"/>
          </ac:cxnSpMkLst>
        </pc:cxnChg>
        <pc:cxnChg chg="add mod">
          <ac:chgData name="Miodrag Milanovic" userId="171ee76e679935c8" providerId="LiveId" clId="{58C7C772-ACAA-410E-80D4-538CABE8D559}" dt="2017-10-28T17:35:37.601" v="5373" actId="14100"/>
          <ac:cxnSpMkLst>
            <pc:docMk/>
            <pc:sldMk cId="893111826" sldId="334"/>
            <ac:cxnSpMk id="25" creationId="{9B6D6744-F87B-40BB-ABA4-6F70AC631350}"/>
          </ac:cxnSpMkLst>
        </pc:cxnChg>
        <pc:cxnChg chg="add mod">
          <ac:chgData name="Miodrag Milanovic" userId="171ee76e679935c8" providerId="LiveId" clId="{58C7C772-ACAA-410E-80D4-538CABE8D559}" dt="2017-10-28T17:36:19.548" v="5379" actId="1076"/>
          <ac:cxnSpMkLst>
            <pc:docMk/>
            <pc:sldMk cId="893111826" sldId="334"/>
            <ac:cxnSpMk id="30" creationId="{ED938E23-195C-4945-A17B-99C33B2034AF}"/>
          </ac:cxnSpMkLst>
        </pc:cxnChg>
        <pc:cxnChg chg="add mod">
          <ac:chgData name="Miodrag Milanovic" userId="171ee76e679935c8" providerId="LiveId" clId="{58C7C772-ACAA-410E-80D4-538CABE8D559}" dt="2017-10-28T17:36:40.623" v="5383" actId="14100"/>
          <ac:cxnSpMkLst>
            <pc:docMk/>
            <pc:sldMk cId="893111826" sldId="334"/>
            <ac:cxnSpMk id="31" creationId="{0C26C764-F6BF-4B8A-80C2-88AD8D52597B}"/>
          </ac:cxnSpMkLst>
        </pc:cxnChg>
        <pc:cxnChg chg="add mod">
          <ac:chgData name="Miodrag Milanovic" userId="171ee76e679935c8" providerId="LiveId" clId="{58C7C772-ACAA-410E-80D4-538CABE8D559}" dt="2017-10-28T17:36:53.820" v="5387" actId="14100"/>
          <ac:cxnSpMkLst>
            <pc:docMk/>
            <pc:sldMk cId="893111826" sldId="334"/>
            <ac:cxnSpMk id="33" creationId="{05FECAD7-2288-4864-AD56-88E4DB639507}"/>
          </ac:cxnSpMkLst>
        </pc:cxnChg>
        <pc:cxnChg chg="add mod">
          <ac:chgData name="Miodrag Milanovic" userId="171ee76e679935c8" providerId="LiveId" clId="{58C7C772-ACAA-410E-80D4-538CABE8D559}" dt="2017-10-28T17:37:28.544" v="5395" actId="14100"/>
          <ac:cxnSpMkLst>
            <pc:docMk/>
            <pc:sldMk cId="893111826" sldId="334"/>
            <ac:cxnSpMk id="36" creationId="{5A7E1A73-0878-4981-9869-DF78B7A53051}"/>
          </ac:cxnSpMkLst>
        </pc:cxnChg>
        <pc:cxnChg chg="add mod">
          <ac:chgData name="Miodrag Milanovic" userId="171ee76e679935c8" providerId="LiveId" clId="{58C7C772-ACAA-410E-80D4-538CABE8D559}" dt="2017-10-28T17:38:36.060" v="5410" actId="1076"/>
          <ac:cxnSpMkLst>
            <pc:docMk/>
            <pc:sldMk cId="893111826" sldId="334"/>
            <ac:cxnSpMk id="40" creationId="{7CA50B91-2482-4C25-8E9B-F38156E22DEE}"/>
          </ac:cxnSpMkLst>
        </pc:cxnChg>
        <pc:cxnChg chg="add del mod">
          <ac:chgData name="Miodrag Milanovic" userId="171ee76e679935c8" providerId="LiveId" clId="{58C7C772-ACAA-410E-80D4-538CABE8D559}" dt="2017-10-28T17:38:15.264" v="5405" actId="478"/>
          <ac:cxnSpMkLst>
            <pc:docMk/>
            <pc:sldMk cId="893111826" sldId="334"/>
            <ac:cxnSpMk id="44" creationId="{7A6B1487-3F30-451A-9373-B3F713ECA848}"/>
          </ac:cxnSpMkLst>
        </pc:cxnChg>
        <pc:cxnChg chg="add mod">
          <ac:chgData name="Miodrag Milanovic" userId="171ee76e679935c8" providerId="LiveId" clId="{58C7C772-ACAA-410E-80D4-538CABE8D559}" dt="2017-10-28T17:39:16.940" v="5417" actId="14100"/>
          <ac:cxnSpMkLst>
            <pc:docMk/>
            <pc:sldMk cId="893111826" sldId="334"/>
            <ac:cxnSpMk id="49" creationId="{79CE88A7-80F7-46CA-B5DD-EBE083878982}"/>
          </ac:cxnSpMkLst>
        </pc:cxnChg>
        <pc:cxnChg chg="add mod">
          <ac:chgData name="Miodrag Milanovic" userId="171ee76e679935c8" providerId="LiveId" clId="{58C7C772-ACAA-410E-80D4-538CABE8D559}" dt="2017-10-28T17:39:13.612" v="5416" actId="1076"/>
          <ac:cxnSpMkLst>
            <pc:docMk/>
            <pc:sldMk cId="893111826" sldId="334"/>
            <ac:cxnSpMk id="50" creationId="{0DB8D35A-BE4A-424E-987F-8C77044D98D2}"/>
          </ac:cxnSpMkLst>
        </pc:cxnChg>
        <pc:cxnChg chg="add mod">
          <ac:chgData name="Miodrag Milanovic" userId="171ee76e679935c8" providerId="LiveId" clId="{58C7C772-ACAA-410E-80D4-538CABE8D559}" dt="2017-10-28T17:39:36.532" v="5420" actId="1582"/>
          <ac:cxnSpMkLst>
            <pc:docMk/>
            <pc:sldMk cId="893111826" sldId="334"/>
            <ac:cxnSpMk id="55" creationId="{D2AA5A6A-7F3A-437A-93CF-9DF18D83E1FC}"/>
          </ac:cxnSpMkLst>
        </pc:cxnChg>
        <pc:cxnChg chg="add mod">
          <ac:chgData name="Miodrag Milanovic" userId="171ee76e679935c8" providerId="LiveId" clId="{58C7C772-ACAA-410E-80D4-538CABE8D559}" dt="2017-10-28T17:40:15.392" v="5426" actId="14100"/>
          <ac:cxnSpMkLst>
            <pc:docMk/>
            <pc:sldMk cId="893111826" sldId="334"/>
            <ac:cxnSpMk id="57" creationId="{FAA2F765-FDA2-4E2F-B625-6638F9356719}"/>
          </ac:cxnSpMkLst>
        </pc:cxnChg>
        <pc:cxnChg chg="add mod">
          <ac:chgData name="Miodrag Milanovic" userId="171ee76e679935c8" providerId="LiveId" clId="{58C7C772-ACAA-410E-80D4-538CABE8D559}" dt="2017-10-28T17:40:31.738" v="5429" actId="1582"/>
          <ac:cxnSpMkLst>
            <pc:docMk/>
            <pc:sldMk cId="893111826" sldId="334"/>
            <ac:cxnSpMk id="61" creationId="{1EAAE283-F079-445A-B57D-705F4241C7BE}"/>
          </ac:cxnSpMkLst>
        </pc:cxnChg>
        <pc:cxnChg chg="add mod">
          <ac:chgData name="Miodrag Milanovic" userId="171ee76e679935c8" providerId="LiveId" clId="{58C7C772-ACAA-410E-80D4-538CABE8D559}" dt="2017-10-28T17:41:38.396" v="5447" actId="14100"/>
          <ac:cxnSpMkLst>
            <pc:docMk/>
            <pc:sldMk cId="893111826" sldId="334"/>
            <ac:cxnSpMk id="64" creationId="{CD844F02-00A2-4638-817E-2C56B7530A05}"/>
          </ac:cxnSpMkLst>
        </pc:cxnChg>
        <pc:cxnChg chg="add mod">
          <ac:chgData name="Miodrag Milanovic" userId="171ee76e679935c8" providerId="LiveId" clId="{58C7C772-ACAA-410E-80D4-538CABE8D559}" dt="2017-10-28T17:41:35.052" v="5446" actId="14100"/>
          <ac:cxnSpMkLst>
            <pc:docMk/>
            <pc:sldMk cId="893111826" sldId="334"/>
            <ac:cxnSpMk id="66" creationId="{B4571247-A34C-4EBF-AF97-E61568BFAC2D}"/>
          </ac:cxnSpMkLst>
        </pc:cxnChg>
        <pc:cxnChg chg="add mod">
          <ac:chgData name="Miodrag Milanovic" userId="171ee76e679935c8" providerId="LiveId" clId="{58C7C772-ACAA-410E-80D4-538CABE8D559}" dt="2017-10-28T17:41:41.632" v="5448" actId="14100"/>
          <ac:cxnSpMkLst>
            <pc:docMk/>
            <pc:sldMk cId="893111826" sldId="334"/>
            <ac:cxnSpMk id="68" creationId="{FFA95AD7-7CCA-4E85-A103-3B25BB1C060E}"/>
          </ac:cxnSpMkLst>
        </pc:cxnChg>
        <pc:cxnChg chg="add del mod">
          <ac:chgData name="Miodrag Milanovic" userId="171ee76e679935c8" providerId="LiveId" clId="{58C7C772-ACAA-410E-80D4-538CABE8D559}" dt="2017-10-28T17:42:16.704" v="5457" actId="478"/>
          <ac:cxnSpMkLst>
            <pc:docMk/>
            <pc:sldMk cId="893111826" sldId="334"/>
            <ac:cxnSpMk id="74" creationId="{31AA75A7-789B-4756-9C84-53C68D1A05A3}"/>
          </ac:cxnSpMkLst>
        </pc:cxnChg>
        <pc:cxnChg chg="add mod">
          <ac:chgData name="Miodrag Milanovic" userId="171ee76e679935c8" providerId="LiveId" clId="{58C7C772-ACAA-410E-80D4-538CABE8D559}" dt="2017-10-28T17:42:13.408" v="5456" actId="1076"/>
          <ac:cxnSpMkLst>
            <pc:docMk/>
            <pc:sldMk cId="893111826" sldId="334"/>
            <ac:cxnSpMk id="76" creationId="{E57E74AC-C3F3-41D9-A155-0419B8F73165}"/>
          </ac:cxnSpMkLst>
        </pc:cxnChg>
        <pc:cxnChg chg="add mod">
          <ac:chgData name="Miodrag Milanovic" userId="171ee76e679935c8" providerId="LiveId" clId="{58C7C772-ACAA-410E-80D4-538CABE8D559}" dt="2017-10-28T17:42:52.119" v="5484" actId="14100"/>
          <ac:cxnSpMkLst>
            <pc:docMk/>
            <pc:sldMk cId="893111826" sldId="334"/>
            <ac:cxnSpMk id="79" creationId="{3545F08E-FAFA-496E-AECD-4AFDB629D236}"/>
          </ac:cxnSpMkLst>
        </pc:cxnChg>
      </pc:sldChg>
      <pc:sldChg chg="modSp">
        <pc:chgData name="Miodrag Milanovic" userId="171ee76e679935c8" providerId="LiveId" clId="{58C7C772-ACAA-410E-80D4-538CABE8D559}" dt="2017-11-01T08:19:04.721" v="5907" actId="255"/>
        <pc:sldMkLst>
          <pc:docMk/>
          <pc:sldMk cId="3518557559" sldId="335"/>
        </pc:sldMkLst>
        <pc:spChg chg="mod">
          <ac:chgData name="Miodrag Milanovic" userId="171ee76e679935c8" providerId="LiveId" clId="{58C7C772-ACAA-410E-80D4-538CABE8D559}" dt="2017-11-01T08:19:04.721" v="5907" actId="255"/>
          <ac:spMkLst>
            <pc:docMk/>
            <pc:sldMk cId="3518557559" sldId="335"/>
            <ac:spMk id="2" creationId="{8A0CA1D7-760D-4757-A0E8-B06AE60A611F}"/>
          </ac:spMkLst>
        </pc:spChg>
      </pc:sldChg>
      <pc:sldChg chg="modSp add">
        <pc:chgData name="Miodrag Milanovic" userId="171ee76e679935c8" providerId="LiveId" clId="{58C7C772-ACAA-410E-80D4-538CABE8D559}" dt="2017-11-04T07:20:34.393" v="6004"/>
        <pc:sldMkLst>
          <pc:docMk/>
          <pc:sldMk cId="225377760" sldId="336"/>
        </pc:sldMkLst>
        <pc:spChg chg="mod">
          <ac:chgData name="Miodrag Milanovic" userId="171ee76e679935c8" providerId="LiveId" clId="{58C7C772-ACAA-410E-80D4-538CABE8D559}" dt="2017-11-04T07:17:30.876" v="5930" actId="20577"/>
          <ac:spMkLst>
            <pc:docMk/>
            <pc:sldMk cId="225377760" sldId="336"/>
            <ac:spMk id="2" creationId="{D49448C2-9F52-402E-9EDD-C3F429BB5F8E}"/>
          </ac:spMkLst>
        </pc:spChg>
        <pc:spChg chg="mod">
          <ac:chgData name="Miodrag Milanovic" userId="171ee76e679935c8" providerId="LiveId" clId="{58C7C772-ACAA-410E-80D4-538CABE8D559}" dt="2017-11-04T07:20:34.393" v="6004"/>
          <ac:spMkLst>
            <pc:docMk/>
            <pc:sldMk cId="225377760" sldId="336"/>
            <ac:spMk id="3" creationId="{EB32A012-EC5D-42F5-98BE-BC3181F473FC}"/>
          </ac:spMkLst>
        </pc:spChg>
      </pc:sldChg>
      <pc:sldChg chg="addSp delSp modSp add ord">
        <pc:chgData name="Miodrag Milanovic" userId="171ee76e679935c8" providerId="LiveId" clId="{58C7C772-ACAA-410E-80D4-538CABE8D559}" dt="2017-11-04T07:23:56.067" v="6019"/>
        <pc:sldMkLst>
          <pc:docMk/>
          <pc:sldMk cId="2411232134" sldId="337"/>
        </pc:sldMkLst>
        <pc:spChg chg="mod">
          <ac:chgData name="Miodrag Milanovic" userId="171ee76e679935c8" providerId="LiveId" clId="{58C7C772-ACAA-410E-80D4-538CABE8D559}" dt="2017-11-04T07:22:47.436" v="6017" actId="20577"/>
          <ac:spMkLst>
            <pc:docMk/>
            <pc:sldMk cId="2411232134" sldId="337"/>
            <ac:spMk id="2" creationId="{48859EE7-9656-44BA-BAE5-87E612704B18}"/>
          </ac:spMkLst>
        </pc:spChg>
        <pc:spChg chg="del">
          <ac:chgData name="Miodrag Milanovic" userId="171ee76e679935c8" providerId="LiveId" clId="{58C7C772-ACAA-410E-80D4-538CABE8D559}" dt="2017-11-04T07:22:34.979" v="6006"/>
          <ac:spMkLst>
            <pc:docMk/>
            <pc:sldMk cId="2411232134" sldId="337"/>
            <ac:spMk id="3" creationId="{D58F02FB-F30C-4670-B32A-750E5180A95E}"/>
          </ac:spMkLst>
        </pc:spChg>
        <pc:picChg chg="add mod">
          <ac:chgData name="Miodrag Milanovic" userId="171ee76e679935c8" providerId="LiveId" clId="{58C7C772-ACAA-410E-80D4-538CABE8D559}" dt="2017-11-04T07:22:44.750" v="6008" actId="1076"/>
          <ac:picMkLst>
            <pc:docMk/>
            <pc:sldMk cId="2411232134" sldId="337"/>
            <ac:picMk id="4" creationId="{123E9545-95C1-4ACD-B544-5CFA188908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EF9E90-0321-490B-A826-157EAC9095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367529" y="6172200"/>
            <a:ext cx="618717" cy="618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D5B3F-A2FF-4E3D-A0AA-ECC63CFE4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67529" y="6172200"/>
            <a:ext cx="618717" cy="6187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4/11/2017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2BB-B984-43EE-8ECC-326AC15EB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for software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BABB-0946-4637-832B-D8A8C5052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Miodrag </a:t>
            </a:r>
            <a:r>
              <a:rPr lang="en-US" dirty="0" err="1"/>
              <a:t>Milanovi</a:t>
            </a:r>
            <a:r>
              <a:rPr lang="sr-Latn-RS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9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A19C-6A23-4CDE-A4EE-0AD674F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program	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9CE-B131-49BD-BA22-8834B2F9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HDL - Hardware description language</a:t>
            </a:r>
          </a:p>
          <a:p>
            <a:r>
              <a:rPr lang="en-US" dirty="0"/>
              <a:t>VHDL and Verilog</a:t>
            </a:r>
          </a:p>
          <a:p>
            <a:endParaRPr lang="en-US" dirty="0"/>
          </a:p>
          <a:p>
            <a:r>
              <a:rPr lang="en-US" dirty="0"/>
              <a:t>Analysis: parsing and validation of HDL</a:t>
            </a:r>
          </a:p>
          <a:p>
            <a:r>
              <a:rPr lang="en-US" dirty="0"/>
              <a:t>Synthesis: HDL -&gt; netlist</a:t>
            </a:r>
          </a:p>
          <a:p>
            <a:r>
              <a:rPr lang="en-US" dirty="0"/>
              <a:t>Place-and-route: netlist -&gt; specific FPGA technology</a:t>
            </a:r>
          </a:p>
          <a:p>
            <a:r>
              <a:rPr lang="en-US" dirty="0"/>
              <a:t>Assembler: specific FPGA technology -&gt; bitstream</a:t>
            </a:r>
          </a:p>
          <a:p>
            <a:r>
              <a:rPr lang="en-US" dirty="0"/>
              <a:t>Programming: deploying bitstream on device (serial flash memory or directly)</a:t>
            </a:r>
          </a:p>
          <a:p>
            <a:r>
              <a:rPr lang="en-US" dirty="0"/>
              <a:t>Timing analysis</a:t>
            </a:r>
          </a:p>
          <a:p>
            <a:r>
              <a:rPr lang="en-US" dirty="0"/>
              <a:t>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AD34-6436-42BE-AC90-1A3D86C8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C363-3D40-4CBE-90C0-C89EAB4E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Yosys</a:t>
            </a:r>
            <a:r>
              <a:rPr lang="en-US" dirty="0"/>
              <a:t> - Verilog synthesis tool by Clifford Wolf</a:t>
            </a:r>
          </a:p>
          <a:p>
            <a:r>
              <a:rPr lang="en-US" dirty="0"/>
              <a:t>Arachne </a:t>
            </a:r>
            <a:r>
              <a:rPr lang="en-US" dirty="0" err="1"/>
              <a:t>PnR</a:t>
            </a:r>
            <a:r>
              <a:rPr lang="en-US" dirty="0"/>
              <a:t> - Place and route tool by Cotton Seed</a:t>
            </a:r>
          </a:p>
          <a:p>
            <a:r>
              <a:rPr lang="en-US" dirty="0"/>
              <a:t>Project </a:t>
            </a:r>
            <a:r>
              <a:rPr lang="en-US" dirty="0" err="1"/>
              <a:t>IceStorm</a:t>
            </a:r>
            <a:r>
              <a:rPr lang="en-US" dirty="0"/>
              <a:t> – Assembler, time analysis and FPGA programming tool  </a:t>
            </a:r>
          </a:p>
          <a:p>
            <a:pPr marL="0" indent="0">
              <a:buNone/>
            </a:pPr>
            <a:r>
              <a:rPr lang="en-US" dirty="0"/>
              <a:t>		by Clifford Wolf and Mathias </a:t>
            </a:r>
            <a:r>
              <a:rPr lang="en-US" dirty="0" err="1"/>
              <a:t>Lasser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Lattice iCE40 FPGA only</a:t>
            </a:r>
          </a:p>
          <a:p>
            <a:endParaRPr lang="en-US" dirty="0"/>
          </a:p>
          <a:p>
            <a:r>
              <a:rPr lang="en-US" dirty="0"/>
              <a:t>Icarus Verilog by Stephen Williams</a:t>
            </a:r>
          </a:p>
          <a:p>
            <a:r>
              <a:rPr lang="en-US" dirty="0" err="1"/>
              <a:t>Verilator</a:t>
            </a:r>
            <a:r>
              <a:rPr lang="en-US" dirty="0"/>
              <a:t> by Wilson Snyder with Duane </a:t>
            </a:r>
            <a:r>
              <a:rPr lang="en-US" dirty="0" err="1"/>
              <a:t>Galbi</a:t>
            </a:r>
            <a:r>
              <a:rPr lang="en-US" dirty="0"/>
              <a:t> and Paul Wasson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48C2-9F52-402E-9EDD-C3F429BB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A012-EC5D-42F5-98BE-BC3181F4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APIO – micro-ecosystem for open FPGAs by </a:t>
            </a:r>
            <a:r>
              <a:rPr lang="es-ES" dirty="0"/>
              <a:t>Jesús Arroyo Torrens and Juan González (</a:t>
            </a:r>
            <a:r>
              <a:rPr lang="es-ES" dirty="0" err="1"/>
              <a:t>Obijuan</a:t>
            </a:r>
            <a:r>
              <a:rPr lang="es-ES" dirty="0"/>
              <a:t>)</a:t>
            </a:r>
          </a:p>
          <a:p>
            <a:r>
              <a:rPr lang="en-US" dirty="0" err="1"/>
              <a:t>FuseSoC</a:t>
            </a:r>
            <a:r>
              <a:rPr lang="en-US" dirty="0"/>
              <a:t> - package manager and a set of build tools for FPGA/ASIC development by Olof </a:t>
            </a:r>
            <a:r>
              <a:rPr lang="en-US" dirty="0" err="1"/>
              <a:t>Kindgren</a:t>
            </a:r>
            <a:endParaRPr lang="en-US" dirty="0"/>
          </a:p>
          <a:p>
            <a:r>
              <a:rPr lang="en-US" dirty="0" err="1"/>
              <a:t>Icestudio</a:t>
            </a:r>
            <a:r>
              <a:rPr lang="en-US" dirty="0"/>
              <a:t> - graphic editor for open FPGAs by </a:t>
            </a:r>
            <a:r>
              <a:rPr lang="es-ES" dirty="0"/>
              <a:t>Jesús Arroyo Torrens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239132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C230-83B7-4287-9F03-4F27832A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72964" cy="1609344"/>
          </a:xfrm>
        </p:spPr>
        <p:txBody>
          <a:bodyPr/>
          <a:lstStyle/>
          <a:p>
            <a:r>
              <a:rPr lang="en-US" dirty="0"/>
              <a:t>What does computer consists of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66F0-8D4D-45F8-B293-AB923A41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ALU - Arithmetic logic unit</a:t>
            </a:r>
          </a:p>
          <a:p>
            <a:pPr lvl="1"/>
            <a:r>
              <a:rPr lang="en-US" dirty="0"/>
              <a:t>Control unit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I/O devices</a:t>
            </a:r>
          </a:p>
          <a:p>
            <a:endParaRPr lang="en-US" dirty="0"/>
          </a:p>
          <a:p>
            <a:r>
              <a:rPr lang="en-US" dirty="0"/>
              <a:t>How do we name our project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Grom-8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6048-B599-4A3B-B9C6-7003D510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83728"/>
            <a:ext cx="10058400" cy="2088472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Not lightning fast</a:t>
            </a:r>
          </a:p>
          <a:p>
            <a:r>
              <a:rPr lang="en-US" dirty="0"/>
              <a:t>Thunder is always slower</a:t>
            </a:r>
          </a:p>
          <a:p>
            <a:r>
              <a:rPr lang="en-US" dirty="0"/>
              <a:t>Polish word is GROM</a:t>
            </a:r>
          </a:p>
          <a:p>
            <a:r>
              <a:rPr lang="en-US" dirty="0"/>
              <a:t>And we will put 8 in name, since it is 8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4D43-A4EF-4C17-A16E-B3751DF5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C455-960B-4317-A88F-EB1AD474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bit CPU</a:t>
            </a:r>
          </a:p>
          <a:p>
            <a:r>
              <a:rPr lang="en-US" dirty="0"/>
              <a:t>4 general purpose registers</a:t>
            </a:r>
          </a:p>
          <a:p>
            <a:r>
              <a:rPr lang="en-US" dirty="0"/>
              <a:t>12 bit address bus and PC (program counter)</a:t>
            </a:r>
          </a:p>
          <a:p>
            <a:r>
              <a:rPr lang="en-US" dirty="0"/>
              <a:t>Code and data segment registers (CS,DS) (4 bit)</a:t>
            </a:r>
          </a:p>
          <a:p>
            <a:r>
              <a:rPr lang="en-US" dirty="0"/>
              <a:t>Stack pointer (SP) (12 bit)</a:t>
            </a:r>
          </a:p>
          <a:p>
            <a:r>
              <a:rPr lang="en-US" dirty="0"/>
              <a:t>8-bit ALU with C-carry, Z-zero and S-sign flags</a:t>
            </a:r>
          </a:p>
        </p:txBody>
      </p:sp>
    </p:spTree>
    <p:extLst>
      <p:ext uri="{BB962C8B-B14F-4D97-AF65-F5344CB8AC3E}">
        <p14:creationId xmlns:p14="http://schemas.microsoft.com/office/powerpoint/2010/main" val="12456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86CE-1F08-4C84-90FF-6E169C45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1/2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98955F-02CB-4CA2-BBA3-91E141B5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81260"/>
              </p:ext>
            </p:extLst>
          </p:nvPr>
        </p:nvGraphicFramePr>
        <p:xfrm>
          <a:off x="1060958" y="2093976"/>
          <a:ext cx="5105400" cy="3505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24886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4668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67934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37776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653105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586339101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48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dst, 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78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ADD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+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3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r0 -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66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+ reg +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2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SBC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r0 - reg -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60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AND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and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9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OR 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or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52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NOT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not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35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XOR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xor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4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 = reg + 1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35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 = reg - 1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72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CMP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flags of r0 -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72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TST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flags of r0 and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91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63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2569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BEFA21-B8A8-45C6-991F-83D51F412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72516"/>
              </p:ext>
            </p:extLst>
          </p:nvPr>
        </p:nvGraphicFramePr>
        <p:xfrm>
          <a:off x="6361667" y="2093976"/>
          <a:ext cx="5105400" cy="3619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58208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221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53287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493137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1206974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168375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54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9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99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RCL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rotate with carry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4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RCR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rotate with carry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90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81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POP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7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LOAD dst, [src]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6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STORE [dst], 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2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CS,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57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01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83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49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3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63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73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8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1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0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25F-312C-4040-93B4-38565F4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2/2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DE18F6-C073-407A-BF99-483D2B071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20956"/>
              </p:ext>
            </p:extLst>
          </p:nvPr>
        </p:nvGraphicFramePr>
        <p:xfrm>
          <a:off x="1069848" y="2093976"/>
          <a:ext cx="5105400" cy="3048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96901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8120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9056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30826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23798977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635844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JMP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(unconditionally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1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JC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13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JNC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84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JM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21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JP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14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JZ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51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JNZ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28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3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(unconditionally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77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JRC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46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JRNC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53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JRM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14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JRP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50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JRZ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38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JRNZ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5618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111AEF-0CCC-4037-B4F4-FA970366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74725"/>
              </p:ext>
            </p:extLst>
          </p:nvPr>
        </p:nvGraphicFramePr>
        <p:xfrm>
          <a:off x="6342941" y="2093976"/>
          <a:ext cx="5105400" cy="2476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013606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42685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34833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245829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1401997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068276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JUMP 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25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CALL 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9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SP,addr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40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 reg,[val]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66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OUT [val],reg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1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CS,val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7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DS,val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4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64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6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reg, 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8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LOAD reg, [val]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84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STORE [val],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1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66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Verilog</a:t>
            </a:r>
          </a:p>
        </p:txBody>
      </p:sp>
    </p:spTree>
    <p:extLst>
      <p:ext uri="{BB962C8B-B14F-4D97-AF65-F5344CB8AC3E}">
        <p14:creationId xmlns:p14="http://schemas.microsoft.com/office/powerpoint/2010/main" val="302014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11C2-13AC-4C5D-A1E3-4E26536A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6AC8-A622-4EFD-9FE4-CEB39B03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</a:t>
            </a:r>
          </a:p>
          <a:p>
            <a:r>
              <a:rPr lang="en-US" dirty="0"/>
              <a:t>Hardware and emulation enthusiast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developer since year 2000 </a:t>
            </a:r>
          </a:p>
          <a:p>
            <a:r>
              <a:rPr lang="en-US" dirty="0"/>
              <a:t>Software architect at “Levi Nine” Serbia</a:t>
            </a:r>
          </a:p>
          <a:p>
            <a:r>
              <a:rPr lang="en-US" dirty="0"/>
              <a:t>Worked in C,C++,C# and Java, lately in C++ only</a:t>
            </a:r>
          </a:p>
          <a:p>
            <a:endParaRPr lang="en-US" dirty="0"/>
          </a:p>
          <a:p>
            <a:r>
              <a:rPr lang="en-US" dirty="0"/>
              <a:t>Working on MAME emulation project since 2006</a:t>
            </a:r>
          </a:p>
          <a:p>
            <a:r>
              <a:rPr lang="en-US" dirty="0"/>
              <a:t>Was leading MAME project since 2012 till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48299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$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4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$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3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];</a:t>
            </a:r>
            <a:r>
              <a:rPr 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$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9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8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43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7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15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4B1A-C844-4DAD-AD24-6D75312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39CA-35CC-4B31-9D90-B73ADFB746D3}"/>
              </a:ext>
            </a:extLst>
          </p:cNvPr>
          <p:cNvSpPr/>
          <p:nvPr/>
        </p:nvSpPr>
        <p:spPr>
          <a:xfrm>
            <a:off x="1168400" y="1820545"/>
            <a:ext cx="58408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4095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readmemh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boot.mem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data_out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store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1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F189-6215-4B84-8046-85F26ED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CE22F-C24E-4939-921B-4BBBD0B86247}"/>
              </a:ext>
            </a:extLst>
          </p:cNvPr>
          <p:cNvSpPr/>
          <p:nvPr/>
        </p:nvSpPr>
        <p:spPr>
          <a:xfrm>
            <a:off x="1069848" y="2093976"/>
            <a:ext cx="2401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SAME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B9874-42C5-41F8-80F4-23CF7129226A}"/>
              </a:ext>
            </a:extLst>
          </p:cNvPr>
          <p:cNvSpPr/>
          <p:nvPr/>
        </p:nvSpPr>
        <p:spPr>
          <a:xfrm>
            <a:off x="5652206" y="2093975"/>
            <a:ext cx="2401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NOT SAME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5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I/O devices</a:t>
            </a:r>
          </a:p>
        </p:txBody>
      </p:sp>
    </p:spTree>
    <p:extLst>
      <p:ext uri="{BB962C8B-B14F-4D97-AF65-F5344CB8AC3E}">
        <p14:creationId xmlns:p14="http://schemas.microsoft.com/office/powerpoint/2010/main" val="110626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9DCE-44A9-4405-9011-A55FC7C9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BE4F-B9D8-4BC0-90C3-A6116FD9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hardware</a:t>
            </a:r>
          </a:p>
          <a:p>
            <a:r>
              <a:rPr lang="en-US" dirty="0"/>
              <a:t>To be better developer you need to know and understand how computer works.</a:t>
            </a:r>
          </a:p>
          <a:p>
            <a:r>
              <a:rPr lang="en-US" dirty="0"/>
              <a:t>Best way to understand how something work is to make it.</a:t>
            </a:r>
          </a:p>
          <a:p>
            <a:r>
              <a:rPr lang="en-US" dirty="0"/>
              <a:t>“Well I am just software developer and I don’t understand electronics…”</a:t>
            </a:r>
          </a:p>
          <a:p>
            <a:r>
              <a:rPr lang="en-US" dirty="0"/>
              <a:t>We will write hardware as source code and then “compile” hardware.</a:t>
            </a:r>
          </a:p>
          <a:p>
            <a:r>
              <a:rPr lang="en-US" dirty="0"/>
              <a:t>“Impossible” and “too hard” are just lame excuses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Overall, we are here to have some fun.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BC87-8C97-4E51-AEBD-0689DE0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– end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037CC-C573-42BD-9EF2-D85107085542}"/>
              </a:ext>
            </a:extLst>
          </p:cNvPr>
          <p:cNvSpPr/>
          <p:nvPr/>
        </p:nvSpPr>
        <p:spPr>
          <a:xfrm>
            <a:off x="1168400" y="1810464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hex_to_7seg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o_Segment_G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7'b0000000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4'b0000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7'b0000001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4'b0001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7'b1001111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// ...</a:t>
            </a: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4'b1110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7'b0110000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4'b1111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7'b0111000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endcase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assign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o_Segment_A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out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// ...</a:t>
            </a: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0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BC87-8C97-4E51-AEBD-0689DE0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037CC-C573-42BD-9EF2-D85107085542}"/>
              </a:ext>
            </a:extLst>
          </p:cNvPr>
          <p:cNvSpPr/>
          <p:nvPr/>
        </p:nvSpPr>
        <p:spPr>
          <a:xfrm>
            <a:off x="1168400" y="1810464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hex_to_7seg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o_Segment_G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7'b0000000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4'b0000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7'b0000001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4'b0001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7'b1001111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4'b1110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7'b0110000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4'b1111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7'b0111000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  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assign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o_Segment_A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out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// ...</a:t>
            </a: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BC87-8C97-4E51-AEBD-0689DE0D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assignment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037CC-C573-42BD-9EF2-D85107085542}"/>
              </a:ext>
            </a:extLst>
          </p:cNvPr>
          <p:cNvSpPr/>
          <p:nvPr/>
        </p:nvSpPr>
        <p:spPr>
          <a:xfrm>
            <a:off x="1168400" y="1810464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hex_to_7seg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o_Segment_G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7'b0000000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4'b0000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7'b0000001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4'b0001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7'b1001111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4'b1110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7'b0110000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4'b1111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out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7'b0111000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o_Segment_A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out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41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417452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parameters / Constants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178687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operation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ZF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SF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localparam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ALU_OP_ADD 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4'b0000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localparam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ALU_OP_SUB 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4'b0001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//...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localparam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ALU_OP_RCR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4'b1111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ALU_OP_ADD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77766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assignment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ALU_OP_ADD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ALU_OP_SUB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ALU_OP_ADC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7'b0000000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ALU_OP_SBC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7'b0000000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// ...</a:t>
            </a:r>
          </a:p>
          <a:p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sz="1400" b="1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91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- Arithmetic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ALU_OP_ADD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ALU_OP_SUB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ALU_OP_ADC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7'b0000000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ALU_OP_SBC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7'b0000000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40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</a:t>
            </a:r>
            <a:r>
              <a:rPr lang="en-US"/>
              <a:t>– Bitwise logic </a:t>
            </a:r>
            <a:r>
              <a:rPr lang="en-US" dirty="0"/>
              <a:t>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ALU_OP_AND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ALU_OP_OR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ALU_OP_NOT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ALU_OP_XOR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28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- Shift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70200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ALU_OP_SHL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ALU_OP_SHR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ALU_OP_SAL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Same as SHL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ALU_OP_SAR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07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- Rotate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ALU_OP_ROL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ALU_OP_ROR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ALU_OP_RCL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ALU_OP_RCR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SF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Let’s first remind ourselves…</a:t>
            </a:r>
            <a:br>
              <a:rPr lang="en-US" sz="8800" dirty="0"/>
            </a:br>
            <a:r>
              <a:rPr lang="en-US" sz="3100" dirty="0"/>
              <a:t>and learn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518557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– Flags and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ALU_OP_ROL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ALU_OP_ROR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ALU_OP_RCL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tmp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ALU_OP_RCR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endcase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CF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ZF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SF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result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tmp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4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B0E-B99D-4C3C-9B8F-2777AA9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4B0E-2058-4A7E-846A-4B9F53F53347}"/>
              </a:ext>
            </a:extLst>
          </p:cNvPr>
          <p:cNvSpPr/>
          <p:nvPr/>
        </p:nvSpPr>
        <p:spPr>
          <a:xfrm>
            <a:off x="1069848" y="237107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Multiply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{R[1],R[0]} &lt;</a:t>
            </a:r>
            <a:r>
              <a:rPr lang="pt-B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R[0] * R[1]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pt-BR" sz="1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Divide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R[0] &lt;</a:t>
            </a:r>
            <a:r>
              <a:rPr lang="pt-B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R[0] / R[1]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Modulus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R[0] &lt;</a:t>
            </a:r>
            <a:r>
              <a:rPr lang="pt-B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R[0] % R[1]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Shift left by 1 (multiply by 2)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R[0] &lt;</a:t>
            </a:r>
            <a:r>
              <a:rPr lang="pt-B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R[0] &lt;&lt; 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Shift right by 1 (divide by 2)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R[0] &lt;</a:t>
            </a:r>
            <a:r>
              <a:rPr lang="pt-BR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R[0] &gt;&gt; 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0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876142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CF82-A5AB-433B-B7A3-DB03686F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EC3024-FF02-4C6A-8728-FF4A9D71E7B8}"/>
              </a:ext>
            </a:extLst>
          </p:cNvPr>
          <p:cNvSpPr/>
          <p:nvPr/>
        </p:nvSpPr>
        <p:spPr>
          <a:xfrm>
            <a:off x="1168400" y="2093976"/>
            <a:ext cx="8966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grom_cpu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counter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	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Instruction register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Stack pointer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regiser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General purpose registers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alu_res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alu_CF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alu_ZF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alu_SF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alu_a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alu_b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alu_op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 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           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result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alu_res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alu_CF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ZF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alu_ZF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SF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alu_SF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123240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CF82-A5AB-433B-B7A3-DB03686F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EC3024-FF02-4C6A-8728-FF4A9D71E7B8}"/>
              </a:ext>
            </a:extLst>
          </p:cNvPr>
          <p:cNvSpPr/>
          <p:nvPr/>
        </p:nvSpPr>
        <p:spPr>
          <a:xfrm>
            <a:off x="1168400" y="2093976"/>
            <a:ext cx="8966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grom_cpu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counter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	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Instruction register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Stack pointer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regiser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General purpose registers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alu_CF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alu_ZF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alu_SF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alu_a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alu_b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operation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alu_op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  </a:t>
            </a:r>
          </a:p>
          <a:p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result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alu_res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alu_CF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ZF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alu_ZF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alu_SF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2452043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D0F5-07EB-4F3E-8315-08EB7A43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state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DE2ED-FD65-42CB-8512-D12C4E3FF8C9}"/>
              </a:ext>
            </a:extLst>
          </p:cNvPr>
          <p:cNvSpPr/>
          <p:nvPr/>
        </p:nvSpPr>
        <p:spPr>
          <a:xfrm>
            <a:off x="1069848" y="2281158"/>
            <a:ext cx="80802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STATE_RESET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12'h000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8'h00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SP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12'hfff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2005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D0F5-07EB-4F3E-8315-08EB7A43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fetch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DE2ED-FD65-42CB-8512-D12C4E3FF8C9}"/>
              </a:ext>
            </a:extLst>
          </p:cNvPr>
          <p:cNvSpPr/>
          <p:nvPr/>
        </p:nvSpPr>
        <p:spPr>
          <a:xfrm>
            <a:off x="1069848" y="1848108"/>
            <a:ext cx="8080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STATE_FETCH_PREP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we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ioreq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STATE_FETCH_WAIT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STATE_FETCH_WAIT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Sync with memory due to CLK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STATE_FETCH_PREP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STATE_FETCH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STATE_FETCH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IR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PC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STATE_EXECUTE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80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F189-6215-4B84-8046-85F26ED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CE22F-C24E-4939-921B-4BBBD0B86247}"/>
              </a:ext>
            </a:extLst>
          </p:cNvPr>
          <p:cNvSpPr/>
          <p:nvPr/>
        </p:nvSpPr>
        <p:spPr>
          <a:xfrm>
            <a:off x="1069848" y="2093976"/>
            <a:ext cx="881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STATE_EXECUTE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STATE_FETCH_VALUE_PREP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3'b000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`ifdef DISASSEMBLY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$display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"MOV R%d,R%d"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]);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`endif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]]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]];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state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02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F189-6215-4B84-8046-85F26ED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instruction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CE22F-C24E-4939-921B-4BBBD0B86247}"/>
              </a:ext>
            </a:extLst>
          </p:cNvPr>
          <p:cNvSpPr/>
          <p:nvPr/>
        </p:nvSpPr>
        <p:spPr>
          <a:xfrm>
            <a:off x="1069848" y="2093976"/>
            <a:ext cx="881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STATE_EXECUTE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STATE_FETCH_VALUE_PREP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3'b000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`ifdef DISASSEMBLY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$display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"MOV R%d,R%d"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]);</a:t>
            </a:r>
            <a:endParaRPr lang="pt-BR" sz="1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						`endif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]];</a:t>
            </a:r>
            <a:endParaRPr lang="pt-BR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				state 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9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F189-6215-4B84-8046-85F26ED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CE22F-C24E-4939-921B-4BBBD0B86247}"/>
              </a:ext>
            </a:extLst>
          </p:cNvPr>
          <p:cNvSpPr/>
          <p:nvPr/>
        </p:nvSpPr>
        <p:spPr>
          <a:xfrm>
            <a:off x="1069848" y="2093976"/>
            <a:ext cx="8813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STATE_EXECUTE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STATE_FETCH_VALUE_PREP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PC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PC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3'b000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				</a:t>
            </a:r>
            <a:r>
              <a:rPr lang="en-US" sz="1400" dirty="0">
                <a:solidFill>
                  <a:srgbClr val="804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`ifdef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DISASSEMBLY</a:t>
            </a:r>
          </a:p>
          <a:p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				</a:t>
            </a:r>
            <a:r>
              <a:rPr lang="pt-BR" sz="1400" dirty="0">
                <a:solidFill>
                  <a:srgbClr val="8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$display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"MOV R%d,R%d"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]);</a:t>
            </a:r>
            <a:endParaRPr lang="pt-BR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						</a:t>
            </a:r>
            <a:r>
              <a:rPr lang="en-US" sz="1400" dirty="0">
                <a:solidFill>
                  <a:srgbClr val="804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`endif</a:t>
            </a:r>
            <a:endParaRPr lang="en-US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	R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]];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CC39-9F1B-499C-AC2D-2877BAC0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33ADD-D3F4-41CD-A1F4-A96C5500C388}"/>
              </a:ext>
            </a:extLst>
          </p:cNvPr>
          <p:cNvSpPr txBox="1"/>
          <p:nvPr/>
        </p:nvSpPr>
        <p:spPr>
          <a:xfrm>
            <a:off x="2875720" y="2464903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8E032-3059-4246-B6F5-0D300E76CBBF}"/>
              </a:ext>
            </a:extLst>
          </p:cNvPr>
          <p:cNvSpPr txBox="1"/>
          <p:nvPr/>
        </p:nvSpPr>
        <p:spPr>
          <a:xfrm>
            <a:off x="4681065" y="2464902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7AF70-AF4C-4834-9572-6B8A4FB67B9E}"/>
              </a:ext>
            </a:extLst>
          </p:cNvPr>
          <p:cNvSpPr txBox="1"/>
          <p:nvPr/>
        </p:nvSpPr>
        <p:spPr>
          <a:xfrm>
            <a:off x="6354415" y="2464900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2D1B1-A97B-473F-ADC5-1AA2FDFFB780}"/>
              </a:ext>
            </a:extLst>
          </p:cNvPr>
          <p:cNvSpPr txBox="1"/>
          <p:nvPr/>
        </p:nvSpPr>
        <p:spPr>
          <a:xfrm>
            <a:off x="8415127" y="2464896"/>
            <a:ext cx="14179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Arial Black" panose="020B0A04020102020204" pitchFamily="34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1175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82B5-2C08-4B95-B9AC-431C5EC1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ALU module 1/2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50BAE-238D-44D6-86FB-BDDC072756AC}"/>
              </a:ext>
            </a:extLst>
          </p:cNvPr>
          <p:cNvSpPr/>
          <p:nvPr/>
        </p:nvSpPr>
        <p:spPr>
          <a:xfrm>
            <a:off x="1069848" y="2523847"/>
            <a:ext cx="8407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3'b001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alu_a 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first input R0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alu_b 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RESULT_REG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result in R0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alu_op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STATE_ALU_RESULT_WAIT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3'b010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alu_a 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first input R0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alu_b 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RESULT_REG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result in R0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alu_op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STATE_ALU_RESULT_WAIT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727E-A51C-4E43-94A5-483F6E28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ALU module 2/2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89BF0-E841-4C5F-9116-0A5D7CEB86C9}"/>
              </a:ext>
            </a:extLst>
          </p:cNvPr>
          <p:cNvSpPr/>
          <p:nvPr/>
        </p:nvSpPr>
        <p:spPr>
          <a:xfrm>
            <a:off x="1069848" y="24665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STATE_ALU_RESULT_WAIT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STATE_ALU_RESULT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STATE_ALU_RESULT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R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RESULT_REG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alu_res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36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960A-056F-4A27-B969-D4EE8D23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operations 1/2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639CD-A0BB-4B62-8F74-7D6BA62BA7F5}"/>
              </a:ext>
            </a:extLst>
          </p:cNvPr>
          <p:cNvSpPr/>
          <p:nvPr/>
        </p:nvSpPr>
        <p:spPr>
          <a:xfrm>
            <a:off x="1069848" y="1754456"/>
            <a:ext cx="9144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3'b101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`ifdef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DISASSEMBLY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$display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"LOAD R%d,[R%d]"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`endif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addr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we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ioreq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RESULT_REG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STATE_LOAD_VALUE_WAIT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3'b110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`ifdef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DISASSEMBLY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$display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"STORE [R%d],R%d"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`endif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addr   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we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ioreq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data_out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state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4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D89D-C049-49A5-9530-BBB3112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operations 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A5345-6975-446D-82E3-88949E1DAC5F}"/>
              </a:ext>
            </a:extLst>
          </p:cNvPr>
          <p:cNvSpPr/>
          <p:nvPr/>
        </p:nvSpPr>
        <p:spPr>
          <a:xfrm>
            <a:off x="1069848" y="2354640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STATE_LOAD_VALUE_WAIT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Sync with memory due to CLK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STATE_LOAD_VALUE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STATE_LOAD_VALUE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RESULT_REG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we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state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STATE_FETCH_PREP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7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3601907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32A7-72A5-4964-9A9D-42E82954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AFE78-B740-48A8-86C8-80BBF788873B}"/>
              </a:ext>
            </a:extLst>
          </p:cNvPr>
          <p:cNvSpPr/>
          <p:nvPr/>
        </p:nvSpPr>
        <p:spPr>
          <a:xfrm>
            <a:off x="1069848" y="1595021"/>
            <a:ext cx="934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grom_computer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mem_enable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grom_cpu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cpu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assign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mem_enable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ram_memory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memory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mem_enable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ioreq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we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memory_in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80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9EE7-9656-44BA-BAE5-87E61270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Icestudio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E9545-95C1-4ACD-B544-5CFA1889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540" y="1801021"/>
            <a:ext cx="8768988" cy="4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2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166548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88FC-C8CA-466F-8B87-C74ED092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10254-BEBF-4E02-94EC-07D8D48D98D8}"/>
              </a:ext>
            </a:extLst>
          </p:cNvPr>
          <p:cNvSpPr/>
          <p:nvPr/>
        </p:nvSpPr>
        <p:spPr>
          <a:xfrm>
            <a:off x="1069848" y="1942743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8'b11100001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MOV DS,2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8'b00000010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8'b01010100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LOAD R1,[R0]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8'b00110001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INC R1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8'b00110001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INC 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8'b01100001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STORE [R0],R1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8'b11010001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OUT [0],R1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8'b00000000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8'b00110001</a:t>
            </a:r>
            <a:r>
              <a:rPr lang="da-DK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INC 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8'b10100001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CALL 0x100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8'b00000000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8'b01111111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HLT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256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8'b11010001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OUT [0],R1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8'b00000000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store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258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8'b01111110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RET</a:t>
            </a:r>
          </a:p>
        </p:txBody>
      </p:sp>
    </p:spTree>
    <p:extLst>
      <p:ext uri="{BB962C8B-B14F-4D97-AF65-F5344CB8AC3E}">
        <p14:creationId xmlns:p14="http://schemas.microsoft.com/office/powerpoint/2010/main" val="94412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F4CD-77DC-45C7-A0CE-459F1158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3EF1A-45B6-4848-B0E8-85895E9D9230}"/>
              </a:ext>
            </a:extLst>
          </p:cNvPr>
          <p:cNvSpPr/>
          <p:nvPr/>
        </p:nvSpPr>
        <p:spPr>
          <a:xfrm>
            <a:off x="1069848" y="1810464"/>
            <a:ext cx="959815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`timescale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1ps</a:t>
            </a:r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grom_computer_tb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reg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grom_computer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computer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always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#(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initial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dumpfile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grom_computer_tb.vcd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dumpvars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grom_computer_tb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reset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#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reset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#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900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$finish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F2E4-744F-4B6B-A0B8-B19230BB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8F2A-7544-44FA-BD30-A1CEAD5B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XOR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NAND</a:t>
            </a:r>
          </a:p>
          <a:p>
            <a:r>
              <a:rPr lang="en-US" dirty="0"/>
              <a:t>NOR</a:t>
            </a:r>
          </a:p>
          <a:p>
            <a:r>
              <a:rPr lang="en-US" dirty="0"/>
              <a:t>XNOR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E1ED27-1C8A-4BEA-8CD2-6C17E298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07084"/>
              </p:ext>
            </p:extLst>
          </p:nvPr>
        </p:nvGraphicFramePr>
        <p:xfrm>
          <a:off x="2835147" y="2093976"/>
          <a:ext cx="8293101" cy="1771650"/>
        </p:xfrm>
        <a:graphic>
          <a:graphicData uri="http://schemas.openxmlformats.org/drawingml/2006/table">
            <a:tbl>
              <a:tblPr/>
              <a:tblGrid>
                <a:gridCol w="609134">
                  <a:extLst>
                    <a:ext uri="{9D8B030D-6E8A-4147-A177-3AD203B41FA5}">
                      <a16:colId xmlns:a16="http://schemas.microsoft.com/office/drawing/2014/main" val="1184697315"/>
                    </a:ext>
                  </a:extLst>
                </a:gridCol>
                <a:gridCol w="609134">
                  <a:extLst>
                    <a:ext uri="{9D8B030D-6E8A-4147-A177-3AD203B41FA5}">
                      <a16:colId xmlns:a16="http://schemas.microsoft.com/office/drawing/2014/main" val="758163492"/>
                    </a:ext>
                  </a:extLst>
                </a:gridCol>
                <a:gridCol w="1446692">
                  <a:extLst>
                    <a:ext uri="{9D8B030D-6E8A-4147-A177-3AD203B41FA5}">
                      <a16:colId xmlns:a16="http://schemas.microsoft.com/office/drawing/2014/main" val="1139588837"/>
                    </a:ext>
                  </a:extLst>
                </a:gridCol>
                <a:gridCol w="1094537">
                  <a:extLst>
                    <a:ext uri="{9D8B030D-6E8A-4147-A177-3AD203B41FA5}">
                      <a16:colId xmlns:a16="http://schemas.microsoft.com/office/drawing/2014/main" val="2036597605"/>
                    </a:ext>
                  </a:extLst>
                </a:gridCol>
                <a:gridCol w="1015223">
                  <a:extLst>
                    <a:ext uri="{9D8B030D-6E8A-4147-A177-3AD203B41FA5}">
                      <a16:colId xmlns:a16="http://schemas.microsoft.com/office/drawing/2014/main" val="1737450150"/>
                    </a:ext>
                  </a:extLst>
                </a:gridCol>
                <a:gridCol w="1154816">
                  <a:extLst>
                    <a:ext uri="{9D8B030D-6E8A-4147-A177-3AD203B41FA5}">
                      <a16:colId xmlns:a16="http://schemas.microsoft.com/office/drawing/2014/main" val="1598830464"/>
                    </a:ext>
                  </a:extLst>
                </a:gridCol>
                <a:gridCol w="1154816">
                  <a:extLst>
                    <a:ext uri="{9D8B030D-6E8A-4147-A177-3AD203B41FA5}">
                      <a16:colId xmlns:a16="http://schemas.microsoft.com/office/drawing/2014/main" val="1344381606"/>
                    </a:ext>
                  </a:extLst>
                </a:gridCol>
                <a:gridCol w="1208749">
                  <a:extLst>
                    <a:ext uri="{9D8B030D-6E8A-4147-A177-3AD203B41FA5}">
                      <a16:colId xmlns:a16="http://schemas.microsoft.com/office/drawing/2014/main" val="3277038729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OUTPUT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452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AND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NAND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NOR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NOR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 XNOR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502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1109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675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229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9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979DC-78AE-407D-99D9-514CA65A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7" y="622300"/>
            <a:ext cx="10427751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29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A58A-550D-4DDE-A6BD-FADEDF8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BFF49-FD34-4B08-BD52-1831828AD27F}"/>
              </a:ext>
            </a:extLst>
          </p:cNvPr>
          <p:cNvSpPr/>
          <p:nvPr/>
        </p:nvSpPr>
        <p:spPr>
          <a:xfrm>
            <a:off x="1069847" y="1539756"/>
            <a:ext cx="94413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iverilog</a:t>
            </a:r>
            <a:r>
              <a:rPr lang="en-US" sz="1200" b="1" dirty="0">
                <a:latin typeface="Consolas" panose="020B0609020204030204" pitchFamily="49" charset="0"/>
              </a:rPr>
              <a:t> -D DISASSEMBLY -o </a:t>
            </a:r>
            <a:r>
              <a:rPr lang="en-US" sz="1200" b="1" dirty="0" err="1">
                <a:latin typeface="Consolas" panose="020B0609020204030204" pitchFamily="49" charset="0"/>
              </a:rPr>
              <a:t>grom.out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grom_computer_tb.v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ram_memory.v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alu.v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grom_cpu.v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grom_computer.v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vvp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grom.out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VCD info: </a:t>
            </a:r>
            <a:r>
              <a:rPr lang="en-US" sz="1200" dirty="0" err="1">
                <a:latin typeface="Consolas" panose="020B0609020204030204" pitchFamily="49" charset="0"/>
              </a:rPr>
              <a:t>dumpfile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grom_computer_tb.vcd</a:t>
            </a:r>
            <a:r>
              <a:rPr lang="en-US" sz="1200" dirty="0">
                <a:latin typeface="Consolas" panose="020B0609020204030204" pitchFamily="49" charset="0"/>
              </a:rPr>
              <a:t> opened for output.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001 R0 00 R1 00 R2 00 R3 00 CS 0 DS 0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[x </a:t>
            </a:r>
            <a:r>
              <a:rPr lang="en-US" sz="1200" dirty="0" err="1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 x]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MOV DS,0x02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003 R0 00 R1 00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[x </a:t>
            </a:r>
            <a:r>
              <a:rPr lang="en-US" sz="1200" dirty="0" err="1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 x]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LOAD R1,[R0]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004 R0 00 R1 00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[x </a:t>
            </a:r>
            <a:r>
              <a:rPr lang="en-US" sz="1200" dirty="0" err="1">
                <a:latin typeface="Consolas" panose="020B0609020204030204" pitchFamily="49" charset="0"/>
              </a:rPr>
              <a:t>x</a:t>
            </a:r>
            <a:r>
              <a:rPr lang="en-US" sz="1200" dirty="0">
                <a:latin typeface="Consolas" panose="020B0609020204030204" pitchFamily="49" charset="0"/>
              </a:rPr>
              <a:t> x]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INC R1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005 R0 00 R1 01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INC R1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006 R0 00 R1 02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STORE [R0],R1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007 R0 00 R1 02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OUT [0x00],R1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Display output : 02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009 R0 00 R1 02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INC R1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00a R0 00 R1 03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CALL 100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Jumping to 100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101 R0 00 R1 03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ffd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OUT [0x00],R1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Display output : 03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103 R0 00 R1 03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ffd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Jumping to 00b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PC 00c R0 00 R1 03 R2 00 R3 00 CS 0 DS 2 SP </a:t>
            </a:r>
            <a:r>
              <a:rPr lang="en-US" sz="1200" dirty="0" err="1">
                <a:latin typeface="Consolas" panose="020B0609020204030204" pitchFamily="49" charset="0"/>
              </a:rPr>
              <a:t>fff</a:t>
            </a:r>
            <a:r>
              <a:rPr lang="en-US" sz="1200" dirty="0">
                <a:latin typeface="Consolas" panose="020B0609020204030204" pitchFamily="49" charset="0"/>
              </a:rPr>
              <a:t> ALU [0 0 0]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40942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930918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A6B9-31ED-430A-AAB5-6727BF9B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for testing 1/2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241BD-99BC-4170-B771-1C9E79A8A39D}"/>
              </a:ext>
            </a:extLst>
          </p:cNvPr>
          <p:cNvSpPr/>
          <p:nvPr/>
        </p:nvSpPr>
        <p:spPr>
          <a:xfrm>
            <a:off x="1181100" y="209397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&lt;memory&gt;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Valu.h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804000"/>
                </a:solidFill>
                <a:latin typeface="Courier New" panose="02070309020205020404" pitchFamily="49" charset="0"/>
              </a:rPr>
              <a:t>verilated.h</a:t>
            </a:r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"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#define CATCH_CONFIG_RUNNER</a:t>
            </a: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"catch.hpp"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Verilated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commandArgs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Catch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0xff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0xff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54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B861-1FDF-40CB-8A8D-E0B05AC5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for testing 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D44610-3758-4ECD-8CCB-8A451AFC3D10}"/>
              </a:ext>
            </a:extLst>
          </p:cNvPr>
          <p:cNvSpPr/>
          <p:nvPr/>
        </p:nvSpPr>
        <p:spPr>
          <a:xfrm>
            <a:off x="1069848" y="2093976"/>
            <a:ext cx="7010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TEST_CASE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"Test ALU_OP_ADD"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"ALU"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top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make_unique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0x100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0x100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operation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alu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__DOT__ALU_OP_ADD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^=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^=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fr-FR" sz="1400" dirty="0">
                <a:solidFill>
                  <a:srgbClr val="8000FF"/>
                </a:solidFill>
                <a:latin typeface="Courier New" panose="02070309020205020404" pitchFamily="49" charset="0"/>
              </a:rPr>
              <a:t>uint8_t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fr-F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REQUIRE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REQUIRE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REQUIRE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((((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)&gt;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0xff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REQUIRE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0x80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81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Real hardware</a:t>
            </a:r>
          </a:p>
        </p:txBody>
      </p:sp>
    </p:spTree>
    <p:extLst>
      <p:ext uri="{BB962C8B-B14F-4D97-AF65-F5344CB8AC3E}">
        <p14:creationId xmlns:p14="http://schemas.microsoft.com/office/powerpoint/2010/main" val="2804569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A48A-6734-4714-AAD0-BFBCA530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EBD91-0BBF-4F3A-82BD-40232BCF2D32}"/>
              </a:ext>
            </a:extLst>
          </p:cNvPr>
          <p:cNvSpPr/>
          <p:nvPr/>
        </p:nvSpPr>
        <p:spPr>
          <a:xfrm>
            <a:off x="1069848" y="1496854"/>
            <a:ext cx="10464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grom_top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Main Clock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i_Switch_1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SW1 button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o_Segment1_A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o_Segment2_G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grom_computer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computer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i_Switch_1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hex_to_7seg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upper_digit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o_Segment_A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o_Segment1_A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o_Segment_B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o_Segment1_B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o_Segment_C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o_Segment1_C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o_Segment_D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o_Segment1_D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o_Segment_E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o_Segment1_E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o_Segment_F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o_Segment1_F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o_Segment_G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o_Segment1_G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hex_to_7seg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lower_digit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i_Clk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display_out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]),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o_Segment_A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o_Segment2_A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o_Segment_B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o_Segment2_B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o_Segment_C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o_Segment2_C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o_Segment_D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o_Segment2_D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o_Segment_E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o_Segment2_E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o_Segment_F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o_Segment2_F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o_Segment_G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o_Segment2_G</a:t>
            </a:r>
            <a:r>
              <a:rPr lang="pt-BR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endmodule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71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043C-807C-47B3-A6DC-5DCFF7ED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definition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795C2-657B-4B97-8B52-6E3A61383C54}"/>
              </a:ext>
            </a:extLst>
          </p:cNvPr>
          <p:cNvSpPr/>
          <p:nvPr/>
        </p:nvSpPr>
        <p:spPr>
          <a:xfrm>
            <a:off x="1069848" y="209397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### Main FPGA Clock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set_io i_Clk </a:t>
            </a:r>
            <a:r>
              <a:rPr lang="it-IT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15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## Push-Button Switches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i_Switch_1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53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### LED Pins: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set_io o_LED_1 </a:t>
            </a:r>
            <a:r>
              <a:rPr lang="it-IT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56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set_io o_LED_2 </a:t>
            </a:r>
            <a:r>
              <a:rPr lang="it-IT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57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set_io o_LED_3 </a:t>
            </a:r>
            <a:r>
              <a:rPr lang="it-IT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59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set_io o_LED_4 </a:t>
            </a:r>
            <a:r>
              <a:rPr lang="it-IT" sz="1400" dirty="0">
                <a:solidFill>
                  <a:srgbClr val="FF8000"/>
                </a:solidFill>
                <a:latin typeface="Courier New" panose="02070309020205020404" pitchFamily="49" charset="0"/>
              </a:rPr>
              <a:t>60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4000"/>
                </a:solidFill>
                <a:latin typeface="Courier New" panose="02070309020205020404" pitchFamily="49" charset="0"/>
              </a:rPr>
              <a:t>### 7 Segment Outputs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o_Segment1_A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o_Segment1_B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o_Segment2_C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97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o_Segment2_D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95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o_Segment2_E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o_Segment2_F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o_Segment2_G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96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41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68FD-AFBB-47BF-9BDA-911F7BF8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628E-3FD9-4A57-8E9B-89E8B18C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27" y="2259077"/>
            <a:ext cx="6815773" cy="40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96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662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396D-4F70-4A80-AED7-B5EE1667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CC0D01-2469-4D89-9495-72B627DE7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068847"/>
              </p:ext>
            </p:extLst>
          </p:nvPr>
        </p:nvGraphicFramePr>
        <p:xfrm>
          <a:off x="3982692" y="2380587"/>
          <a:ext cx="7493000" cy="2066925"/>
        </p:xfrm>
        <a:graphic>
          <a:graphicData uri="http://schemas.openxmlformats.org/drawingml/2006/table">
            <a:tbl>
              <a:tblPr/>
              <a:tblGrid>
                <a:gridCol w="1619936">
                  <a:extLst>
                    <a:ext uri="{9D8B030D-6E8A-4147-A177-3AD203B41FA5}">
                      <a16:colId xmlns:a16="http://schemas.microsoft.com/office/drawing/2014/main" val="935575670"/>
                    </a:ext>
                  </a:extLst>
                </a:gridCol>
                <a:gridCol w="1448414">
                  <a:extLst>
                    <a:ext uri="{9D8B030D-6E8A-4147-A177-3AD203B41FA5}">
                      <a16:colId xmlns:a16="http://schemas.microsoft.com/office/drawing/2014/main" val="2569319178"/>
                    </a:ext>
                  </a:extLst>
                </a:gridCol>
                <a:gridCol w="1095839">
                  <a:extLst>
                    <a:ext uri="{9D8B030D-6E8A-4147-A177-3AD203B41FA5}">
                      <a16:colId xmlns:a16="http://schemas.microsoft.com/office/drawing/2014/main" val="3674739765"/>
                    </a:ext>
                  </a:extLst>
                </a:gridCol>
                <a:gridCol w="1016431">
                  <a:extLst>
                    <a:ext uri="{9D8B030D-6E8A-4147-A177-3AD203B41FA5}">
                      <a16:colId xmlns:a16="http://schemas.microsoft.com/office/drawing/2014/main" val="3691369541"/>
                    </a:ext>
                  </a:extLst>
                </a:gridCol>
                <a:gridCol w="1156190">
                  <a:extLst>
                    <a:ext uri="{9D8B030D-6E8A-4147-A177-3AD203B41FA5}">
                      <a16:colId xmlns:a16="http://schemas.microsoft.com/office/drawing/2014/main" val="514676743"/>
                    </a:ext>
                  </a:extLst>
                </a:gridCol>
                <a:gridCol w="1156190">
                  <a:extLst>
                    <a:ext uri="{9D8B030D-6E8A-4147-A177-3AD203B41FA5}">
                      <a16:colId xmlns:a16="http://schemas.microsoft.com/office/drawing/2014/main" val="402523341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!Q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848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rising edge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2138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rising edge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42568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falling edge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!Q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26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557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4413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6513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8C4292-B446-49A2-ACDE-2EA3FC9044C5}"/>
              </a:ext>
            </a:extLst>
          </p:cNvPr>
          <p:cNvSpPr/>
          <p:nvPr/>
        </p:nvSpPr>
        <p:spPr>
          <a:xfrm>
            <a:off x="1701800" y="2870200"/>
            <a:ext cx="1397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9C2DDBE-B41C-4433-9C93-49E824FE0AF1}"/>
              </a:ext>
            </a:extLst>
          </p:cNvPr>
          <p:cNvSpPr/>
          <p:nvPr/>
        </p:nvSpPr>
        <p:spPr>
          <a:xfrm rot="5400000">
            <a:off x="1676400" y="3848100"/>
            <a:ext cx="292100" cy="2413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AE9F57-6A32-4B55-B88B-1718B5A8CC77}"/>
              </a:ext>
            </a:extLst>
          </p:cNvPr>
          <p:cNvCxnSpPr>
            <a:stCxn id="9" idx="3"/>
          </p:cNvCxnSpPr>
          <p:nvPr/>
        </p:nvCxnSpPr>
        <p:spPr>
          <a:xfrm flipH="1">
            <a:off x="1206500" y="3968750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52033-82EB-4E61-815B-DD809A74AE18}"/>
              </a:ext>
            </a:extLst>
          </p:cNvPr>
          <p:cNvCxnSpPr/>
          <p:nvPr/>
        </p:nvCxnSpPr>
        <p:spPr>
          <a:xfrm flipH="1">
            <a:off x="1206500" y="3414049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3C9646-CA62-4D60-8C97-9B6801D2FDF8}"/>
              </a:ext>
            </a:extLst>
          </p:cNvPr>
          <p:cNvCxnSpPr/>
          <p:nvPr/>
        </p:nvCxnSpPr>
        <p:spPr>
          <a:xfrm flipH="1">
            <a:off x="3098800" y="3394999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BD54E9-27C6-4920-9E1F-04F7E3A1970A}"/>
              </a:ext>
            </a:extLst>
          </p:cNvPr>
          <p:cNvCxnSpPr/>
          <p:nvPr/>
        </p:nvCxnSpPr>
        <p:spPr>
          <a:xfrm flipH="1">
            <a:off x="3098800" y="3949700"/>
            <a:ext cx="495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E9F24B-E640-4F21-A64B-8C3C6FD678BC}"/>
              </a:ext>
            </a:extLst>
          </p:cNvPr>
          <p:cNvSpPr txBox="1"/>
          <p:nvPr/>
        </p:nvSpPr>
        <p:spPr>
          <a:xfrm>
            <a:off x="837133" y="321033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47084-182C-4A14-819B-D66EF07EC833}"/>
              </a:ext>
            </a:extLst>
          </p:cNvPr>
          <p:cNvSpPr txBox="1"/>
          <p:nvPr/>
        </p:nvSpPr>
        <p:spPr>
          <a:xfrm>
            <a:off x="546100" y="3822700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6A991-5950-4F44-9216-385448AD4F6C}"/>
              </a:ext>
            </a:extLst>
          </p:cNvPr>
          <p:cNvSpPr txBox="1"/>
          <p:nvPr/>
        </p:nvSpPr>
        <p:spPr>
          <a:xfrm>
            <a:off x="3594100" y="32030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4B1B8-08BC-45EB-AF05-BCAA81352F5F}"/>
              </a:ext>
            </a:extLst>
          </p:cNvPr>
          <p:cNvSpPr txBox="1"/>
          <p:nvPr/>
        </p:nvSpPr>
        <p:spPr>
          <a:xfrm>
            <a:off x="3587925" y="378408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!Q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75A4F5C-68A1-4632-AB1A-CB6F80A7453D}"/>
              </a:ext>
            </a:extLst>
          </p:cNvPr>
          <p:cNvCxnSpPr/>
          <p:nvPr/>
        </p:nvCxnSpPr>
        <p:spPr>
          <a:xfrm flipV="1">
            <a:off x="1340025" y="5295900"/>
            <a:ext cx="1321867" cy="6731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66463E-4B9A-46DE-A297-8F47904EDBDB}"/>
              </a:ext>
            </a:extLst>
          </p:cNvPr>
          <p:cNvCxnSpPr/>
          <p:nvPr/>
        </p:nvCxnSpPr>
        <p:spPr>
          <a:xfrm>
            <a:off x="2661892" y="5295900"/>
            <a:ext cx="1320800" cy="673100"/>
          </a:xfrm>
          <a:prstGeom prst="bentConnector3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5C6A6D-505A-4422-A226-9F1868E50051}"/>
              </a:ext>
            </a:extLst>
          </p:cNvPr>
          <p:cNvSpPr txBox="1"/>
          <p:nvPr/>
        </p:nvSpPr>
        <p:spPr>
          <a:xfrm>
            <a:off x="589737" y="5784334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83BCD-1E97-41AB-BD12-35FF0E9A83D6}"/>
              </a:ext>
            </a:extLst>
          </p:cNvPr>
          <p:cNvSpPr/>
          <p:nvPr/>
        </p:nvSpPr>
        <p:spPr>
          <a:xfrm>
            <a:off x="1822450" y="5041900"/>
            <a:ext cx="527050" cy="123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F8283C-52EE-484C-94C6-637670CC977E}"/>
              </a:ext>
            </a:extLst>
          </p:cNvPr>
          <p:cNvSpPr/>
          <p:nvPr/>
        </p:nvSpPr>
        <p:spPr>
          <a:xfrm>
            <a:off x="3092625" y="5041173"/>
            <a:ext cx="527050" cy="1231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A1724D-4A88-4BA6-96F1-184751A28425}"/>
              </a:ext>
            </a:extLst>
          </p:cNvPr>
          <p:cNvSpPr txBox="1"/>
          <p:nvPr/>
        </p:nvSpPr>
        <p:spPr>
          <a:xfrm>
            <a:off x="854481" y="47045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Rising 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52131D-9F98-4B19-8E46-34FDAD6252A9}"/>
              </a:ext>
            </a:extLst>
          </p:cNvPr>
          <p:cNvSpPr txBox="1"/>
          <p:nvPr/>
        </p:nvSpPr>
        <p:spPr>
          <a:xfrm>
            <a:off x="3619675" y="46777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Falling edge</a:t>
            </a:r>
          </a:p>
        </p:txBody>
      </p:sp>
    </p:spTree>
    <p:extLst>
      <p:ext uri="{BB962C8B-B14F-4D97-AF65-F5344CB8AC3E}">
        <p14:creationId xmlns:p14="http://schemas.microsoft.com/office/powerpoint/2010/main" val="147581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16" grpId="0"/>
      <p:bldP spid="17" grpId="0"/>
      <p:bldP spid="18" grpId="0"/>
      <p:bldP spid="23" grpId="0"/>
      <p:bldP spid="24" grpId="0" animBg="1"/>
      <p:bldP spid="26" grpId="0" animBg="1"/>
      <p:bldP spid="27" grpId="0"/>
      <p:bldP spid="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86210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4379-A771-4C57-BC3C-A7CE524B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0611-322C-49D6-8CBF-A0FB84A6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source code at https://github.com/mmicko/grom8</a:t>
            </a:r>
          </a:p>
          <a:p>
            <a:r>
              <a:rPr lang="en-US" dirty="0" err="1"/>
              <a:t>Nandland</a:t>
            </a:r>
            <a:r>
              <a:rPr lang="en-US" dirty="0"/>
              <a:t> YouTube video channel</a:t>
            </a:r>
          </a:p>
          <a:p>
            <a:r>
              <a:rPr lang="en-US" dirty="0"/>
              <a:t>http://www.fpga4student.com/ for beginner tutorials</a:t>
            </a:r>
          </a:p>
          <a:p>
            <a:r>
              <a:rPr lang="en-US" dirty="0"/>
              <a:t>http://www.clifford.at/yosys/ for those interested in open source tools</a:t>
            </a:r>
          </a:p>
        </p:txBody>
      </p:sp>
    </p:spTree>
    <p:extLst>
      <p:ext uri="{BB962C8B-B14F-4D97-AF65-F5344CB8AC3E}">
        <p14:creationId xmlns:p14="http://schemas.microsoft.com/office/powerpoint/2010/main" val="675618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A1D7-760D-4757-A0E8-B06AE60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02" y="2544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8332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464E-7BC2-4B65-B49E-D62B017B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What is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988-527C-4342-BACE-937D120DF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Field-programmable gate array</a:t>
            </a:r>
          </a:p>
          <a:p>
            <a:r>
              <a:rPr lang="en-US" dirty="0"/>
              <a:t>Logic block – LUT + D Flip-Flop + full adder</a:t>
            </a:r>
          </a:p>
          <a:p>
            <a:r>
              <a:rPr lang="en-US" dirty="0"/>
              <a:t>I/O block – one per each pin</a:t>
            </a:r>
          </a:p>
          <a:p>
            <a:r>
              <a:rPr lang="en-US" dirty="0"/>
              <a:t>Interconnections, clock tree</a:t>
            </a:r>
          </a:p>
          <a:p>
            <a:r>
              <a:rPr lang="en-US" dirty="0"/>
              <a:t>Hard block – Block RAM, multipliers, DSP, CPU,…</a:t>
            </a:r>
          </a:p>
          <a:p>
            <a:endParaRPr lang="en-US" dirty="0"/>
          </a:p>
          <a:p>
            <a:r>
              <a:rPr lang="en-US" dirty="0"/>
              <a:t>Vendors: Xilinx, Intel/Altera, Lattice, </a:t>
            </a:r>
            <a:r>
              <a:rPr lang="en-US" dirty="0" err="1"/>
              <a:t>Microsemi</a:t>
            </a:r>
            <a:r>
              <a:rPr lang="en-US" dirty="0"/>
              <a:t> …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817E0-22DF-4C82-81D3-5F7CE98AC1DD}"/>
              </a:ext>
            </a:extLst>
          </p:cNvPr>
          <p:cNvSpPr/>
          <p:nvPr/>
        </p:nvSpPr>
        <p:spPr>
          <a:xfrm>
            <a:off x="9634330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A8007-EB59-49FB-8307-A9D54BEC450F}"/>
              </a:ext>
            </a:extLst>
          </p:cNvPr>
          <p:cNvSpPr/>
          <p:nvPr/>
        </p:nvSpPr>
        <p:spPr>
          <a:xfrm>
            <a:off x="9945756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8272C-8DE6-4A30-B763-A00AED9F4F67}"/>
              </a:ext>
            </a:extLst>
          </p:cNvPr>
          <p:cNvSpPr/>
          <p:nvPr/>
        </p:nvSpPr>
        <p:spPr>
          <a:xfrm>
            <a:off x="10245454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74A1D-6581-49BA-B0A4-A55CAF3D1567}"/>
              </a:ext>
            </a:extLst>
          </p:cNvPr>
          <p:cNvSpPr/>
          <p:nvPr/>
        </p:nvSpPr>
        <p:spPr>
          <a:xfrm>
            <a:off x="10545152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96AA2-9BC6-4820-B230-498B04E0DC41}"/>
              </a:ext>
            </a:extLst>
          </p:cNvPr>
          <p:cNvSpPr/>
          <p:nvPr/>
        </p:nvSpPr>
        <p:spPr>
          <a:xfrm>
            <a:off x="10856578" y="212140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DC09B-680F-4F74-A164-E35B3B4776C6}"/>
              </a:ext>
            </a:extLst>
          </p:cNvPr>
          <p:cNvSpPr/>
          <p:nvPr/>
        </p:nvSpPr>
        <p:spPr>
          <a:xfrm>
            <a:off x="9309058" y="2382990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3B36C-8BFD-44F4-99B4-04FB442BFBB2}"/>
              </a:ext>
            </a:extLst>
          </p:cNvPr>
          <p:cNvSpPr/>
          <p:nvPr/>
        </p:nvSpPr>
        <p:spPr>
          <a:xfrm>
            <a:off x="9638881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DA12F-E471-41CF-B178-D25865DD63FD}"/>
              </a:ext>
            </a:extLst>
          </p:cNvPr>
          <p:cNvSpPr/>
          <p:nvPr/>
        </p:nvSpPr>
        <p:spPr>
          <a:xfrm>
            <a:off x="9937737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EF32E-48EE-4739-8709-B1CBB896BEAB}"/>
              </a:ext>
            </a:extLst>
          </p:cNvPr>
          <p:cNvSpPr/>
          <p:nvPr/>
        </p:nvSpPr>
        <p:spPr>
          <a:xfrm>
            <a:off x="10250530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FA007-4129-420F-B9F2-B870C4ECCA2D}"/>
              </a:ext>
            </a:extLst>
          </p:cNvPr>
          <p:cNvSpPr/>
          <p:nvPr/>
        </p:nvSpPr>
        <p:spPr>
          <a:xfrm>
            <a:off x="10544837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9EDAF-33CE-4605-849E-D1831726C017}"/>
              </a:ext>
            </a:extLst>
          </p:cNvPr>
          <p:cNvSpPr/>
          <p:nvPr/>
        </p:nvSpPr>
        <p:spPr>
          <a:xfrm>
            <a:off x="10836542" y="238299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BC8B0-EABF-4425-B2F7-6AFDBBA73C1A}"/>
              </a:ext>
            </a:extLst>
          </p:cNvPr>
          <p:cNvSpPr/>
          <p:nvPr/>
        </p:nvSpPr>
        <p:spPr>
          <a:xfrm>
            <a:off x="11161534" y="2382990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3AEEB-BF8F-44AF-B532-70D464874681}"/>
              </a:ext>
            </a:extLst>
          </p:cNvPr>
          <p:cNvSpPr/>
          <p:nvPr/>
        </p:nvSpPr>
        <p:spPr>
          <a:xfrm>
            <a:off x="9309057" y="2644572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EAE91E-8A2F-4C86-BF56-47EFC4A02A99}"/>
              </a:ext>
            </a:extLst>
          </p:cNvPr>
          <p:cNvSpPr/>
          <p:nvPr/>
        </p:nvSpPr>
        <p:spPr>
          <a:xfrm>
            <a:off x="9638880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2E773D-1460-4D68-9049-9D70F385739A}"/>
              </a:ext>
            </a:extLst>
          </p:cNvPr>
          <p:cNvSpPr/>
          <p:nvPr/>
        </p:nvSpPr>
        <p:spPr>
          <a:xfrm>
            <a:off x="9937736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4D82D-F069-4363-A6A3-F6A3D0182E4B}"/>
              </a:ext>
            </a:extLst>
          </p:cNvPr>
          <p:cNvSpPr/>
          <p:nvPr/>
        </p:nvSpPr>
        <p:spPr>
          <a:xfrm>
            <a:off x="10250529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43479E-0FFB-46E4-A841-9BDF18601C4F}"/>
              </a:ext>
            </a:extLst>
          </p:cNvPr>
          <p:cNvSpPr/>
          <p:nvPr/>
        </p:nvSpPr>
        <p:spPr>
          <a:xfrm>
            <a:off x="10544836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12F2B2-B6BA-4873-A99A-A94EBB3D91A5}"/>
              </a:ext>
            </a:extLst>
          </p:cNvPr>
          <p:cNvSpPr/>
          <p:nvPr/>
        </p:nvSpPr>
        <p:spPr>
          <a:xfrm>
            <a:off x="10836541" y="264457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B8113-D046-49DC-95FF-0F9C8E6EC1C7}"/>
              </a:ext>
            </a:extLst>
          </p:cNvPr>
          <p:cNvSpPr/>
          <p:nvPr/>
        </p:nvSpPr>
        <p:spPr>
          <a:xfrm>
            <a:off x="11161533" y="2634441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EAE86D-6F25-45BD-B398-54B8C299C26E}"/>
              </a:ext>
            </a:extLst>
          </p:cNvPr>
          <p:cNvSpPr/>
          <p:nvPr/>
        </p:nvSpPr>
        <p:spPr>
          <a:xfrm>
            <a:off x="9309057" y="2906154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83C82F-1ADB-401F-A02E-8E26BBEFDCA8}"/>
              </a:ext>
            </a:extLst>
          </p:cNvPr>
          <p:cNvSpPr/>
          <p:nvPr/>
        </p:nvSpPr>
        <p:spPr>
          <a:xfrm>
            <a:off x="9638880" y="290615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877C88-99DF-489F-98B6-B2553C7AA84D}"/>
              </a:ext>
            </a:extLst>
          </p:cNvPr>
          <p:cNvSpPr/>
          <p:nvPr/>
        </p:nvSpPr>
        <p:spPr>
          <a:xfrm>
            <a:off x="9937736" y="2906154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3CD43A-1BEB-412F-AD86-905D1A55A5A6}"/>
              </a:ext>
            </a:extLst>
          </p:cNvPr>
          <p:cNvSpPr/>
          <p:nvPr/>
        </p:nvSpPr>
        <p:spPr>
          <a:xfrm>
            <a:off x="10250529" y="290615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E8E8C3-43C8-4DE5-A666-0D73F50934C3}"/>
              </a:ext>
            </a:extLst>
          </p:cNvPr>
          <p:cNvSpPr/>
          <p:nvPr/>
        </p:nvSpPr>
        <p:spPr>
          <a:xfrm>
            <a:off x="10544836" y="2906154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AE940-85ED-43ED-93DF-23FCBA935951}"/>
              </a:ext>
            </a:extLst>
          </p:cNvPr>
          <p:cNvSpPr/>
          <p:nvPr/>
        </p:nvSpPr>
        <p:spPr>
          <a:xfrm>
            <a:off x="10836541" y="290615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825721-EA69-4DCF-805E-171F1BC31092}"/>
              </a:ext>
            </a:extLst>
          </p:cNvPr>
          <p:cNvSpPr/>
          <p:nvPr/>
        </p:nvSpPr>
        <p:spPr>
          <a:xfrm>
            <a:off x="11161533" y="2906154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2F30B-0205-4644-B327-6685660FBCEA}"/>
              </a:ext>
            </a:extLst>
          </p:cNvPr>
          <p:cNvSpPr/>
          <p:nvPr/>
        </p:nvSpPr>
        <p:spPr>
          <a:xfrm>
            <a:off x="9309057" y="3167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83163A-A4E8-4145-9A50-96E151835FFA}"/>
              </a:ext>
            </a:extLst>
          </p:cNvPr>
          <p:cNvSpPr/>
          <p:nvPr/>
        </p:nvSpPr>
        <p:spPr>
          <a:xfrm>
            <a:off x="9638880" y="3167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E13D-7DD1-476A-A02F-DEF4537A2A0B}"/>
              </a:ext>
            </a:extLst>
          </p:cNvPr>
          <p:cNvSpPr/>
          <p:nvPr/>
        </p:nvSpPr>
        <p:spPr>
          <a:xfrm>
            <a:off x="9937736" y="3167736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2C22E7-7656-4A5C-A62F-65F7DBFD7475}"/>
              </a:ext>
            </a:extLst>
          </p:cNvPr>
          <p:cNvSpPr/>
          <p:nvPr/>
        </p:nvSpPr>
        <p:spPr>
          <a:xfrm>
            <a:off x="10250529" y="3167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47C19E-5C60-4F72-85BC-EACE759987DB}"/>
              </a:ext>
            </a:extLst>
          </p:cNvPr>
          <p:cNvSpPr/>
          <p:nvPr/>
        </p:nvSpPr>
        <p:spPr>
          <a:xfrm>
            <a:off x="10544836" y="3167736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2690-5164-46F0-8D33-75016ABBD5BF}"/>
              </a:ext>
            </a:extLst>
          </p:cNvPr>
          <p:cNvSpPr/>
          <p:nvPr/>
        </p:nvSpPr>
        <p:spPr>
          <a:xfrm>
            <a:off x="10836541" y="3167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AB1F75-D1A6-42BD-9067-10156E663ADF}"/>
              </a:ext>
            </a:extLst>
          </p:cNvPr>
          <p:cNvSpPr/>
          <p:nvPr/>
        </p:nvSpPr>
        <p:spPr>
          <a:xfrm>
            <a:off x="11161533" y="3167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F1DE85-75ED-4AE9-84A7-CA15B5CC85BA}"/>
              </a:ext>
            </a:extLst>
          </p:cNvPr>
          <p:cNvSpPr/>
          <p:nvPr/>
        </p:nvSpPr>
        <p:spPr>
          <a:xfrm>
            <a:off x="9309057" y="3439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817856-9A02-43CF-BED0-8F510C6C9B1C}"/>
              </a:ext>
            </a:extLst>
          </p:cNvPr>
          <p:cNvSpPr/>
          <p:nvPr/>
        </p:nvSpPr>
        <p:spPr>
          <a:xfrm>
            <a:off x="9638880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61E8A-07A7-41DA-A023-22F683D28F82}"/>
              </a:ext>
            </a:extLst>
          </p:cNvPr>
          <p:cNvSpPr/>
          <p:nvPr/>
        </p:nvSpPr>
        <p:spPr>
          <a:xfrm>
            <a:off x="9937736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18BFAE-485F-4D8E-B7AD-595400DBE7B2}"/>
              </a:ext>
            </a:extLst>
          </p:cNvPr>
          <p:cNvSpPr/>
          <p:nvPr/>
        </p:nvSpPr>
        <p:spPr>
          <a:xfrm>
            <a:off x="10250529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31622-A1FA-460B-B59D-E192DD71F78B}"/>
              </a:ext>
            </a:extLst>
          </p:cNvPr>
          <p:cNvSpPr/>
          <p:nvPr/>
        </p:nvSpPr>
        <p:spPr>
          <a:xfrm>
            <a:off x="10544836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E3EA08-EC5E-42BD-88AE-57EF02474C66}"/>
              </a:ext>
            </a:extLst>
          </p:cNvPr>
          <p:cNvSpPr/>
          <p:nvPr/>
        </p:nvSpPr>
        <p:spPr>
          <a:xfrm>
            <a:off x="10836541" y="3439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24B1E6-71C9-49FC-8288-45A95FEA4F67}"/>
              </a:ext>
            </a:extLst>
          </p:cNvPr>
          <p:cNvSpPr/>
          <p:nvPr/>
        </p:nvSpPr>
        <p:spPr>
          <a:xfrm>
            <a:off x="11161533" y="3439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80C612-AB6E-4A8D-82FA-DF16405D9DCB}"/>
              </a:ext>
            </a:extLst>
          </p:cNvPr>
          <p:cNvSpPr/>
          <p:nvPr/>
        </p:nvSpPr>
        <p:spPr>
          <a:xfrm>
            <a:off x="9309057" y="3711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DA48E5-3C2B-41AB-9B48-DAD9765AE1C6}"/>
              </a:ext>
            </a:extLst>
          </p:cNvPr>
          <p:cNvSpPr/>
          <p:nvPr/>
        </p:nvSpPr>
        <p:spPr>
          <a:xfrm>
            <a:off x="9638880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1904C7-24B1-42FC-AE64-BC6E5E434974}"/>
              </a:ext>
            </a:extLst>
          </p:cNvPr>
          <p:cNvSpPr/>
          <p:nvPr/>
        </p:nvSpPr>
        <p:spPr>
          <a:xfrm>
            <a:off x="9937736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8604FD-83C6-4275-BE39-DCF159ADCA5D}"/>
              </a:ext>
            </a:extLst>
          </p:cNvPr>
          <p:cNvSpPr/>
          <p:nvPr/>
        </p:nvSpPr>
        <p:spPr>
          <a:xfrm>
            <a:off x="10250529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15D6C2-5B0A-4555-A533-8055F8130A7A}"/>
              </a:ext>
            </a:extLst>
          </p:cNvPr>
          <p:cNvSpPr/>
          <p:nvPr/>
        </p:nvSpPr>
        <p:spPr>
          <a:xfrm>
            <a:off x="10544836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7C5D25-5CD8-4B0E-9BE3-91A165E30A65}"/>
              </a:ext>
            </a:extLst>
          </p:cNvPr>
          <p:cNvSpPr/>
          <p:nvPr/>
        </p:nvSpPr>
        <p:spPr>
          <a:xfrm>
            <a:off x="10836541" y="371173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7BB608-6408-4FFC-9B87-14391AB997AC}"/>
              </a:ext>
            </a:extLst>
          </p:cNvPr>
          <p:cNvSpPr/>
          <p:nvPr/>
        </p:nvSpPr>
        <p:spPr>
          <a:xfrm>
            <a:off x="11161533" y="371173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0AB994-4790-4496-8FD7-C239A8103829}"/>
              </a:ext>
            </a:extLst>
          </p:cNvPr>
          <p:cNvSpPr/>
          <p:nvPr/>
        </p:nvSpPr>
        <p:spPr>
          <a:xfrm>
            <a:off x="9634330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6159BC-26DC-41AB-980B-95EDEAEC2F89}"/>
              </a:ext>
            </a:extLst>
          </p:cNvPr>
          <p:cNvSpPr/>
          <p:nvPr/>
        </p:nvSpPr>
        <p:spPr>
          <a:xfrm>
            <a:off x="9945756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9F1779-8B5B-4851-A1C2-CB3A7E14D3EC}"/>
              </a:ext>
            </a:extLst>
          </p:cNvPr>
          <p:cNvSpPr/>
          <p:nvPr/>
        </p:nvSpPr>
        <p:spPr>
          <a:xfrm>
            <a:off x="10245454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61B2D3-AB49-4D21-B45A-6916B23D2FF1}"/>
              </a:ext>
            </a:extLst>
          </p:cNvPr>
          <p:cNvSpPr/>
          <p:nvPr/>
        </p:nvSpPr>
        <p:spPr>
          <a:xfrm>
            <a:off x="10545152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C856B2-B447-43F0-9675-8ECB645EE61E}"/>
              </a:ext>
            </a:extLst>
          </p:cNvPr>
          <p:cNvSpPr/>
          <p:nvPr/>
        </p:nvSpPr>
        <p:spPr>
          <a:xfrm>
            <a:off x="10856578" y="396887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BA0415-CDD8-45E0-879C-DF397E7211E1}"/>
              </a:ext>
            </a:extLst>
          </p:cNvPr>
          <p:cNvCxnSpPr>
            <a:cxnSpLocks/>
            <a:stCxn id="56" idx="0"/>
            <a:endCxn id="6" idx="2"/>
          </p:cNvCxnSpPr>
          <p:nvPr/>
        </p:nvCxnSpPr>
        <p:spPr>
          <a:xfrm flipV="1">
            <a:off x="972047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D0E8DE-F8F3-4AC4-B7F0-ED401BFA28EB}"/>
              </a:ext>
            </a:extLst>
          </p:cNvPr>
          <p:cNvCxnSpPr>
            <a:cxnSpLocks/>
          </p:cNvCxnSpPr>
          <p:nvPr/>
        </p:nvCxnSpPr>
        <p:spPr>
          <a:xfrm flipV="1">
            <a:off x="10028442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AC1D1B-479A-4419-8E35-8739E26A9EC9}"/>
              </a:ext>
            </a:extLst>
          </p:cNvPr>
          <p:cNvCxnSpPr>
            <a:cxnSpLocks/>
          </p:cNvCxnSpPr>
          <p:nvPr/>
        </p:nvCxnSpPr>
        <p:spPr>
          <a:xfrm flipV="1">
            <a:off x="1032372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EF930E-1CD8-4E26-85E6-68DD025B8583}"/>
              </a:ext>
            </a:extLst>
          </p:cNvPr>
          <p:cNvCxnSpPr>
            <a:cxnSpLocks/>
          </p:cNvCxnSpPr>
          <p:nvPr/>
        </p:nvCxnSpPr>
        <p:spPr>
          <a:xfrm flipV="1">
            <a:off x="1062852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EEDB58-B292-4D78-B1E0-4E6001C0FF31}"/>
              </a:ext>
            </a:extLst>
          </p:cNvPr>
          <p:cNvCxnSpPr>
            <a:cxnSpLocks/>
          </p:cNvCxnSpPr>
          <p:nvPr/>
        </p:nvCxnSpPr>
        <p:spPr>
          <a:xfrm flipV="1">
            <a:off x="10926970" y="226612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48FA5D-D5B9-4ED3-8F05-9380BD182723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9481337" y="24553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229E67-2D28-4D4F-9C14-44D1D3404DBF}"/>
              </a:ext>
            </a:extLst>
          </p:cNvPr>
          <p:cNvCxnSpPr/>
          <p:nvPr/>
        </p:nvCxnSpPr>
        <p:spPr>
          <a:xfrm>
            <a:off x="9481336" y="27093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43E5C8-B3E9-41B6-B310-CBA5BC59EBEC}"/>
              </a:ext>
            </a:extLst>
          </p:cNvPr>
          <p:cNvCxnSpPr/>
          <p:nvPr/>
        </p:nvCxnSpPr>
        <p:spPr>
          <a:xfrm>
            <a:off x="9481336" y="29760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5E592F-CFE4-434A-830A-F20A83343438}"/>
              </a:ext>
            </a:extLst>
          </p:cNvPr>
          <p:cNvCxnSpPr/>
          <p:nvPr/>
        </p:nvCxnSpPr>
        <p:spPr>
          <a:xfrm>
            <a:off x="9483621" y="32300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9124E7-29AA-49BC-9536-D525509C1EB4}"/>
              </a:ext>
            </a:extLst>
          </p:cNvPr>
          <p:cNvCxnSpPr/>
          <p:nvPr/>
        </p:nvCxnSpPr>
        <p:spPr>
          <a:xfrm>
            <a:off x="9483621" y="34967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E6C59C-C71B-42FB-ACCD-675F4F45D3FD}"/>
              </a:ext>
            </a:extLst>
          </p:cNvPr>
          <p:cNvCxnSpPr/>
          <p:nvPr/>
        </p:nvCxnSpPr>
        <p:spPr>
          <a:xfrm>
            <a:off x="9481336" y="377614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C69D-2692-443D-892C-11D76D7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4F656-6A02-478E-AEC7-AB151E8D0130}"/>
              </a:ext>
            </a:extLst>
          </p:cNvPr>
          <p:cNvSpPr/>
          <p:nvPr/>
        </p:nvSpPr>
        <p:spPr>
          <a:xfrm>
            <a:off x="1979720" y="3160450"/>
            <a:ext cx="171339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C407-E9E4-479F-B379-FBF47776D181}"/>
              </a:ext>
            </a:extLst>
          </p:cNvPr>
          <p:cNvSpPr/>
          <p:nvPr/>
        </p:nvSpPr>
        <p:spPr>
          <a:xfrm>
            <a:off x="5255580" y="3160450"/>
            <a:ext cx="1242874" cy="1012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  <a:p>
            <a:pPr algn="ctr"/>
            <a:r>
              <a:rPr lang="en-US" dirty="0"/>
              <a:t>Adder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7D606278-E802-4959-B87E-A94552D6AED0}"/>
              </a:ext>
            </a:extLst>
          </p:cNvPr>
          <p:cNvSpPr/>
          <p:nvPr/>
        </p:nvSpPr>
        <p:spPr>
          <a:xfrm rot="16200000">
            <a:off x="4262434" y="4588785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DE8D6783-331D-4324-B9D8-FFF72BA14641}"/>
              </a:ext>
            </a:extLst>
          </p:cNvPr>
          <p:cNvSpPr/>
          <p:nvPr/>
        </p:nvSpPr>
        <p:spPr>
          <a:xfrm rot="16200000">
            <a:off x="6799666" y="3598000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FECB515-72BC-4E3F-B4EE-5327C2B54B8C}"/>
              </a:ext>
            </a:extLst>
          </p:cNvPr>
          <p:cNvSpPr/>
          <p:nvPr/>
        </p:nvSpPr>
        <p:spPr>
          <a:xfrm rot="16200000">
            <a:off x="9829912" y="3331300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3544D-1F31-4748-93A9-E4129C4580AB}"/>
              </a:ext>
            </a:extLst>
          </p:cNvPr>
          <p:cNvSpPr/>
          <p:nvPr/>
        </p:nvSpPr>
        <p:spPr>
          <a:xfrm>
            <a:off x="8342864" y="3160450"/>
            <a:ext cx="1162974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Flip-Flop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54A10-198D-45F6-ABC1-39D50F0661A9}"/>
              </a:ext>
            </a:extLst>
          </p:cNvPr>
          <p:cNvSpPr/>
          <p:nvPr/>
        </p:nvSpPr>
        <p:spPr>
          <a:xfrm>
            <a:off x="1633491" y="2166151"/>
            <a:ext cx="9339309" cy="3639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D25DFA-48EF-42E2-BA4C-9C9DCC7CC857}"/>
              </a:ext>
            </a:extLst>
          </p:cNvPr>
          <p:cNvCxnSpPr/>
          <p:nvPr/>
        </p:nvCxnSpPr>
        <p:spPr>
          <a:xfrm>
            <a:off x="923278" y="3435658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A9763-95C2-4783-8B7D-82AF5F8F2ED3}"/>
              </a:ext>
            </a:extLst>
          </p:cNvPr>
          <p:cNvCxnSpPr/>
          <p:nvPr/>
        </p:nvCxnSpPr>
        <p:spPr>
          <a:xfrm>
            <a:off x="923278" y="3708645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EC18D-616D-47A2-A447-782D90550F62}"/>
              </a:ext>
            </a:extLst>
          </p:cNvPr>
          <p:cNvCxnSpPr/>
          <p:nvPr/>
        </p:nvCxnSpPr>
        <p:spPr>
          <a:xfrm>
            <a:off x="923278" y="4007158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AF0B5-ABF9-4C4D-91BC-F47CAF79C335}"/>
              </a:ext>
            </a:extLst>
          </p:cNvPr>
          <p:cNvCxnSpPr>
            <a:cxnSpLocks/>
          </p:cNvCxnSpPr>
          <p:nvPr/>
        </p:nvCxnSpPr>
        <p:spPr>
          <a:xfrm>
            <a:off x="3693110" y="3435658"/>
            <a:ext cx="15624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2B1B1-2420-4928-A1B1-7D61BA81C1B4}"/>
              </a:ext>
            </a:extLst>
          </p:cNvPr>
          <p:cNvCxnSpPr>
            <a:cxnSpLocks/>
          </p:cNvCxnSpPr>
          <p:nvPr/>
        </p:nvCxnSpPr>
        <p:spPr>
          <a:xfrm>
            <a:off x="3693110" y="3854758"/>
            <a:ext cx="15624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AD898C-C74B-4839-8A6F-BB630FA83F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9939" y="3880038"/>
            <a:ext cx="1269510" cy="380750"/>
          </a:xfrm>
          <a:prstGeom prst="bentConnector3">
            <a:avLst>
              <a:gd name="adj1" fmla="val 10041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6D6744-F87B-40BB-ABA4-6F70AC6313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641" y="4234537"/>
            <a:ext cx="1316485" cy="556928"/>
          </a:xfrm>
          <a:prstGeom prst="bentConnector3">
            <a:avLst>
              <a:gd name="adj1" fmla="val 9977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938E23-195C-4945-A17B-99C33B2034AF}"/>
              </a:ext>
            </a:extLst>
          </p:cNvPr>
          <p:cNvCxnSpPr/>
          <p:nvPr/>
        </p:nvCxnSpPr>
        <p:spPr>
          <a:xfrm>
            <a:off x="10671116" y="3637624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26C764-F6BF-4B8A-80C2-88AD8D52597B}"/>
              </a:ext>
            </a:extLst>
          </p:cNvPr>
          <p:cNvCxnSpPr>
            <a:cxnSpLocks/>
          </p:cNvCxnSpPr>
          <p:nvPr/>
        </p:nvCxnSpPr>
        <p:spPr>
          <a:xfrm flipV="1">
            <a:off x="6498454" y="3701988"/>
            <a:ext cx="529768" cy="11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FECAD7-2288-4864-AD56-88E4DB639507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5103638" y="4280331"/>
            <a:ext cx="1924584" cy="614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7E1A73-0878-4981-9869-DF78B7A53051}"/>
              </a:ext>
            </a:extLst>
          </p:cNvPr>
          <p:cNvCxnSpPr>
            <a:cxnSpLocks/>
          </p:cNvCxnSpPr>
          <p:nvPr/>
        </p:nvCxnSpPr>
        <p:spPr>
          <a:xfrm>
            <a:off x="7640870" y="3842108"/>
            <a:ext cx="701994" cy="12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A50B91-2482-4C25-8E9B-F38156E22DEE}"/>
              </a:ext>
            </a:extLst>
          </p:cNvPr>
          <p:cNvCxnSpPr>
            <a:cxnSpLocks/>
          </p:cNvCxnSpPr>
          <p:nvPr/>
        </p:nvCxnSpPr>
        <p:spPr>
          <a:xfrm>
            <a:off x="9505838" y="3948268"/>
            <a:ext cx="572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E88A7-80F7-46CA-B5DD-EBE083878982}"/>
              </a:ext>
            </a:extLst>
          </p:cNvPr>
          <p:cNvCxnSpPr>
            <a:cxnSpLocks/>
          </p:cNvCxnSpPr>
          <p:nvPr/>
        </p:nvCxnSpPr>
        <p:spPr>
          <a:xfrm flipV="1">
            <a:off x="7991867" y="2849880"/>
            <a:ext cx="0" cy="992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B8D35A-BE4A-424E-987F-8C77044D98D2}"/>
              </a:ext>
            </a:extLst>
          </p:cNvPr>
          <p:cNvCxnSpPr>
            <a:cxnSpLocks/>
          </p:cNvCxnSpPr>
          <p:nvPr/>
        </p:nvCxnSpPr>
        <p:spPr>
          <a:xfrm flipH="1">
            <a:off x="7982175" y="2849880"/>
            <a:ext cx="1238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AA5A6A-7F3A-437A-93CF-9DF18D83E1FC}"/>
              </a:ext>
            </a:extLst>
          </p:cNvPr>
          <p:cNvCxnSpPr/>
          <p:nvPr/>
        </p:nvCxnSpPr>
        <p:spPr>
          <a:xfrm>
            <a:off x="9220943" y="2849880"/>
            <a:ext cx="837525" cy="64008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A2F765-FDA2-4E2F-B625-6638F9356719}"/>
              </a:ext>
            </a:extLst>
          </p:cNvPr>
          <p:cNvCxnSpPr>
            <a:cxnSpLocks/>
          </p:cNvCxnSpPr>
          <p:nvPr/>
        </p:nvCxnSpPr>
        <p:spPr>
          <a:xfrm>
            <a:off x="7770410" y="1447800"/>
            <a:ext cx="0" cy="48539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AAE283-F079-445A-B57D-705F4241C7BE}"/>
              </a:ext>
            </a:extLst>
          </p:cNvPr>
          <p:cNvCxnSpPr/>
          <p:nvPr/>
        </p:nvCxnSpPr>
        <p:spPr>
          <a:xfrm>
            <a:off x="7770410" y="4076700"/>
            <a:ext cx="57245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C89D6F-6F88-4C11-BA9C-A76B8FD4317D}"/>
              </a:ext>
            </a:extLst>
          </p:cNvPr>
          <p:cNvSpPr txBox="1"/>
          <p:nvPr/>
        </p:nvSpPr>
        <p:spPr>
          <a:xfrm>
            <a:off x="7770271" y="604337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844F02-00A2-4638-817E-2C56B7530A0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97314" y="5323013"/>
            <a:ext cx="0" cy="97872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571247-A34C-4EBF-AF97-E61568BFAC2D}"/>
              </a:ext>
            </a:extLst>
          </p:cNvPr>
          <p:cNvCxnSpPr>
            <a:cxnSpLocks/>
          </p:cNvCxnSpPr>
          <p:nvPr/>
        </p:nvCxnSpPr>
        <p:spPr>
          <a:xfrm flipH="1" flipV="1">
            <a:off x="7323640" y="4360229"/>
            <a:ext cx="11840" cy="19415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A95AD7-7CCA-4E85-A103-3B25BB1C060E}"/>
              </a:ext>
            </a:extLst>
          </p:cNvPr>
          <p:cNvCxnSpPr>
            <a:cxnSpLocks/>
          </p:cNvCxnSpPr>
          <p:nvPr/>
        </p:nvCxnSpPr>
        <p:spPr>
          <a:xfrm flipV="1">
            <a:off x="10364792" y="4101706"/>
            <a:ext cx="0" cy="2311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7E74AC-C3F3-41D9-A155-0419B8F73165}"/>
              </a:ext>
            </a:extLst>
          </p:cNvPr>
          <p:cNvCxnSpPr>
            <a:cxnSpLocks/>
          </p:cNvCxnSpPr>
          <p:nvPr/>
        </p:nvCxnSpPr>
        <p:spPr>
          <a:xfrm>
            <a:off x="5825564" y="1688977"/>
            <a:ext cx="0" cy="14714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45F08E-FAFA-496E-AECD-4AFDB629D236}"/>
              </a:ext>
            </a:extLst>
          </p:cNvPr>
          <p:cNvCxnSpPr>
            <a:cxnSpLocks/>
          </p:cNvCxnSpPr>
          <p:nvPr/>
        </p:nvCxnSpPr>
        <p:spPr>
          <a:xfrm>
            <a:off x="5825564" y="4172504"/>
            <a:ext cx="0" cy="18708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55D8CD8-4B75-49C5-810B-153AA04234FE}"/>
              </a:ext>
            </a:extLst>
          </p:cNvPr>
          <p:cNvSpPr txBox="1"/>
          <p:nvPr/>
        </p:nvSpPr>
        <p:spPr>
          <a:xfrm>
            <a:off x="5377521" y="134746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A6CEC-438B-42C0-95C5-7CF7E17CBB35}"/>
              </a:ext>
            </a:extLst>
          </p:cNvPr>
          <p:cNvSpPr txBox="1"/>
          <p:nvPr/>
        </p:nvSpPr>
        <p:spPr>
          <a:xfrm>
            <a:off x="5350383" y="607677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02C6A0-D5BE-4C87-BFAD-4AE3573CD708}"/>
              </a:ext>
            </a:extLst>
          </p:cNvPr>
          <p:cNvSpPr txBox="1"/>
          <p:nvPr/>
        </p:nvSpPr>
        <p:spPr>
          <a:xfrm>
            <a:off x="136836" y="35349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4988BF-09BF-4173-A62B-E64FE55D8305}"/>
              </a:ext>
            </a:extLst>
          </p:cNvPr>
          <p:cNvSpPr txBox="1"/>
          <p:nvPr/>
        </p:nvSpPr>
        <p:spPr>
          <a:xfrm>
            <a:off x="11084929" y="37636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9311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373</TotalTime>
  <Words>3287</Words>
  <Application>Microsoft Office PowerPoint</Application>
  <PresentationFormat>Widescreen</PresentationFormat>
  <Paragraphs>1404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 Black</vt:lpstr>
      <vt:lpstr>Consolas</vt:lpstr>
      <vt:lpstr>Courier New</vt:lpstr>
      <vt:lpstr>Georgia</vt:lpstr>
      <vt:lpstr>Trebuchet MS</vt:lpstr>
      <vt:lpstr>Wingdings</vt:lpstr>
      <vt:lpstr>Wood Type</vt:lpstr>
      <vt:lpstr>FPGA for software developers</vt:lpstr>
      <vt:lpstr>Introduction</vt:lpstr>
      <vt:lpstr>Why we are here?</vt:lpstr>
      <vt:lpstr>Let’s first remind ourselves… and learn something new</vt:lpstr>
      <vt:lpstr>Boolean logic</vt:lpstr>
      <vt:lpstr>Boolean operations</vt:lpstr>
      <vt:lpstr>D Flip-Flop</vt:lpstr>
      <vt:lpstr>What is FPGA ?</vt:lpstr>
      <vt:lpstr>Logic block</vt:lpstr>
      <vt:lpstr>How do we program  FPGA ?</vt:lpstr>
      <vt:lpstr>Open source tools</vt:lpstr>
      <vt:lpstr>And more…</vt:lpstr>
      <vt:lpstr>Let’s get started</vt:lpstr>
      <vt:lpstr>What does computer consists of ?</vt:lpstr>
      <vt:lpstr>Grom-8</vt:lpstr>
      <vt:lpstr>Architecture</vt:lpstr>
      <vt:lpstr>Instruction set 1/2</vt:lpstr>
      <vt:lpstr>Instruction set 2/2</vt:lpstr>
      <vt:lpstr>Verilog</vt:lpstr>
      <vt:lpstr>Memory</vt:lpstr>
      <vt:lpstr>Modules</vt:lpstr>
      <vt:lpstr>Inputs and outputs</vt:lpstr>
      <vt:lpstr>Registers</vt:lpstr>
      <vt:lpstr>Initial block</vt:lpstr>
      <vt:lpstr>Always block</vt:lpstr>
      <vt:lpstr>Condition check</vt:lpstr>
      <vt:lpstr>Non-blocking assignment</vt:lpstr>
      <vt:lpstr>Parallel execution </vt:lpstr>
      <vt:lpstr>I/O devices</vt:lpstr>
      <vt:lpstr>Begin – end block</vt:lpstr>
      <vt:lpstr>Case</vt:lpstr>
      <vt:lpstr>Continuous assignment</vt:lpstr>
      <vt:lpstr>ALU</vt:lpstr>
      <vt:lpstr>Local parameters / Constants</vt:lpstr>
      <vt:lpstr>Blocking assignment</vt:lpstr>
      <vt:lpstr>ALU - Arithmetic operations</vt:lpstr>
      <vt:lpstr>ALU – Bitwise logic operations</vt:lpstr>
      <vt:lpstr>ALU - Shift operations</vt:lpstr>
      <vt:lpstr>ALU - Rotate operations</vt:lpstr>
      <vt:lpstr>ALU – Flags and result</vt:lpstr>
      <vt:lpstr>Other operations</vt:lpstr>
      <vt:lpstr>CPU</vt:lpstr>
      <vt:lpstr>Wires</vt:lpstr>
      <vt:lpstr>Using modules</vt:lpstr>
      <vt:lpstr>Main state machine</vt:lpstr>
      <vt:lpstr>Instruction fetch</vt:lpstr>
      <vt:lpstr>Instruction decoding</vt:lpstr>
      <vt:lpstr>MOV instruction</vt:lpstr>
      <vt:lpstr>Conditional compiling</vt:lpstr>
      <vt:lpstr>Using ALU module 1/2</vt:lpstr>
      <vt:lpstr>Using ALU module 2/2</vt:lpstr>
      <vt:lpstr>Memory operations 1/2</vt:lpstr>
      <vt:lpstr>Memory operations 2/2</vt:lpstr>
      <vt:lpstr>Computer</vt:lpstr>
      <vt:lpstr>Main implementation</vt:lpstr>
      <vt:lpstr>Icestudio</vt:lpstr>
      <vt:lpstr>Simulation</vt:lpstr>
      <vt:lpstr>Test program</vt:lpstr>
      <vt:lpstr>Test bench</vt:lpstr>
      <vt:lpstr>PowerPoint Presentation</vt:lpstr>
      <vt:lpstr>Text output</vt:lpstr>
      <vt:lpstr>Unit testing</vt:lpstr>
      <vt:lpstr>C++ for testing 1/2</vt:lpstr>
      <vt:lpstr>C++ for testing 2/2</vt:lpstr>
      <vt:lpstr>Real hardware</vt:lpstr>
      <vt:lpstr>Connecting with hardware</vt:lpstr>
      <vt:lpstr>Board definition file</vt:lpstr>
      <vt:lpstr>Go Board</vt:lpstr>
      <vt:lpstr>Live demo</vt:lpstr>
      <vt:lpstr>The End</vt:lpstr>
      <vt:lpstr>More info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for software developers</dc:title>
  <dc:creator>Miodrag Milanovic</dc:creator>
  <cp:lastModifiedBy>Miodrag Milanovic</cp:lastModifiedBy>
  <cp:revision>2</cp:revision>
  <dcterms:created xsi:type="dcterms:W3CDTF">2017-10-28T07:49:42Z</dcterms:created>
  <dcterms:modified xsi:type="dcterms:W3CDTF">2017-11-04T07:24:06Z</dcterms:modified>
</cp:coreProperties>
</file>