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9" r:id="rId2"/>
  </p:sldMasterIdLst>
  <p:notesMasterIdLst>
    <p:notesMasterId r:id="rId10"/>
  </p:notesMasterIdLst>
  <p:sldIdLst>
    <p:sldId id="261" r:id="rId3"/>
    <p:sldId id="263" r:id="rId4"/>
    <p:sldId id="257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B3F9-A91D-432E-B6B8-73A94B85427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587AB-F7B8-4DAC-9195-8D4185D3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9A8D-3752-4013-B952-6B3C18039699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27BF-E694-4F0E-B996-DC29233C60CC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A617-F5CF-4665-988D-02105874C396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1B6-4802-4B79-B772-9288754B6D81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9C0-74E6-4AF4-B014-DB02E7EB7742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E4B1-60A7-4D30-8215-6E81716FDF1D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A253-B8CF-4DA9-BC70-B40FF98F6071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2B2-5FE0-4392-899B-6859AFD8D454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A742-E3A3-4D90-BF3D-2A56E33FC29C}" type="datetime1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4D1-9830-4032-BB58-DF4789286A13}" type="datetime1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91B9-B3D2-4C60-9249-5909BE75DEFA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D602-D535-4701-976E-E47878A50BB4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BD9-06BC-47BD-910E-69D6BC4E491C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7FFC-F752-41A4-9EBE-FFB1CC76F7E6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C22D-6803-483F-8C91-BA58528387C8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9783-CC51-4026-9AB7-7F8C9040D079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58F-289F-4089-ACDE-E04DD6291749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A62C-2B77-45B0-86D8-CF43969CBA48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C67-7726-4FBA-915A-E93C259A0F05}" type="datetime1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3595-8289-48AD-9A84-4F8115BF92E8}" type="datetime1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3F64-35BE-465C-82C8-F25C5F651107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C22-0E3D-4FFF-8086-29B69E7851D0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26E48A9-B2BA-4BA1-88F5-7FB4A8C43A5D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E752B2-705C-40F3-9F2D-D2E71FB74F6F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88E5F0-8858-44D9-AC8F-A07FFBDA7B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8062" y="5880538"/>
            <a:ext cx="2286001" cy="575441"/>
          </a:xfrm>
        </p:spPr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580" y="2361660"/>
            <a:ext cx="9144000" cy="12826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Railway Management System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705590" y="3763108"/>
            <a:ext cx="372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Flow Diagram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6522"/>
            <a:ext cx="5357446" cy="949570"/>
          </a:xfrm>
        </p:spPr>
        <p:txBody>
          <a:bodyPr/>
          <a:lstStyle/>
          <a:p>
            <a:r>
              <a:rPr lang="en-US" sz="3600" dirty="0"/>
              <a:t>Context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09449" y="1641233"/>
            <a:ext cx="7479321" cy="45133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53514" y="2625972"/>
            <a:ext cx="2485288" cy="11019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User Management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23540" y="2614249"/>
            <a:ext cx="2461846" cy="11019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Administration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23540" y="4501660"/>
            <a:ext cx="2461846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Information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53514" y="4501660"/>
            <a:ext cx="2579072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E-Ticketing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4822" y="1863972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 Railway Management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32" y="1150915"/>
            <a:ext cx="7362496" cy="56226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4430" y="375141"/>
            <a:ext cx="5884986" cy="776288"/>
          </a:xfrm>
        </p:spPr>
        <p:txBody>
          <a:bodyPr/>
          <a:lstStyle/>
          <a:p>
            <a:r>
              <a:rPr lang="en-US" sz="3200" dirty="0" smtClean="0"/>
              <a:t>User Management Subsystem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73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0" y="127563"/>
            <a:ext cx="6306207" cy="6695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92" y="1172311"/>
            <a:ext cx="5380892" cy="776288"/>
          </a:xfrm>
        </p:spPr>
        <p:txBody>
          <a:bodyPr/>
          <a:lstStyle/>
          <a:p>
            <a:r>
              <a:rPr lang="en-US" sz="3200" dirty="0" smtClean="0"/>
              <a:t>Administration Subsystem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0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57200"/>
            <a:ext cx="5322277" cy="7151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E-Ticketing Subsystem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3" y="1361729"/>
            <a:ext cx="8923282" cy="534842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4308"/>
            <a:ext cx="10972800" cy="419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Data Flow Diagram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is 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process model used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Depict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flow of data through 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work or processing performed by the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system 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have 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subsystems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Presented Data Flow Diagram of 3 subsystems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Explained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how data flows from one entity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another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26195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for your attention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5F0-8858-44D9-AC8F-A07FFBDA7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405</TotalTime>
  <Words>57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Horizon</vt:lpstr>
      <vt:lpstr>Executive</vt:lpstr>
      <vt:lpstr>Railway Management System</vt:lpstr>
      <vt:lpstr>Context Diagram</vt:lpstr>
      <vt:lpstr>User Management Subsystem</vt:lpstr>
      <vt:lpstr>Administration Subsystem</vt:lpstr>
      <vt:lpstr>E-Ticketing Subsystem</vt:lpstr>
      <vt:lpstr>Summary</vt:lpstr>
      <vt:lpstr>Thanks for your attention  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MUKTADIR</dc:creator>
  <cp:lastModifiedBy>zakaria</cp:lastModifiedBy>
  <cp:revision>41</cp:revision>
  <dcterms:created xsi:type="dcterms:W3CDTF">2016-11-21T12:22:22Z</dcterms:created>
  <dcterms:modified xsi:type="dcterms:W3CDTF">2016-11-22T04:48:04Z</dcterms:modified>
</cp:coreProperties>
</file>