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A0704-BC04-4EF0-B2B1-F43D6CCD0C2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A3AC2-5A56-4159-ADB4-D0188EEF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53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4646B-DF8F-4301-8B72-ED9959D7573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528C3-BB69-46D6-BA32-F46B0889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93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FFED515-06B2-4BF7-90E1-1093727639D7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9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0CD8-B4DD-40C3-BA48-8ED750422BB1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E14A-5DB7-4926-B382-1331D510DDC5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C7B3-9243-46F1-BE21-FEDC365F903F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265B-C9CD-4558-9A5B-1B936915F509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8A34-4C29-458C-8E23-F55CBCFDE037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6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AFB-F29C-41EA-947B-CF011D205416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92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157-DBA5-4CF2-B2B9-B4865E6E5912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99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705C-53D2-4D7A-8060-99160B28B0B4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C8C1-F2CE-46FE-ABD2-4CFD5AE2C2B1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C345-9918-47AC-A2E6-8E6B5B7F5D83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EC8C-8044-4E76-86AE-9E1706F31BFA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F84D-D27D-45E5-B264-3DA1A81EA251}" type="datetime1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0601-EBED-4D75-9B11-18720F96B2BD}" type="datetime1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0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7768-9158-45C7-841A-E022BE4CB78C}" type="datetime1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3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3315-E1E3-4C96-BD38-62B69FB40EC6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1745-B6F2-42CB-9E7E-8513CAE1A5AC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FFB83E-7653-4EFE-B64D-AD29892EB0AA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2B4EE-7FC4-4124-A3E1-817066F8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84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503" y="1842869"/>
            <a:ext cx="8951497" cy="2542863"/>
          </a:xfrm>
        </p:spPr>
        <p:txBody>
          <a:bodyPr/>
          <a:lstStyle/>
          <a:p>
            <a:r>
              <a:rPr lang="en-US" dirty="0"/>
              <a:t>Railway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4274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sz="2400" dirty="0"/>
              <a:t>Design pattern : Factory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3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Two major varieties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Abstract Creator class with no default implementation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Concrete Creator with default implementation</a:t>
            </a:r>
          </a:p>
          <a:p>
            <a:pPr marL="0" indent="0">
              <a:buNone/>
            </a:pPr>
            <a:endParaRPr lang="en-US" sz="3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Solution: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Parameterized Methods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Templates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“Define an interface for creating an object, but let subclasses decide which class to instantiate”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It lets a class defer instantiation to subclasses at run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It refers to the newly created object through a common interface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3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894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framework needs to standardize the architectural model for a range of applications, but allow for individual applications to define their own domain objects and provide for their instantiation.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It is required to have a set of reusable classes which are flexible enough to be extended.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client does not know the type of object that need to be created in advanced and still want to perform operations on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Factory Method is needed when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A class can’t anticipate the class of objects it must create.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 class wants its subclasses to specify the objects it creates.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Localization of knowledge of helper sub classes which the classes want to delegate.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31856"/>
            <a:ext cx="10131425" cy="921695"/>
          </a:xfrm>
        </p:spPr>
        <p:txBody>
          <a:bodyPr>
            <a:normAutofit/>
          </a:bodyPr>
          <a:lstStyle/>
          <a:p>
            <a:r>
              <a:rPr lang="en-US" sz="4000" dirty="0"/>
              <a:t>Basic structure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53551"/>
            <a:ext cx="10737165" cy="50948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7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Collaborators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creator relies on the subclass’s factory method and return instance of appropriate </a:t>
            </a:r>
            <a:r>
              <a:rPr lang="en-US" sz="2800" dirty="0" err="1"/>
              <a:t>ConcreteProduct</a:t>
            </a:r>
            <a:r>
              <a:rPr lang="en-US" sz="2800" dirty="0"/>
              <a:t> object.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Creator executes some sequence of operation on the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0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code deals with only with the product interface, therefore it can work with any user defined Concrete Product classes (decoupling subclass details from client classes).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New concrete classes can be added without recompiling the existing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It may lead to many subclasses if the product objects requires one or more additional objects. (Parallel class hierarchy)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697" y="1"/>
            <a:ext cx="10131425" cy="1161156"/>
          </a:xfrm>
        </p:spPr>
        <p:txBody>
          <a:bodyPr>
            <a:normAutofit/>
          </a:bodyPr>
          <a:lstStyle/>
          <a:p>
            <a:r>
              <a:rPr lang="en-US" sz="4000" dirty="0"/>
              <a:t>consequences – </a:t>
            </a:r>
            <a:r>
              <a:rPr lang="en-US" sz="2800" dirty="0"/>
              <a:t>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72" y="998806"/>
            <a:ext cx="9853073" cy="56498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B4EE-7FC4-4124-A3E1-817066F8AB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0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51</TotalTime>
  <Words>303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Celestial</vt:lpstr>
      <vt:lpstr>Railway Management System</vt:lpstr>
      <vt:lpstr>Intent</vt:lpstr>
      <vt:lpstr>Problem</vt:lpstr>
      <vt:lpstr>forces</vt:lpstr>
      <vt:lpstr>Applicability</vt:lpstr>
      <vt:lpstr>Basic structure</vt:lpstr>
      <vt:lpstr>Collaborators</vt:lpstr>
      <vt:lpstr>Consequences</vt:lpstr>
      <vt:lpstr>consequences – (cont.)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Management System</dc:title>
  <dc:creator>Saiful Islam Salim</dc:creator>
  <cp:lastModifiedBy>Saiful Islam Salim</cp:lastModifiedBy>
  <cp:revision>20</cp:revision>
  <dcterms:created xsi:type="dcterms:W3CDTF">2016-10-17T16:47:59Z</dcterms:created>
  <dcterms:modified xsi:type="dcterms:W3CDTF">2016-10-17T17:39:36Z</dcterms:modified>
</cp:coreProperties>
</file>