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1" r:id="rId4"/>
    <p:sldId id="259" r:id="rId5"/>
    <p:sldId id="278" r:id="rId6"/>
    <p:sldId id="265" r:id="rId7"/>
    <p:sldId id="257" r:id="rId8"/>
    <p:sldId id="258" r:id="rId9"/>
    <p:sldId id="262" r:id="rId10"/>
    <p:sldId id="273" r:id="rId11"/>
    <p:sldId id="274" r:id="rId12"/>
    <p:sldId id="277" r:id="rId13"/>
    <p:sldId id="260" r:id="rId14"/>
    <p:sldId id="269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150CE-8663-4C1D-AEB3-AEA95A9490A7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4BF959-3606-4852-8204-F1DBBAD8CE4C}">
      <dgm:prSet phldrT="[Text]"/>
      <dgm:spPr/>
      <dgm:t>
        <a:bodyPr/>
        <a:lstStyle/>
        <a:p>
          <a:r>
            <a:rPr lang="en-US" dirty="0" smtClean="0"/>
            <a:t>Problems</a:t>
          </a:r>
          <a:endParaRPr lang="en-US" dirty="0"/>
        </a:p>
      </dgm:t>
    </dgm:pt>
    <dgm:pt modelId="{AF6030CF-A391-45F1-A2BF-27EE45F466E0}" type="parTrans" cxnId="{2FF316E5-3CCF-4102-9EA0-9253E1DC1964}">
      <dgm:prSet/>
      <dgm:spPr/>
      <dgm:t>
        <a:bodyPr/>
        <a:lstStyle/>
        <a:p>
          <a:endParaRPr lang="en-US"/>
        </a:p>
      </dgm:t>
    </dgm:pt>
    <dgm:pt modelId="{9ACD191F-0BDE-4592-A9B8-54ADF080E845}" type="sibTrans" cxnId="{2FF316E5-3CCF-4102-9EA0-9253E1DC1964}">
      <dgm:prSet/>
      <dgm:spPr/>
      <dgm:t>
        <a:bodyPr/>
        <a:lstStyle/>
        <a:p>
          <a:endParaRPr lang="en-US"/>
        </a:p>
      </dgm:t>
    </dgm:pt>
    <dgm:pt modelId="{5B219C39-8463-46C1-81C4-0EAEFD7D95F9}">
      <dgm:prSet phldrT="[Text]"/>
      <dgm:spPr/>
      <dgm:t>
        <a:bodyPr/>
        <a:lstStyle/>
        <a:p>
          <a:r>
            <a:rPr lang="en-US" dirty="0" smtClean="0"/>
            <a:t>Harassment for Ticket</a:t>
          </a:r>
          <a:endParaRPr lang="en-US" dirty="0"/>
        </a:p>
      </dgm:t>
    </dgm:pt>
    <dgm:pt modelId="{F2508078-3ABA-42A6-888F-E3E2C0C620A5}" type="parTrans" cxnId="{5593DF55-8977-434C-848B-0CFB3F6CA056}">
      <dgm:prSet/>
      <dgm:spPr/>
      <dgm:t>
        <a:bodyPr/>
        <a:lstStyle/>
        <a:p>
          <a:endParaRPr lang="en-US"/>
        </a:p>
      </dgm:t>
    </dgm:pt>
    <dgm:pt modelId="{11B7DBBD-3E46-4232-B06B-3E9329D579C0}" type="sibTrans" cxnId="{5593DF55-8977-434C-848B-0CFB3F6CA056}">
      <dgm:prSet/>
      <dgm:spPr/>
      <dgm:t>
        <a:bodyPr/>
        <a:lstStyle/>
        <a:p>
          <a:endParaRPr lang="en-US"/>
        </a:p>
      </dgm:t>
    </dgm:pt>
    <dgm:pt modelId="{5B0038CE-FF6C-424D-A0FD-8C77C26E620C}">
      <dgm:prSet phldrT="[Text]"/>
      <dgm:spPr/>
      <dgm:t>
        <a:bodyPr/>
        <a:lstStyle/>
        <a:p>
          <a:r>
            <a:rPr lang="en-US" dirty="0" smtClean="0"/>
            <a:t>Missing Schedule</a:t>
          </a:r>
          <a:endParaRPr lang="en-US" dirty="0"/>
        </a:p>
      </dgm:t>
    </dgm:pt>
    <dgm:pt modelId="{05BB80D6-8FE1-425D-94D8-873641523548}" type="parTrans" cxnId="{E630CBB2-16F3-4D32-8A01-01AF75E660B0}">
      <dgm:prSet/>
      <dgm:spPr/>
      <dgm:t>
        <a:bodyPr/>
        <a:lstStyle/>
        <a:p>
          <a:endParaRPr lang="en-US"/>
        </a:p>
      </dgm:t>
    </dgm:pt>
    <dgm:pt modelId="{9C03DB6A-36E1-405D-95A9-901E522474CE}" type="sibTrans" cxnId="{E630CBB2-16F3-4D32-8A01-01AF75E660B0}">
      <dgm:prSet/>
      <dgm:spPr/>
      <dgm:t>
        <a:bodyPr/>
        <a:lstStyle/>
        <a:p>
          <a:endParaRPr lang="en-US"/>
        </a:p>
      </dgm:t>
    </dgm:pt>
    <dgm:pt modelId="{A8FEF7CD-321E-4CC0-8DA1-5C64CAC03066}">
      <dgm:prSet phldrT="[Text]"/>
      <dgm:spPr/>
      <dgm:t>
        <a:bodyPr/>
        <a:lstStyle/>
        <a:p>
          <a:r>
            <a:rPr lang="en-US" dirty="0" smtClean="0"/>
            <a:t>Black Marketing</a:t>
          </a:r>
          <a:endParaRPr lang="en-US" dirty="0"/>
        </a:p>
      </dgm:t>
    </dgm:pt>
    <dgm:pt modelId="{E31FE257-A7DC-4B3F-9B52-866DE01E176D}" type="parTrans" cxnId="{870CF44F-091C-4147-AC57-AD2B4ED30980}">
      <dgm:prSet/>
      <dgm:spPr/>
      <dgm:t>
        <a:bodyPr/>
        <a:lstStyle/>
        <a:p>
          <a:endParaRPr lang="en-US"/>
        </a:p>
      </dgm:t>
    </dgm:pt>
    <dgm:pt modelId="{3E53411A-52BF-461B-BD86-3895AB8E6089}" type="sibTrans" cxnId="{870CF44F-091C-4147-AC57-AD2B4ED30980}">
      <dgm:prSet/>
      <dgm:spPr/>
      <dgm:t>
        <a:bodyPr/>
        <a:lstStyle/>
        <a:p>
          <a:endParaRPr lang="en-US"/>
        </a:p>
      </dgm:t>
    </dgm:pt>
    <dgm:pt modelId="{1CD0B2D1-DB5E-414C-994F-E676C5C70FF2}">
      <dgm:prSet phldrT="[Text]"/>
      <dgm:spPr/>
      <dgm:t>
        <a:bodyPr/>
        <a:lstStyle/>
        <a:p>
          <a:r>
            <a:rPr lang="en-US" dirty="0" smtClean="0"/>
            <a:t>Internal Management</a:t>
          </a:r>
          <a:endParaRPr lang="en-US" dirty="0"/>
        </a:p>
      </dgm:t>
    </dgm:pt>
    <dgm:pt modelId="{17022932-3E84-488D-97C6-3B41602E60F3}" type="parTrans" cxnId="{FDFFB694-183B-40BC-952C-4CC661D7DE9C}">
      <dgm:prSet/>
      <dgm:spPr/>
      <dgm:t>
        <a:bodyPr/>
        <a:lstStyle/>
        <a:p>
          <a:endParaRPr lang="en-US"/>
        </a:p>
      </dgm:t>
    </dgm:pt>
    <dgm:pt modelId="{E9021701-5B66-4344-A247-C8E6B239110C}" type="sibTrans" cxnId="{FDFFB694-183B-40BC-952C-4CC661D7DE9C}">
      <dgm:prSet/>
      <dgm:spPr/>
      <dgm:t>
        <a:bodyPr/>
        <a:lstStyle/>
        <a:p>
          <a:endParaRPr lang="en-US"/>
        </a:p>
      </dgm:t>
    </dgm:pt>
    <dgm:pt modelId="{DC9982AF-9F57-4856-BAB2-66219370501F}" type="pres">
      <dgm:prSet presAssocID="{313150CE-8663-4C1D-AEB3-AEA95A9490A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9CF350-BCAC-4CC5-B0D7-2D92CA837412}" type="pres">
      <dgm:prSet presAssocID="{313150CE-8663-4C1D-AEB3-AEA95A9490A7}" presName="hierFlow" presStyleCnt="0"/>
      <dgm:spPr/>
    </dgm:pt>
    <dgm:pt modelId="{BE77C8F0-023D-4150-A75B-58DEC5F1EB20}" type="pres">
      <dgm:prSet presAssocID="{313150CE-8663-4C1D-AEB3-AEA95A9490A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6F9EBA5-436C-4F49-A0A5-E19678AD9A66}" type="pres">
      <dgm:prSet presAssocID="{894BF959-3606-4852-8204-F1DBBAD8CE4C}" presName="Name14" presStyleCnt="0"/>
      <dgm:spPr/>
    </dgm:pt>
    <dgm:pt modelId="{2EF2DEE2-AA44-4FFF-B994-86DA82FE9FA0}" type="pres">
      <dgm:prSet presAssocID="{894BF959-3606-4852-8204-F1DBBAD8CE4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A8530D-779F-42BD-A4CA-A9CAE944B871}" type="pres">
      <dgm:prSet presAssocID="{894BF959-3606-4852-8204-F1DBBAD8CE4C}" presName="hierChild2" presStyleCnt="0"/>
      <dgm:spPr/>
    </dgm:pt>
    <dgm:pt modelId="{2BC856F0-F76B-40DF-A460-2BD9A2697AB6}" type="pres">
      <dgm:prSet presAssocID="{F2508078-3ABA-42A6-888F-E3E2C0C620A5}" presName="Name19" presStyleLbl="parChTrans1D2" presStyleIdx="0" presStyleCnt="4"/>
      <dgm:spPr/>
      <dgm:t>
        <a:bodyPr/>
        <a:lstStyle/>
        <a:p>
          <a:endParaRPr lang="en-US"/>
        </a:p>
      </dgm:t>
    </dgm:pt>
    <dgm:pt modelId="{C64A4944-2672-4629-9D73-6CD2BD8ECEF2}" type="pres">
      <dgm:prSet presAssocID="{5B219C39-8463-46C1-81C4-0EAEFD7D95F9}" presName="Name21" presStyleCnt="0"/>
      <dgm:spPr/>
    </dgm:pt>
    <dgm:pt modelId="{188A7F54-2D43-486A-9F43-80F65D1C1447}" type="pres">
      <dgm:prSet presAssocID="{5B219C39-8463-46C1-81C4-0EAEFD7D95F9}" presName="level2Shape" presStyleLbl="node2" presStyleIdx="0" presStyleCnt="4"/>
      <dgm:spPr/>
      <dgm:t>
        <a:bodyPr/>
        <a:lstStyle/>
        <a:p>
          <a:endParaRPr lang="en-US"/>
        </a:p>
      </dgm:t>
    </dgm:pt>
    <dgm:pt modelId="{82149146-DBF2-4F24-89D4-AE9A546B140D}" type="pres">
      <dgm:prSet presAssocID="{5B219C39-8463-46C1-81C4-0EAEFD7D95F9}" presName="hierChild3" presStyleCnt="0"/>
      <dgm:spPr/>
    </dgm:pt>
    <dgm:pt modelId="{DC1BFD28-6FAF-4C70-8F65-DA106A7F89F2}" type="pres">
      <dgm:prSet presAssocID="{E31FE257-A7DC-4B3F-9B52-866DE01E176D}" presName="Name19" presStyleLbl="parChTrans1D2" presStyleIdx="1" presStyleCnt="4"/>
      <dgm:spPr/>
      <dgm:t>
        <a:bodyPr/>
        <a:lstStyle/>
        <a:p>
          <a:endParaRPr lang="en-US"/>
        </a:p>
      </dgm:t>
    </dgm:pt>
    <dgm:pt modelId="{620405D1-6B32-4864-9FF4-F3ABF9C81FF3}" type="pres">
      <dgm:prSet presAssocID="{A8FEF7CD-321E-4CC0-8DA1-5C64CAC03066}" presName="Name21" presStyleCnt="0"/>
      <dgm:spPr/>
    </dgm:pt>
    <dgm:pt modelId="{40449F82-F696-41FA-BBA4-413F3FF9F41D}" type="pres">
      <dgm:prSet presAssocID="{A8FEF7CD-321E-4CC0-8DA1-5C64CAC03066}" presName="level2Shape" presStyleLbl="node2" presStyleIdx="1" presStyleCnt="4"/>
      <dgm:spPr/>
      <dgm:t>
        <a:bodyPr/>
        <a:lstStyle/>
        <a:p>
          <a:endParaRPr lang="en-US"/>
        </a:p>
      </dgm:t>
    </dgm:pt>
    <dgm:pt modelId="{310E8A5E-0DEB-47C5-A8F7-AF2ED945876A}" type="pres">
      <dgm:prSet presAssocID="{A8FEF7CD-321E-4CC0-8DA1-5C64CAC03066}" presName="hierChild3" presStyleCnt="0"/>
      <dgm:spPr/>
    </dgm:pt>
    <dgm:pt modelId="{8327B160-1D15-48CB-9542-DAD27BC85F74}" type="pres">
      <dgm:prSet presAssocID="{05BB80D6-8FE1-425D-94D8-873641523548}" presName="Name19" presStyleLbl="parChTrans1D2" presStyleIdx="2" presStyleCnt="4"/>
      <dgm:spPr/>
      <dgm:t>
        <a:bodyPr/>
        <a:lstStyle/>
        <a:p>
          <a:endParaRPr lang="en-US"/>
        </a:p>
      </dgm:t>
    </dgm:pt>
    <dgm:pt modelId="{CFED08F4-900B-4BD2-97D2-E6F44879DCC6}" type="pres">
      <dgm:prSet presAssocID="{5B0038CE-FF6C-424D-A0FD-8C77C26E620C}" presName="Name21" presStyleCnt="0"/>
      <dgm:spPr/>
    </dgm:pt>
    <dgm:pt modelId="{583B68AE-12F3-4ECF-90E1-1F198209A37E}" type="pres">
      <dgm:prSet presAssocID="{5B0038CE-FF6C-424D-A0FD-8C77C26E620C}" presName="level2Shape" presStyleLbl="node2" presStyleIdx="2" presStyleCnt="4"/>
      <dgm:spPr/>
      <dgm:t>
        <a:bodyPr/>
        <a:lstStyle/>
        <a:p>
          <a:endParaRPr lang="en-US"/>
        </a:p>
      </dgm:t>
    </dgm:pt>
    <dgm:pt modelId="{5C39686B-8B26-483D-8ADC-96A9A2FF2A91}" type="pres">
      <dgm:prSet presAssocID="{5B0038CE-FF6C-424D-A0FD-8C77C26E620C}" presName="hierChild3" presStyleCnt="0"/>
      <dgm:spPr/>
    </dgm:pt>
    <dgm:pt modelId="{335B219F-2B36-4D51-9403-58614750C6AF}" type="pres">
      <dgm:prSet presAssocID="{17022932-3E84-488D-97C6-3B41602E60F3}" presName="Name19" presStyleLbl="parChTrans1D2" presStyleIdx="3" presStyleCnt="4"/>
      <dgm:spPr/>
      <dgm:t>
        <a:bodyPr/>
        <a:lstStyle/>
        <a:p>
          <a:endParaRPr lang="en-US"/>
        </a:p>
      </dgm:t>
    </dgm:pt>
    <dgm:pt modelId="{DCE3BEF8-3452-47CE-8606-D98D73921704}" type="pres">
      <dgm:prSet presAssocID="{1CD0B2D1-DB5E-414C-994F-E676C5C70FF2}" presName="Name21" presStyleCnt="0"/>
      <dgm:spPr/>
    </dgm:pt>
    <dgm:pt modelId="{0BDE6686-59F8-4D10-93C2-81BB6406BAAD}" type="pres">
      <dgm:prSet presAssocID="{1CD0B2D1-DB5E-414C-994F-E676C5C70FF2}" presName="level2Shape" presStyleLbl="node2" presStyleIdx="3" presStyleCnt="4"/>
      <dgm:spPr/>
      <dgm:t>
        <a:bodyPr/>
        <a:lstStyle/>
        <a:p>
          <a:endParaRPr lang="en-US"/>
        </a:p>
      </dgm:t>
    </dgm:pt>
    <dgm:pt modelId="{65360E2F-B168-4D8D-987D-337A2E805995}" type="pres">
      <dgm:prSet presAssocID="{1CD0B2D1-DB5E-414C-994F-E676C5C70FF2}" presName="hierChild3" presStyleCnt="0"/>
      <dgm:spPr/>
    </dgm:pt>
    <dgm:pt modelId="{AB3DB3A2-F889-44F6-838E-57D4ABE197D2}" type="pres">
      <dgm:prSet presAssocID="{313150CE-8663-4C1D-AEB3-AEA95A9490A7}" presName="bgShapesFlow" presStyleCnt="0"/>
      <dgm:spPr/>
    </dgm:pt>
  </dgm:ptLst>
  <dgm:cxnLst>
    <dgm:cxn modelId="{2FF316E5-3CCF-4102-9EA0-9253E1DC1964}" srcId="{313150CE-8663-4C1D-AEB3-AEA95A9490A7}" destId="{894BF959-3606-4852-8204-F1DBBAD8CE4C}" srcOrd="0" destOrd="0" parTransId="{AF6030CF-A391-45F1-A2BF-27EE45F466E0}" sibTransId="{9ACD191F-0BDE-4592-A9B8-54ADF080E845}"/>
    <dgm:cxn modelId="{31575C6D-E54A-47EE-B8F6-F21926F752D8}" type="presOf" srcId="{1CD0B2D1-DB5E-414C-994F-E676C5C70FF2}" destId="{0BDE6686-59F8-4D10-93C2-81BB6406BAAD}" srcOrd="0" destOrd="0" presId="urn:microsoft.com/office/officeart/2005/8/layout/hierarchy6"/>
    <dgm:cxn modelId="{0C325FB7-71EE-461F-A563-EBB6DDC550A7}" type="presOf" srcId="{05BB80D6-8FE1-425D-94D8-873641523548}" destId="{8327B160-1D15-48CB-9542-DAD27BC85F74}" srcOrd="0" destOrd="0" presId="urn:microsoft.com/office/officeart/2005/8/layout/hierarchy6"/>
    <dgm:cxn modelId="{CDD248E1-85D6-4C8F-B7FE-8B7D9E66C79C}" type="presOf" srcId="{5B0038CE-FF6C-424D-A0FD-8C77C26E620C}" destId="{583B68AE-12F3-4ECF-90E1-1F198209A37E}" srcOrd="0" destOrd="0" presId="urn:microsoft.com/office/officeart/2005/8/layout/hierarchy6"/>
    <dgm:cxn modelId="{E630CBB2-16F3-4D32-8A01-01AF75E660B0}" srcId="{894BF959-3606-4852-8204-F1DBBAD8CE4C}" destId="{5B0038CE-FF6C-424D-A0FD-8C77C26E620C}" srcOrd="2" destOrd="0" parTransId="{05BB80D6-8FE1-425D-94D8-873641523548}" sibTransId="{9C03DB6A-36E1-405D-95A9-901E522474CE}"/>
    <dgm:cxn modelId="{1A99C762-4774-4978-9E64-D5A5610BC8FF}" type="presOf" srcId="{A8FEF7CD-321E-4CC0-8DA1-5C64CAC03066}" destId="{40449F82-F696-41FA-BBA4-413F3FF9F41D}" srcOrd="0" destOrd="0" presId="urn:microsoft.com/office/officeart/2005/8/layout/hierarchy6"/>
    <dgm:cxn modelId="{FB9DDD4F-345E-4261-95E1-F2BE4305B417}" type="presOf" srcId="{E31FE257-A7DC-4B3F-9B52-866DE01E176D}" destId="{DC1BFD28-6FAF-4C70-8F65-DA106A7F89F2}" srcOrd="0" destOrd="0" presId="urn:microsoft.com/office/officeart/2005/8/layout/hierarchy6"/>
    <dgm:cxn modelId="{5593DF55-8977-434C-848B-0CFB3F6CA056}" srcId="{894BF959-3606-4852-8204-F1DBBAD8CE4C}" destId="{5B219C39-8463-46C1-81C4-0EAEFD7D95F9}" srcOrd="0" destOrd="0" parTransId="{F2508078-3ABA-42A6-888F-E3E2C0C620A5}" sibTransId="{11B7DBBD-3E46-4232-B06B-3E9329D579C0}"/>
    <dgm:cxn modelId="{870CF44F-091C-4147-AC57-AD2B4ED30980}" srcId="{894BF959-3606-4852-8204-F1DBBAD8CE4C}" destId="{A8FEF7CD-321E-4CC0-8DA1-5C64CAC03066}" srcOrd="1" destOrd="0" parTransId="{E31FE257-A7DC-4B3F-9B52-866DE01E176D}" sibTransId="{3E53411A-52BF-461B-BD86-3895AB8E6089}"/>
    <dgm:cxn modelId="{AC2EA1CF-85DE-4EC4-9AD1-6FE701A1882D}" type="presOf" srcId="{17022932-3E84-488D-97C6-3B41602E60F3}" destId="{335B219F-2B36-4D51-9403-58614750C6AF}" srcOrd="0" destOrd="0" presId="urn:microsoft.com/office/officeart/2005/8/layout/hierarchy6"/>
    <dgm:cxn modelId="{FDFFB694-183B-40BC-952C-4CC661D7DE9C}" srcId="{894BF959-3606-4852-8204-F1DBBAD8CE4C}" destId="{1CD0B2D1-DB5E-414C-994F-E676C5C70FF2}" srcOrd="3" destOrd="0" parTransId="{17022932-3E84-488D-97C6-3B41602E60F3}" sibTransId="{E9021701-5B66-4344-A247-C8E6B239110C}"/>
    <dgm:cxn modelId="{4DAC7567-869D-4163-9494-22611E94958F}" type="presOf" srcId="{5B219C39-8463-46C1-81C4-0EAEFD7D95F9}" destId="{188A7F54-2D43-486A-9F43-80F65D1C1447}" srcOrd="0" destOrd="0" presId="urn:microsoft.com/office/officeart/2005/8/layout/hierarchy6"/>
    <dgm:cxn modelId="{CF5E91DF-A488-44B4-8E42-7EC997B92530}" type="presOf" srcId="{894BF959-3606-4852-8204-F1DBBAD8CE4C}" destId="{2EF2DEE2-AA44-4FFF-B994-86DA82FE9FA0}" srcOrd="0" destOrd="0" presId="urn:microsoft.com/office/officeart/2005/8/layout/hierarchy6"/>
    <dgm:cxn modelId="{DA368971-0E3D-4531-A39C-56F53A9A9D5B}" type="presOf" srcId="{F2508078-3ABA-42A6-888F-E3E2C0C620A5}" destId="{2BC856F0-F76B-40DF-A460-2BD9A2697AB6}" srcOrd="0" destOrd="0" presId="urn:microsoft.com/office/officeart/2005/8/layout/hierarchy6"/>
    <dgm:cxn modelId="{4F06AE33-47BD-4FA1-9AC0-3D3BB872CD54}" type="presOf" srcId="{313150CE-8663-4C1D-AEB3-AEA95A9490A7}" destId="{DC9982AF-9F57-4856-BAB2-66219370501F}" srcOrd="0" destOrd="0" presId="urn:microsoft.com/office/officeart/2005/8/layout/hierarchy6"/>
    <dgm:cxn modelId="{1A5671F6-1E00-4A1D-8447-C7161C868E4F}" type="presParOf" srcId="{DC9982AF-9F57-4856-BAB2-66219370501F}" destId="{979CF350-BCAC-4CC5-B0D7-2D92CA837412}" srcOrd="0" destOrd="0" presId="urn:microsoft.com/office/officeart/2005/8/layout/hierarchy6"/>
    <dgm:cxn modelId="{91A1C20F-0A55-45CF-B475-76DE16D9A454}" type="presParOf" srcId="{979CF350-BCAC-4CC5-B0D7-2D92CA837412}" destId="{BE77C8F0-023D-4150-A75B-58DEC5F1EB20}" srcOrd="0" destOrd="0" presId="urn:microsoft.com/office/officeart/2005/8/layout/hierarchy6"/>
    <dgm:cxn modelId="{7B7D129E-32A6-4E3B-90DC-9D1DF0164489}" type="presParOf" srcId="{BE77C8F0-023D-4150-A75B-58DEC5F1EB20}" destId="{46F9EBA5-436C-4F49-A0A5-E19678AD9A66}" srcOrd="0" destOrd="0" presId="urn:microsoft.com/office/officeart/2005/8/layout/hierarchy6"/>
    <dgm:cxn modelId="{A8C98C58-C42E-46BC-82A0-4BE81F5CD8EE}" type="presParOf" srcId="{46F9EBA5-436C-4F49-A0A5-E19678AD9A66}" destId="{2EF2DEE2-AA44-4FFF-B994-86DA82FE9FA0}" srcOrd="0" destOrd="0" presId="urn:microsoft.com/office/officeart/2005/8/layout/hierarchy6"/>
    <dgm:cxn modelId="{32EF2D71-605A-45C4-BBE3-A1F23A6FBFD8}" type="presParOf" srcId="{46F9EBA5-436C-4F49-A0A5-E19678AD9A66}" destId="{28A8530D-779F-42BD-A4CA-A9CAE944B871}" srcOrd="1" destOrd="0" presId="urn:microsoft.com/office/officeart/2005/8/layout/hierarchy6"/>
    <dgm:cxn modelId="{0B057CC9-E156-443D-BE2C-4D32F2CFEF7A}" type="presParOf" srcId="{28A8530D-779F-42BD-A4CA-A9CAE944B871}" destId="{2BC856F0-F76B-40DF-A460-2BD9A2697AB6}" srcOrd="0" destOrd="0" presId="urn:microsoft.com/office/officeart/2005/8/layout/hierarchy6"/>
    <dgm:cxn modelId="{2EC35677-57E5-410B-9B38-BBA741823DFE}" type="presParOf" srcId="{28A8530D-779F-42BD-A4CA-A9CAE944B871}" destId="{C64A4944-2672-4629-9D73-6CD2BD8ECEF2}" srcOrd="1" destOrd="0" presId="urn:microsoft.com/office/officeart/2005/8/layout/hierarchy6"/>
    <dgm:cxn modelId="{602BBE26-5C49-4CB2-9AB8-2481571490E2}" type="presParOf" srcId="{C64A4944-2672-4629-9D73-6CD2BD8ECEF2}" destId="{188A7F54-2D43-486A-9F43-80F65D1C1447}" srcOrd="0" destOrd="0" presId="urn:microsoft.com/office/officeart/2005/8/layout/hierarchy6"/>
    <dgm:cxn modelId="{B4181A23-9BE9-4B83-ACAC-744AA9361815}" type="presParOf" srcId="{C64A4944-2672-4629-9D73-6CD2BD8ECEF2}" destId="{82149146-DBF2-4F24-89D4-AE9A546B140D}" srcOrd="1" destOrd="0" presId="urn:microsoft.com/office/officeart/2005/8/layout/hierarchy6"/>
    <dgm:cxn modelId="{02940CAE-2AA8-4E9D-BC6F-8D6BC3B38982}" type="presParOf" srcId="{28A8530D-779F-42BD-A4CA-A9CAE944B871}" destId="{DC1BFD28-6FAF-4C70-8F65-DA106A7F89F2}" srcOrd="2" destOrd="0" presId="urn:microsoft.com/office/officeart/2005/8/layout/hierarchy6"/>
    <dgm:cxn modelId="{AFD77D8D-596D-46FB-B6EB-766E61C0D9ED}" type="presParOf" srcId="{28A8530D-779F-42BD-A4CA-A9CAE944B871}" destId="{620405D1-6B32-4864-9FF4-F3ABF9C81FF3}" srcOrd="3" destOrd="0" presId="urn:microsoft.com/office/officeart/2005/8/layout/hierarchy6"/>
    <dgm:cxn modelId="{E416EB8E-9425-4F12-B61C-D3E802627C0A}" type="presParOf" srcId="{620405D1-6B32-4864-9FF4-F3ABF9C81FF3}" destId="{40449F82-F696-41FA-BBA4-413F3FF9F41D}" srcOrd="0" destOrd="0" presId="urn:microsoft.com/office/officeart/2005/8/layout/hierarchy6"/>
    <dgm:cxn modelId="{DDA1826C-9498-4AEB-AAC3-433509A96FEA}" type="presParOf" srcId="{620405D1-6B32-4864-9FF4-F3ABF9C81FF3}" destId="{310E8A5E-0DEB-47C5-A8F7-AF2ED945876A}" srcOrd="1" destOrd="0" presId="urn:microsoft.com/office/officeart/2005/8/layout/hierarchy6"/>
    <dgm:cxn modelId="{AFCE1BF4-58B7-47A6-ABEF-A9E351E16277}" type="presParOf" srcId="{28A8530D-779F-42BD-A4CA-A9CAE944B871}" destId="{8327B160-1D15-48CB-9542-DAD27BC85F74}" srcOrd="4" destOrd="0" presId="urn:microsoft.com/office/officeart/2005/8/layout/hierarchy6"/>
    <dgm:cxn modelId="{50DFF70A-F760-4194-9DD3-4DE9BB53BF06}" type="presParOf" srcId="{28A8530D-779F-42BD-A4CA-A9CAE944B871}" destId="{CFED08F4-900B-4BD2-97D2-E6F44879DCC6}" srcOrd="5" destOrd="0" presId="urn:microsoft.com/office/officeart/2005/8/layout/hierarchy6"/>
    <dgm:cxn modelId="{9BF8C41E-BA01-4F7B-9B4B-5575DDA061B9}" type="presParOf" srcId="{CFED08F4-900B-4BD2-97D2-E6F44879DCC6}" destId="{583B68AE-12F3-4ECF-90E1-1F198209A37E}" srcOrd="0" destOrd="0" presId="urn:microsoft.com/office/officeart/2005/8/layout/hierarchy6"/>
    <dgm:cxn modelId="{564C5ED7-DB2D-4D32-B424-8AE9786DF710}" type="presParOf" srcId="{CFED08F4-900B-4BD2-97D2-E6F44879DCC6}" destId="{5C39686B-8B26-483D-8ADC-96A9A2FF2A91}" srcOrd="1" destOrd="0" presId="urn:microsoft.com/office/officeart/2005/8/layout/hierarchy6"/>
    <dgm:cxn modelId="{ED6F0B6B-1B89-439A-9F4F-912D1935CD22}" type="presParOf" srcId="{28A8530D-779F-42BD-A4CA-A9CAE944B871}" destId="{335B219F-2B36-4D51-9403-58614750C6AF}" srcOrd="6" destOrd="0" presId="urn:microsoft.com/office/officeart/2005/8/layout/hierarchy6"/>
    <dgm:cxn modelId="{1C86D1C5-55B9-4895-8609-B6AD978A4113}" type="presParOf" srcId="{28A8530D-779F-42BD-A4CA-A9CAE944B871}" destId="{DCE3BEF8-3452-47CE-8606-D98D73921704}" srcOrd="7" destOrd="0" presId="urn:microsoft.com/office/officeart/2005/8/layout/hierarchy6"/>
    <dgm:cxn modelId="{31D0ADDC-949D-443B-A75F-757AF12B7A62}" type="presParOf" srcId="{DCE3BEF8-3452-47CE-8606-D98D73921704}" destId="{0BDE6686-59F8-4D10-93C2-81BB6406BAAD}" srcOrd="0" destOrd="0" presId="urn:microsoft.com/office/officeart/2005/8/layout/hierarchy6"/>
    <dgm:cxn modelId="{F5DFD403-93F6-49D7-A29A-5DF7874D683A}" type="presParOf" srcId="{DCE3BEF8-3452-47CE-8606-D98D73921704}" destId="{65360E2F-B168-4D8D-987D-337A2E805995}" srcOrd="1" destOrd="0" presId="urn:microsoft.com/office/officeart/2005/8/layout/hierarchy6"/>
    <dgm:cxn modelId="{8E081303-7ABC-4DD9-893D-9E812499BB31}" type="presParOf" srcId="{DC9982AF-9F57-4856-BAB2-66219370501F}" destId="{AB3DB3A2-F889-44F6-838E-57D4ABE197D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3150CE-8663-4C1D-AEB3-AEA95A9490A7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4BF959-3606-4852-8204-F1DBBAD8CE4C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AF6030CF-A391-45F1-A2BF-27EE45F466E0}" type="parTrans" cxnId="{2FF316E5-3CCF-4102-9EA0-9253E1DC1964}">
      <dgm:prSet/>
      <dgm:spPr/>
      <dgm:t>
        <a:bodyPr/>
        <a:lstStyle/>
        <a:p>
          <a:endParaRPr lang="en-US"/>
        </a:p>
      </dgm:t>
    </dgm:pt>
    <dgm:pt modelId="{9ACD191F-0BDE-4592-A9B8-54ADF080E845}" type="sibTrans" cxnId="{2FF316E5-3CCF-4102-9EA0-9253E1DC1964}">
      <dgm:prSet/>
      <dgm:spPr/>
      <dgm:t>
        <a:bodyPr/>
        <a:lstStyle/>
        <a:p>
          <a:endParaRPr lang="en-US"/>
        </a:p>
      </dgm:t>
    </dgm:pt>
    <dgm:pt modelId="{776E34FB-4775-4779-926D-945D9B60444D}">
      <dgm:prSet phldrT="[Text]"/>
      <dgm:spPr/>
      <dgm:t>
        <a:bodyPr/>
        <a:lstStyle/>
        <a:p>
          <a:r>
            <a:rPr lang="en-US" dirty="0" smtClean="0"/>
            <a:t>Harassment for Ticket</a:t>
          </a:r>
          <a:endParaRPr lang="en-US" dirty="0"/>
        </a:p>
      </dgm:t>
    </dgm:pt>
    <dgm:pt modelId="{08E65EC6-E693-42CC-AE34-1B7154553586}" type="parTrans" cxnId="{6CCEEFAB-29FC-4388-A893-B45DEAD58FDD}">
      <dgm:prSet/>
      <dgm:spPr/>
      <dgm:t>
        <a:bodyPr/>
        <a:lstStyle/>
        <a:p>
          <a:endParaRPr lang="en-US"/>
        </a:p>
      </dgm:t>
    </dgm:pt>
    <dgm:pt modelId="{31B8A704-2B16-4160-A70D-2D26DDB6BD81}" type="sibTrans" cxnId="{6CCEEFAB-29FC-4388-A893-B45DEAD58FDD}">
      <dgm:prSet/>
      <dgm:spPr/>
      <dgm:t>
        <a:bodyPr/>
        <a:lstStyle/>
        <a:p>
          <a:endParaRPr lang="en-US"/>
        </a:p>
      </dgm:t>
    </dgm:pt>
    <dgm:pt modelId="{676E551A-5E0C-4D73-9A0D-36860E2D6098}">
      <dgm:prSet phldrT="[Text]"/>
      <dgm:spPr/>
      <dgm:t>
        <a:bodyPr/>
        <a:lstStyle/>
        <a:p>
          <a:r>
            <a:rPr lang="en-US" dirty="0" smtClean="0"/>
            <a:t>Black Marketing</a:t>
          </a:r>
          <a:endParaRPr lang="en-US" dirty="0"/>
        </a:p>
      </dgm:t>
    </dgm:pt>
    <dgm:pt modelId="{FCA9EC2E-A256-4B18-BCD0-0CCCAB5DE8DD}" type="parTrans" cxnId="{2D0BD94E-F5F4-44AC-8B2C-52CC297AA06A}">
      <dgm:prSet/>
      <dgm:spPr/>
      <dgm:t>
        <a:bodyPr/>
        <a:lstStyle/>
        <a:p>
          <a:endParaRPr lang="en-US"/>
        </a:p>
      </dgm:t>
    </dgm:pt>
    <dgm:pt modelId="{97B5CB81-CF85-4C2B-A649-753146A8770B}" type="sibTrans" cxnId="{2D0BD94E-F5F4-44AC-8B2C-52CC297AA06A}">
      <dgm:prSet/>
      <dgm:spPr/>
      <dgm:t>
        <a:bodyPr/>
        <a:lstStyle/>
        <a:p>
          <a:endParaRPr lang="en-US"/>
        </a:p>
      </dgm:t>
    </dgm:pt>
    <dgm:pt modelId="{B121CBAB-B2B3-450E-BFA3-55646C8C1F89}">
      <dgm:prSet phldrT="[Text]"/>
      <dgm:spPr/>
      <dgm:t>
        <a:bodyPr/>
        <a:lstStyle/>
        <a:p>
          <a:r>
            <a:rPr lang="en-US" dirty="0" smtClean="0"/>
            <a:t>Missing Schedule</a:t>
          </a:r>
          <a:endParaRPr lang="en-US" dirty="0"/>
        </a:p>
      </dgm:t>
    </dgm:pt>
    <dgm:pt modelId="{D0A449E9-CC27-4321-9B70-EA56C4EB8D75}" type="parTrans" cxnId="{20D773C2-347C-49A0-8256-F7685B7561D8}">
      <dgm:prSet/>
      <dgm:spPr/>
      <dgm:t>
        <a:bodyPr/>
        <a:lstStyle/>
        <a:p>
          <a:endParaRPr lang="en-US"/>
        </a:p>
      </dgm:t>
    </dgm:pt>
    <dgm:pt modelId="{A08A506D-EC63-49B1-9DAE-66977F70ECCC}" type="sibTrans" cxnId="{20D773C2-347C-49A0-8256-F7685B7561D8}">
      <dgm:prSet/>
      <dgm:spPr/>
      <dgm:t>
        <a:bodyPr/>
        <a:lstStyle/>
        <a:p>
          <a:endParaRPr lang="en-US"/>
        </a:p>
      </dgm:t>
    </dgm:pt>
    <dgm:pt modelId="{69136C5C-E6CA-494B-A47F-372EFD0B283A}">
      <dgm:prSet phldrT="[Text]"/>
      <dgm:spPr/>
      <dgm:t>
        <a:bodyPr/>
        <a:lstStyle/>
        <a:p>
          <a:r>
            <a:rPr lang="en-US" dirty="0" smtClean="0"/>
            <a:t>Internal Management</a:t>
          </a:r>
          <a:endParaRPr lang="en-US" dirty="0"/>
        </a:p>
      </dgm:t>
    </dgm:pt>
    <dgm:pt modelId="{1C7807C4-89E9-4402-9A45-2327F6B6D7B3}" type="parTrans" cxnId="{A677944C-CC06-4196-BBA1-A39C0BF8B421}">
      <dgm:prSet/>
      <dgm:spPr/>
      <dgm:t>
        <a:bodyPr/>
        <a:lstStyle/>
        <a:p>
          <a:endParaRPr lang="en-US"/>
        </a:p>
      </dgm:t>
    </dgm:pt>
    <dgm:pt modelId="{FD710BA7-6EDA-4B48-B59F-749E53D9B58D}" type="sibTrans" cxnId="{A677944C-CC06-4196-BBA1-A39C0BF8B421}">
      <dgm:prSet/>
      <dgm:spPr/>
      <dgm:t>
        <a:bodyPr/>
        <a:lstStyle/>
        <a:p>
          <a:endParaRPr lang="en-US"/>
        </a:p>
      </dgm:t>
    </dgm:pt>
    <dgm:pt modelId="{4E39287B-0706-4BBC-8C7D-FE01FF15E592}">
      <dgm:prSet phldrT="[Text]"/>
      <dgm:spPr/>
      <dgm:t>
        <a:bodyPr/>
        <a:lstStyle/>
        <a:p>
          <a:r>
            <a:rPr lang="en-US" dirty="0" smtClean="0"/>
            <a:t>Online Booking</a:t>
          </a:r>
          <a:endParaRPr lang="en-US" dirty="0"/>
        </a:p>
      </dgm:t>
    </dgm:pt>
    <dgm:pt modelId="{D067E5A4-66BF-4A05-A4E6-0E8D7A00BDA8}" type="parTrans" cxnId="{6A77FC95-9F7E-4ECF-97B5-13DEBC181212}">
      <dgm:prSet/>
      <dgm:spPr/>
      <dgm:t>
        <a:bodyPr/>
        <a:lstStyle/>
        <a:p>
          <a:endParaRPr lang="en-US"/>
        </a:p>
      </dgm:t>
    </dgm:pt>
    <dgm:pt modelId="{6FD4B981-6D4E-4F6E-84CB-36C088A2AC6D}" type="sibTrans" cxnId="{6A77FC95-9F7E-4ECF-97B5-13DEBC181212}">
      <dgm:prSet/>
      <dgm:spPr/>
      <dgm:t>
        <a:bodyPr/>
        <a:lstStyle/>
        <a:p>
          <a:endParaRPr lang="en-US"/>
        </a:p>
      </dgm:t>
    </dgm:pt>
    <dgm:pt modelId="{D0C6B118-1F0E-4E49-A733-F55FE7FF12A5}">
      <dgm:prSet phldrT="[Text]"/>
      <dgm:spPr/>
      <dgm:t>
        <a:bodyPr/>
        <a:lstStyle/>
        <a:p>
          <a:r>
            <a:rPr lang="en-US" dirty="0" smtClean="0"/>
            <a:t>Mobile &amp; NID Verification</a:t>
          </a:r>
          <a:endParaRPr lang="en-US" dirty="0"/>
        </a:p>
      </dgm:t>
    </dgm:pt>
    <dgm:pt modelId="{2D07AEE9-F47A-4AED-B315-F535BA52B3CC}" type="parTrans" cxnId="{9CB0C0C8-4C60-4AF9-8DA9-4D1BAAC9141D}">
      <dgm:prSet/>
      <dgm:spPr/>
      <dgm:t>
        <a:bodyPr/>
        <a:lstStyle/>
        <a:p>
          <a:endParaRPr lang="en-US"/>
        </a:p>
      </dgm:t>
    </dgm:pt>
    <dgm:pt modelId="{F5996F87-ABC8-4FD0-AB02-3A7F8D14898C}" type="sibTrans" cxnId="{9CB0C0C8-4C60-4AF9-8DA9-4D1BAAC9141D}">
      <dgm:prSet/>
      <dgm:spPr/>
      <dgm:t>
        <a:bodyPr/>
        <a:lstStyle/>
        <a:p>
          <a:endParaRPr lang="en-US"/>
        </a:p>
      </dgm:t>
    </dgm:pt>
    <dgm:pt modelId="{ACAA7F64-A71F-4831-B9B2-2CF3194AA621}">
      <dgm:prSet phldrT="[Text]"/>
      <dgm:spPr/>
      <dgm:t>
        <a:bodyPr/>
        <a:lstStyle/>
        <a:p>
          <a:r>
            <a:rPr lang="en-US" dirty="0" smtClean="0"/>
            <a:t>GPS</a:t>
          </a:r>
          <a:endParaRPr lang="en-US" dirty="0"/>
        </a:p>
      </dgm:t>
    </dgm:pt>
    <dgm:pt modelId="{D73D3C05-BF37-4137-8718-28430A6256B1}" type="parTrans" cxnId="{7A3BE60F-0478-4049-90FF-F950AB7139C8}">
      <dgm:prSet/>
      <dgm:spPr/>
      <dgm:t>
        <a:bodyPr/>
        <a:lstStyle/>
        <a:p>
          <a:endParaRPr lang="en-US"/>
        </a:p>
      </dgm:t>
    </dgm:pt>
    <dgm:pt modelId="{9B294D71-412E-4302-9B1E-455431391FB6}" type="sibTrans" cxnId="{7A3BE60F-0478-4049-90FF-F950AB7139C8}">
      <dgm:prSet/>
      <dgm:spPr/>
      <dgm:t>
        <a:bodyPr/>
        <a:lstStyle/>
        <a:p>
          <a:endParaRPr lang="en-US"/>
        </a:p>
      </dgm:t>
    </dgm:pt>
    <dgm:pt modelId="{DC9982AF-9F57-4856-BAB2-66219370501F}" type="pres">
      <dgm:prSet presAssocID="{313150CE-8663-4C1D-AEB3-AEA95A9490A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9CF350-BCAC-4CC5-B0D7-2D92CA837412}" type="pres">
      <dgm:prSet presAssocID="{313150CE-8663-4C1D-AEB3-AEA95A9490A7}" presName="hierFlow" presStyleCnt="0"/>
      <dgm:spPr/>
    </dgm:pt>
    <dgm:pt modelId="{BE77C8F0-023D-4150-A75B-58DEC5F1EB20}" type="pres">
      <dgm:prSet presAssocID="{313150CE-8663-4C1D-AEB3-AEA95A9490A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6F9EBA5-436C-4F49-A0A5-E19678AD9A66}" type="pres">
      <dgm:prSet presAssocID="{894BF959-3606-4852-8204-F1DBBAD8CE4C}" presName="Name14" presStyleCnt="0"/>
      <dgm:spPr/>
    </dgm:pt>
    <dgm:pt modelId="{2EF2DEE2-AA44-4FFF-B994-86DA82FE9FA0}" type="pres">
      <dgm:prSet presAssocID="{894BF959-3606-4852-8204-F1DBBAD8CE4C}" presName="level1Shape" presStyleLbl="node0" presStyleIdx="0" presStyleCnt="1" custLinFactNeighborX="-199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A8530D-779F-42BD-A4CA-A9CAE944B871}" type="pres">
      <dgm:prSet presAssocID="{894BF959-3606-4852-8204-F1DBBAD8CE4C}" presName="hierChild2" presStyleCnt="0"/>
      <dgm:spPr/>
    </dgm:pt>
    <dgm:pt modelId="{E3D22B1E-771E-4111-8675-C44BA67154F9}" type="pres">
      <dgm:prSet presAssocID="{08E65EC6-E693-42CC-AE34-1B7154553586}" presName="Name19" presStyleLbl="parChTrans1D2" presStyleIdx="0" presStyleCnt="4"/>
      <dgm:spPr/>
      <dgm:t>
        <a:bodyPr/>
        <a:lstStyle/>
        <a:p>
          <a:endParaRPr lang="en-US"/>
        </a:p>
      </dgm:t>
    </dgm:pt>
    <dgm:pt modelId="{D814607A-439F-417F-8773-9F21D7115332}" type="pres">
      <dgm:prSet presAssocID="{776E34FB-4775-4779-926D-945D9B60444D}" presName="Name21" presStyleCnt="0"/>
      <dgm:spPr/>
    </dgm:pt>
    <dgm:pt modelId="{B34C81D3-9843-459B-B031-FD0BEFA51F87}" type="pres">
      <dgm:prSet presAssocID="{776E34FB-4775-4779-926D-945D9B60444D}" presName="level2Shape" presStyleLbl="node2" presStyleIdx="0" presStyleCnt="4"/>
      <dgm:spPr/>
      <dgm:t>
        <a:bodyPr/>
        <a:lstStyle/>
        <a:p>
          <a:endParaRPr lang="en-US"/>
        </a:p>
      </dgm:t>
    </dgm:pt>
    <dgm:pt modelId="{B2E0C6BC-40AA-4E3B-8BDA-0A0EA2C78427}" type="pres">
      <dgm:prSet presAssocID="{776E34FB-4775-4779-926D-945D9B60444D}" presName="hierChild3" presStyleCnt="0"/>
      <dgm:spPr/>
    </dgm:pt>
    <dgm:pt modelId="{7AD12276-0494-44C0-9420-FCDA408D5806}" type="pres">
      <dgm:prSet presAssocID="{D067E5A4-66BF-4A05-A4E6-0E8D7A00BDA8}" presName="Name19" presStyleLbl="parChTrans1D3" presStyleIdx="0" presStyleCnt="3"/>
      <dgm:spPr/>
      <dgm:t>
        <a:bodyPr/>
        <a:lstStyle/>
        <a:p>
          <a:endParaRPr lang="en-US"/>
        </a:p>
      </dgm:t>
    </dgm:pt>
    <dgm:pt modelId="{BF433B24-17D9-49CF-89F4-92D97D881B42}" type="pres">
      <dgm:prSet presAssocID="{4E39287B-0706-4BBC-8C7D-FE01FF15E592}" presName="Name21" presStyleCnt="0"/>
      <dgm:spPr/>
    </dgm:pt>
    <dgm:pt modelId="{F853C8CF-AA4C-4C5A-AC47-6AE5E1BA2DA3}" type="pres">
      <dgm:prSet presAssocID="{4E39287B-0706-4BBC-8C7D-FE01FF15E592}" presName="level2Shape" presStyleLbl="node3" presStyleIdx="0" presStyleCnt="3"/>
      <dgm:spPr/>
      <dgm:t>
        <a:bodyPr/>
        <a:lstStyle/>
        <a:p>
          <a:endParaRPr lang="en-US"/>
        </a:p>
      </dgm:t>
    </dgm:pt>
    <dgm:pt modelId="{6F85B84C-2EBD-4976-A708-D382EFE9C428}" type="pres">
      <dgm:prSet presAssocID="{4E39287B-0706-4BBC-8C7D-FE01FF15E592}" presName="hierChild3" presStyleCnt="0"/>
      <dgm:spPr/>
    </dgm:pt>
    <dgm:pt modelId="{01424B52-DF69-4D99-8D60-3ADE3589A04D}" type="pres">
      <dgm:prSet presAssocID="{FCA9EC2E-A256-4B18-BCD0-0CCCAB5DE8DD}" presName="Name19" presStyleLbl="parChTrans1D2" presStyleIdx="1" presStyleCnt="4"/>
      <dgm:spPr/>
      <dgm:t>
        <a:bodyPr/>
        <a:lstStyle/>
        <a:p>
          <a:endParaRPr lang="en-US"/>
        </a:p>
      </dgm:t>
    </dgm:pt>
    <dgm:pt modelId="{71A07A16-D2E5-466B-A131-AED017535A93}" type="pres">
      <dgm:prSet presAssocID="{676E551A-5E0C-4D73-9A0D-36860E2D6098}" presName="Name21" presStyleCnt="0"/>
      <dgm:spPr/>
    </dgm:pt>
    <dgm:pt modelId="{51D48FBF-6828-49ED-9A06-A77E226065D4}" type="pres">
      <dgm:prSet presAssocID="{676E551A-5E0C-4D73-9A0D-36860E2D6098}" presName="level2Shape" presStyleLbl="node2" presStyleIdx="1" presStyleCnt="4"/>
      <dgm:spPr/>
      <dgm:t>
        <a:bodyPr/>
        <a:lstStyle/>
        <a:p>
          <a:endParaRPr lang="en-US"/>
        </a:p>
      </dgm:t>
    </dgm:pt>
    <dgm:pt modelId="{1B718957-43F7-4194-AA9E-2CCC965F1C8F}" type="pres">
      <dgm:prSet presAssocID="{676E551A-5E0C-4D73-9A0D-36860E2D6098}" presName="hierChild3" presStyleCnt="0"/>
      <dgm:spPr/>
    </dgm:pt>
    <dgm:pt modelId="{B10D16FC-B7CC-44AD-BD70-D803684AB97C}" type="pres">
      <dgm:prSet presAssocID="{2D07AEE9-F47A-4AED-B315-F535BA52B3CC}" presName="Name19" presStyleLbl="parChTrans1D3" presStyleIdx="1" presStyleCnt="3"/>
      <dgm:spPr/>
      <dgm:t>
        <a:bodyPr/>
        <a:lstStyle/>
        <a:p>
          <a:endParaRPr lang="en-US"/>
        </a:p>
      </dgm:t>
    </dgm:pt>
    <dgm:pt modelId="{E9D76CCD-755F-414D-8178-A62199BD1C32}" type="pres">
      <dgm:prSet presAssocID="{D0C6B118-1F0E-4E49-A733-F55FE7FF12A5}" presName="Name21" presStyleCnt="0"/>
      <dgm:spPr/>
    </dgm:pt>
    <dgm:pt modelId="{44886449-2815-4AD3-905A-8730442D741E}" type="pres">
      <dgm:prSet presAssocID="{D0C6B118-1F0E-4E49-A733-F55FE7FF12A5}" presName="level2Shape" presStyleLbl="node3" presStyleIdx="1" presStyleCnt="3"/>
      <dgm:spPr/>
      <dgm:t>
        <a:bodyPr/>
        <a:lstStyle/>
        <a:p>
          <a:endParaRPr lang="en-US"/>
        </a:p>
      </dgm:t>
    </dgm:pt>
    <dgm:pt modelId="{C8F4A60A-17BC-4263-8F10-646074C0FA31}" type="pres">
      <dgm:prSet presAssocID="{D0C6B118-1F0E-4E49-A733-F55FE7FF12A5}" presName="hierChild3" presStyleCnt="0"/>
      <dgm:spPr/>
    </dgm:pt>
    <dgm:pt modelId="{06FFA662-B1BC-4A5A-ABF5-DC5603BCD16B}" type="pres">
      <dgm:prSet presAssocID="{D0A449E9-CC27-4321-9B70-EA56C4EB8D75}" presName="Name19" presStyleLbl="parChTrans1D2" presStyleIdx="2" presStyleCnt="4"/>
      <dgm:spPr/>
      <dgm:t>
        <a:bodyPr/>
        <a:lstStyle/>
        <a:p>
          <a:endParaRPr lang="en-US"/>
        </a:p>
      </dgm:t>
    </dgm:pt>
    <dgm:pt modelId="{46A3E4D1-315C-4496-A31A-28563124E04D}" type="pres">
      <dgm:prSet presAssocID="{B121CBAB-B2B3-450E-BFA3-55646C8C1F89}" presName="Name21" presStyleCnt="0"/>
      <dgm:spPr/>
    </dgm:pt>
    <dgm:pt modelId="{77435EDA-F85E-4A8F-8687-9E43B8E9646C}" type="pres">
      <dgm:prSet presAssocID="{B121CBAB-B2B3-450E-BFA3-55646C8C1F89}" presName="level2Shape" presStyleLbl="node2" presStyleIdx="2" presStyleCnt="4"/>
      <dgm:spPr/>
      <dgm:t>
        <a:bodyPr/>
        <a:lstStyle/>
        <a:p>
          <a:endParaRPr lang="en-US"/>
        </a:p>
      </dgm:t>
    </dgm:pt>
    <dgm:pt modelId="{AB1E4FC6-3AA4-4C19-A93A-576901628840}" type="pres">
      <dgm:prSet presAssocID="{B121CBAB-B2B3-450E-BFA3-55646C8C1F89}" presName="hierChild3" presStyleCnt="0"/>
      <dgm:spPr/>
    </dgm:pt>
    <dgm:pt modelId="{C8A3E682-576D-431B-9D06-5CF765012DA4}" type="pres">
      <dgm:prSet presAssocID="{D73D3C05-BF37-4137-8718-28430A6256B1}" presName="Name19" presStyleLbl="parChTrans1D3" presStyleIdx="2" presStyleCnt="3"/>
      <dgm:spPr/>
      <dgm:t>
        <a:bodyPr/>
        <a:lstStyle/>
        <a:p>
          <a:endParaRPr lang="en-US"/>
        </a:p>
      </dgm:t>
    </dgm:pt>
    <dgm:pt modelId="{29B32368-89E3-4134-9506-E26FFEFDD269}" type="pres">
      <dgm:prSet presAssocID="{ACAA7F64-A71F-4831-B9B2-2CF3194AA621}" presName="Name21" presStyleCnt="0"/>
      <dgm:spPr/>
    </dgm:pt>
    <dgm:pt modelId="{6C6E11CA-4C99-452B-9532-ADCECB72A882}" type="pres">
      <dgm:prSet presAssocID="{ACAA7F64-A71F-4831-B9B2-2CF3194AA621}" presName="level2Shape" presStyleLbl="node3" presStyleIdx="2" presStyleCnt="3"/>
      <dgm:spPr/>
      <dgm:t>
        <a:bodyPr/>
        <a:lstStyle/>
        <a:p>
          <a:endParaRPr lang="en-US"/>
        </a:p>
      </dgm:t>
    </dgm:pt>
    <dgm:pt modelId="{ABC42022-BB39-4845-9C65-6A79FD45FCDB}" type="pres">
      <dgm:prSet presAssocID="{ACAA7F64-A71F-4831-B9B2-2CF3194AA621}" presName="hierChild3" presStyleCnt="0"/>
      <dgm:spPr/>
    </dgm:pt>
    <dgm:pt modelId="{696DAE68-BF5C-4942-8AEA-732F85ADC41A}" type="pres">
      <dgm:prSet presAssocID="{1C7807C4-89E9-4402-9A45-2327F6B6D7B3}" presName="Name19" presStyleLbl="parChTrans1D2" presStyleIdx="3" presStyleCnt="4"/>
      <dgm:spPr/>
      <dgm:t>
        <a:bodyPr/>
        <a:lstStyle/>
        <a:p>
          <a:endParaRPr lang="en-US"/>
        </a:p>
      </dgm:t>
    </dgm:pt>
    <dgm:pt modelId="{41E3EE4C-513A-4B63-B969-2150954D7F37}" type="pres">
      <dgm:prSet presAssocID="{69136C5C-E6CA-494B-A47F-372EFD0B283A}" presName="Name21" presStyleCnt="0"/>
      <dgm:spPr/>
    </dgm:pt>
    <dgm:pt modelId="{A4EBA355-6198-4B1F-82C6-5198F1040DAB}" type="pres">
      <dgm:prSet presAssocID="{69136C5C-E6CA-494B-A47F-372EFD0B283A}" presName="level2Shape" presStyleLbl="node2" presStyleIdx="3" presStyleCnt="4"/>
      <dgm:spPr/>
      <dgm:t>
        <a:bodyPr/>
        <a:lstStyle/>
        <a:p>
          <a:endParaRPr lang="en-US"/>
        </a:p>
      </dgm:t>
    </dgm:pt>
    <dgm:pt modelId="{DFC39FEA-E7EB-4F73-8D76-9C7A3B74D85C}" type="pres">
      <dgm:prSet presAssocID="{69136C5C-E6CA-494B-A47F-372EFD0B283A}" presName="hierChild3" presStyleCnt="0"/>
      <dgm:spPr/>
    </dgm:pt>
    <dgm:pt modelId="{AB3DB3A2-F889-44F6-838E-57D4ABE197D2}" type="pres">
      <dgm:prSet presAssocID="{313150CE-8663-4C1D-AEB3-AEA95A9490A7}" presName="bgShapesFlow" presStyleCnt="0"/>
      <dgm:spPr/>
    </dgm:pt>
  </dgm:ptLst>
  <dgm:cxnLst>
    <dgm:cxn modelId="{C9D4D0CD-00BA-4E67-B2D2-02E41724F607}" type="presOf" srcId="{1C7807C4-89E9-4402-9A45-2327F6B6D7B3}" destId="{696DAE68-BF5C-4942-8AEA-732F85ADC41A}" srcOrd="0" destOrd="0" presId="urn:microsoft.com/office/officeart/2005/8/layout/hierarchy6"/>
    <dgm:cxn modelId="{6CCEEFAB-29FC-4388-A893-B45DEAD58FDD}" srcId="{894BF959-3606-4852-8204-F1DBBAD8CE4C}" destId="{776E34FB-4775-4779-926D-945D9B60444D}" srcOrd="0" destOrd="0" parTransId="{08E65EC6-E693-42CC-AE34-1B7154553586}" sibTransId="{31B8A704-2B16-4160-A70D-2D26DDB6BD81}"/>
    <dgm:cxn modelId="{6FEBD6CD-88FE-4350-8C12-C05283FDC7B4}" type="presOf" srcId="{D73D3C05-BF37-4137-8718-28430A6256B1}" destId="{C8A3E682-576D-431B-9D06-5CF765012DA4}" srcOrd="0" destOrd="0" presId="urn:microsoft.com/office/officeart/2005/8/layout/hierarchy6"/>
    <dgm:cxn modelId="{474BDF40-205C-4A9A-AF11-899D4B168B80}" type="presOf" srcId="{D0A449E9-CC27-4321-9B70-EA56C4EB8D75}" destId="{06FFA662-B1BC-4A5A-ABF5-DC5603BCD16B}" srcOrd="0" destOrd="0" presId="urn:microsoft.com/office/officeart/2005/8/layout/hierarchy6"/>
    <dgm:cxn modelId="{2FF316E5-3CCF-4102-9EA0-9253E1DC1964}" srcId="{313150CE-8663-4C1D-AEB3-AEA95A9490A7}" destId="{894BF959-3606-4852-8204-F1DBBAD8CE4C}" srcOrd="0" destOrd="0" parTransId="{AF6030CF-A391-45F1-A2BF-27EE45F466E0}" sibTransId="{9ACD191F-0BDE-4592-A9B8-54ADF080E845}"/>
    <dgm:cxn modelId="{A799AE8C-B204-458A-9032-4ED7545D036D}" type="presOf" srcId="{313150CE-8663-4C1D-AEB3-AEA95A9490A7}" destId="{DC9982AF-9F57-4856-BAB2-66219370501F}" srcOrd="0" destOrd="0" presId="urn:microsoft.com/office/officeart/2005/8/layout/hierarchy6"/>
    <dgm:cxn modelId="{5D6D83F2-1849-4733-935A-15D1E643053E}" type="presOf" srcId="{776E34FB-4775-4779-926D-945D9B60444D}" destId="{B34C81D3-9843-459B-B031-FD0BEFA51F87}" srcOrd="0" destOrd="0" presId="urn:microsoft.com/office/officeart/2005/8/layout/hierarchy6"/>
    <dgm:cxn modelId="{A677944C-CC06-4196-BBA1-A39C0BF8B421}" srcId="{894BF959-3606-4852-8204-F1DBBAD8CE4C}" destId="{69136C5C-E6CA-494B-A47F-372EFD0B283A}" srcOrd="3" destOrd="0" parTransId="{1C7807C4-89E9-4402-9A45-2327F6B6D7B3}" sibTransId="{FD710BA7-6EDA-4B48-B59F-749E53D9B58D}"/>
    <dgm:cxn modelId="{6A77FC95-9F7E-4ECF-97B5-13DEBC181212}" srcId="{776E34FB-4775-4779-926D-945D9B60444D}" destId="{4E39287B-0706-4BBC-8C7D-FE01FF15E592}" srcOrd="0" destOrd="0" parTransId="{D067E5A4-66BF-4A05-A4E6-0E8D7A00BDA8}" sibTransId="{6FD4B981-6D4E-4F6E-84CB-36C088A2AC6D}"/>
    <dgm:cxn modelId="{DACED5B7-EADB-4CB8-8FA7-B3BE75DC1355}" type="presOf" srcId="{2D07AEE9-F47A-4AED-B315-F535BA52B3CC}" destId="{B10D16FC-B7CC-44AD-BD70-D803684AB97C}" srcOrd="0" destOrd="0" presId="urn:microsoft.com/office/officeart/2005/8/layout/hierarchy6"/>
    <dgm:cxn modelId="{60F7B46D-F98C-4098-A9B7-EDCC0268803D}" type="presOf" srcId="{ACAA7F64-A71F-4831-B9B2-2CF3194AA621}" destId="{6C6E11CA-4C99-452B-9532-ADCECB72A882}" srcOrd="0" destOrd="0" presId="urn:microsoft.com/office/officeart/2005/8/layout/hierarchy6"/>
    <dgm:cxn modelId="{44882460-50FC-48B8-8F1A-95225A79360E}" type="presOf" srcId="{FCA9EC2E-A256-4B18-BCD0-0CCCAB5DE8DD}" destId="{01424B52-DF69-4D99-8D60-3ADE3589A04D}" srcOrd="0" destOrd="0" presId="urn:microsoft.com/office/officeart/2005/8/layout/hierarchy6"/>
    <dgm:cxn modelId="{001243DE-3984-475E-8011-DD0DC08E82A7}" type="presOf" srcId="{B121CBAB-B2B3-450E-BFA3-55646C8C1F89}" destId="{77435EDA-F85E-4A8F-8687-9E43B8E9646C}" srcOrd="0" destOrd="0" presId="urn:microsoft.com/office/officeart/2005/8/layout/hierarchy6"/>
    <dgm:cxn modelId="{20D773C2-347C-49A0-8256-F7685B7561D8}" srcId="{894BF959-3606-4852-8204-F1DBBAD8CE4C}" destId="{B121CBAB-B2B3-450E-BFA3-55646C8C1F89}" srcOrd="2" destOrd="0" parTransId="{D0A449E9-CC27-4321-9B70-EA56C4EB8D75}" sibTransId="{A08A506D-EC63-49B1-9DAE-66977F70ECCC}"/>
    <dgm:cxn modelId="{0BB00743-5D4C-481D-9A71-DE780789D979}" type="presOf" srcId="{D0C6B118-1F0E-4E49-A733-F55FE7FF12A5}" destId="{44886449-2815-4AD3-905A-8730442D741E}" srcOrd="0" destOrd="0" presId="urn:microsoft.com/office/officeart/2005/8/layout/hierarchy6"/>
    <dgm:cxn modelId="{7A3BE60F-0478-4049-90FF-F950AB7139C8}" srcId="{B121CBAB-B2B3-450E-BFA3-55646C8C1F89}" destId="{ACAA7F64-A71F-4831-B9B2-2CF3194AA621}" srcOrd="0" destOrd="0" parTransId="{D73D3C05-BF37-4137-8718-28430A6256B1}" sibTransId="{9B294D71-412E-4302-9B1E-455431391FB6}"/>
    <dgm:cxn modelId="{274937F3-FAB7-4D4F-8CA3-A035BEA6C2BB}" type="presOf" srcId="{08E65EC6-E693-42CC-AE34-1B7154553586}" destId="{E3D22B1E-771E-4111-8675-C44BA67154F9}" srcOrd="0" destOrd="0" presId="urn:microsoft.com/office/officeart/2005/8/layout/hierarchy6"/>
    <dgm:cxn modelId="{03C9BF92-A25B-4583-B8B1-5B78C26273B9}" type="presOf" srcId="{4E39287B-0706-4BBC-8C7D-FE01FF15E592}" destId="{F853C8CF-AA4C-4C5A-AC47-6AE5E1BA2DA3}" srcOrd="0" destOrd="0" presId="urn:microsoft.com/office/officeart/2005/8/layout/hierarchy6"/>
    <dgm:cxn modelId="{0375A1C9-D81E-427F-89A5-5A3E48EFA67D}" type="presOf" srcId="{676E551A-5E0C-4D73-9A0D-36860E2D6098}" destId="{51D48FBF-6828-49ED-9A06-A77E226065D4}" srcOrd="0" destOrd="0" presId="urn:microsoft.com/office/officeart/2005/8/layout/hierarchy6"/>
    <dgm:cxn modelId="{2D0BD94E-F5F4-44AC-8B2C-52CC297AA06A}" srcId="{894BF959-3606-4852-8204-F1DBBAD8CE4C}" destId="{676E551A-5E0C-4D73-9A0D-36860E2D6098}" srcOrd="1" destOrd="0" parTransId="{FCA9EC2E-A256-4B18-BCD0-0CCCAB5DE8DD}" sibTransId="{97B5CB81-CF85-4C2B-A649-753146A8770B}"/>
    <dgm:cxn modelId="{A887F264-2D87-4542-A279-FBCE64B2347C}" type="presOf" srcId="{69136C5C-E6CA-494B-A47F-372EFD0B283A}" destId="{A4EBA355-6198-4B1F-82C6-5198F1040DAB}" srcOrd="0" destOrd="0" presId="urn:microsoft.com/office/officeart/2005/8/layout/hierarchy6"/>
    <dgm:cxn modelId="{866BA3E7-629A-4C72-99E9-29D4F46EB58A}" type="presOf" srcId="{D067E5A4-66BF-4A05-A4E6-0E8D7A00BDA8}" destId="{7AD12276-0494-44C0-9420-FCDA408D5806}" srcOrd="0" destOrd="0" presId="urn:microsoft.com/office/officeart/2005/8/layout/hierarchy6"/>
    <dgm:cxn modelId="{9CB0C0C8-4C60-4AF9-8DA9-4D1BAAC9141D}" srcId="{676E551A-5E0C-4D73-9A0D-36860E2D6098}" destId="{D0C6B118-1F0E-4E49-A733-F55FE7FF12A5}" srcOrd="0" destOrd="0" parTransId="{2D07AEE9-F47A-4AED-B315-F535BA52B3CC}" sibTransId="{F5996F87-ABC8-4FD0-AB02-3A7F8D14898C}"/>
    <dgm:cxn modelId="{D7740DB7-779D-4898-8331-EDD15A9C9592}" type="presOf" srcId="{894BF959-3606-4852-8204-F1DBBAD8CE4C}" destId="{2EF2DEE2-AA44-4FFF-B994-86DA82FE9FA0}" srcOrd="0" destOrd="0" presId="urn:microsoft.com/office/officeart/2005/8/layout/hierarchy6"/>
    <dgm:cxn modelId="{29100FD5-6221-4F81-A632-FEECA5E9F36A}" type="presParOf" srcId="{DC9982AF-9F57-4856-BAB2-66219370501F}" destId="{979CF350-BCAC-4CC5-B0D7-2D92CA837412}" srcOrd="0" destOrd="0" presId="urn:microsoft.com/office/officeart/2005/8/layout/hierarchy6"/>
    <dgm:cxn modelId="{26CDE59B-19F8-4CD3-BDED-6C863D024437}" type="presParOf" srcId="{979CF350-BCAC-4CC5-B0D7-2D92CA837412}" destId="{BE77C8F0-023D-4150-A75B-58DEC5F1EB20}" srcOrd="0" destOrd="0" presId="urn:microsoft.com/office/officeart/2005/8/layout/hierarchy6"/>
    <dgm:cxn modelId="{04581B90-1D49-4ACF-A326-0D5C410F8D46}" type="presParOf" srcId="{BE77C8F0-023D-4150-A75B-58DEC5F1EB20}" destId="{46F9EBA5-436C-4F49-A0A5-E19678AD9A66}" srcOrd="0" destOrd="0" presId="urn:microsoft.com/office/officeart/2005/8/layout/hierarchy6"/>
    <dgm:cxn modelId="{77E724E3-5005-4CC1-A17D-D63124B9DB0F}" type="presParOf" srcId="{46F9EBA5-436C-4F49-A0A5-E19678AD9A66}" destId="{2EF2DEE2-AA44-4FFF-B994-86DA82FE9FA0}" srcOrd="0" destOrd="0" presId="urn:microsoft.com/office/officeart/2005/8/layout/hierarchy6"/>
    <dgm:cxn modelId="{CD7ACCC4-1695-47E1-8A53-964D01FE0A83}" type="presParOf" srcId="{46F9EBA5-436C-4F49-A0A5-E19678AD9A66}" destId="{28A8530D-779F-42BD-A4CA-A9CAE944B871}" srcOrd="1" destOrd="0" presId="urn:microsoft.com/office/officeart/2005/8/layout/hierarchy6"/>
    <dgm:cxn modelId="{ACEABA06-31F3-4EEE-BF73-41C96461A37F}" type="presParOf" srcId="{28A8530D-779F-42BD-A4CA-A9CAE944B871}" destId="{E3D22B1E-771E-4111-8675-C44BA67154F9}" srcOrd="0" destOrd="0" presId="urn:microsoft.com/office/officeart/2005/8/layout/hierarchy6"/>
    <dgm:cxn modelId="{5EBADFD8-3401-4F01-A38C-A14FB12F08EB}" type="presParOf" srcId="{28A8530D-779F-42BD-A4CA-A9CAE944B871}" destId="{D814607A-439F-417F-8773-9F21D7115332}" srcOrd="1" destOrd="0" presId="urn:microsoft.com/office/officeart/2005/8/layout/hierarchy6"/>
    <dgm:cxn modelId="{A9136AAB-F4C6-43B8-AAAB-F7603213B1F0}" type="presParOf" srcId="{D814607A-439F-417F-8773-9F21D7115332}" destId="{B34C81D3-9843-459B-B031-FD0BEFA51F87}" srcOrd="0" destOrd="0" presId="urn:microsoft.com/office/officeart/2005/8/layout/hierarchy6"/>
    <dgm:cxn modelId="{2FE787C2-760B-46F9-BB29-CC0E53D18D07}" type="presParOf" srcId="{D814607A-439F-417F-8773-9F21D7115332}" destId="{B2E0C6BC-40AA-4E3B-8BDA-0A0EA2C78427}" srcOrd="1" destOrd="0" presId="urn:microsoft.com/office/officeart/2005/8/layout/hierarchy6"/>
    <dgm:cxn modelId="{84969777-4D63-4E49-A0B5-1CA03785FB2A}" type="presParOf" srcId="{B2E0C6BC-40AA-4E3B-8BDA-0A0EA2C78427}" destId="{7AD12276-0494-44C0-9420-FCDA408D5806}" srcOrd="0" destOrd="0" presId="urn:microsoft.com/office/officeart/2005/8/layout/hierarchy6"/>
    <dgm:cxn modelId="{E8A79024-F1D1-4E91-9948-96A1A3B408E5}" type="presParOf" srcId="{B2E0C6BC-40AA-4E3B-8BDA-0A0EA2C78427}" destId="{BF433B24-17D9-49CF-89F4-92D97D881B42}" srcOrd="1" destOrd="0" presId="urn:microsoft.com/office/officeart/2005/8/layout/hierarchy6"/>
    <dgm:cxn modelId="{7038B86C-3596-4D73-B533-4D48B3C6EA84}" type="presParOf" srcId="{BF433B24-17D9-49CF-89F4-92D97D881B42}" destId="{F853C8CF-AA4C-4C5A-AC47-6AE5E1BA2DA3}" srcOrd="0" destOrd="0" presId="urn:microsoft.com/office/officeart/2005/8/layout/hierarchy6"/>
    <dgm:cxn modelId="{D4FB3EDA-3F71-4E7F-8B22-836782311CB0}" type="presParOf" srcId="{BF433B24-17D9-49CF-89F4-92D97D881B42}" destId="{6F85B84C-2EBD-4976-A708-D382EFE9C428}" srcOrd="1" destOrd="0" presId="urn:microsoft.com/office/officeart/2005/8/layout/hierarchy6"/>
    <dgm:cxn modelId="{6017D378-36A4-4424-B14D-01EEE2AB1CC0}" type="presParOf" srcId="{28A8530D-779F-42BD-A4CA-A9CAE944B871}" destId="{01424B52-DF69-4D99-8D60-3ADE3589A04D}" srcOrd="2" destOrd="0" presId="urn:microsoft.com/office/officeart/2005/8/layout/hierarchy6"/>
    <dgm:cxn modelId="{5AC9301B-9DA3-4862-8799-018D03FDBD8A}" type="presParOf" srcId="{28A8530D-779F-42BD-A4CA-A9CAE944B871}" destId="{71A07A16-D2E5-466B-A131-AED017535A93}" srcOrd="3" destOrd="0" presId="urn:microsoft.com/office/officeart/2005/8/layout/hierarchy6"/>
    <dgm:cxn modelId="{FFF16680-36E9-4A72-964D-29A80DF11EA2}" type="presParOf" srcId="{71A07A16-D2E5-466B-A131-AED017535A93}" destId="{51D48FBF-6828-49ED-9A06-A77E226065D4}" srcOrd="0" destOrd="0" presId="urn:microsoft.com/office/officeart/2005/8/layout/hierarchy6"/>
    <dgm:cxn modelId="{3778C8F0-2323-4997-B680-A12836BE92B7}" type="presParOf" srcId="{71A07A16-D2E5-466B-A131-AED017535A93}" destId="{1B718957-43F7-4194-AA9E-2CCC965F1C8F}" srcOrd="1" destOrd="0" presId="urn:microsoft.com/office/officeart/2005/8/layout/hierarchy6"/>
    <dgm:cxn modelId="{3A1BBC29-E609-4629-8A8C-6516D01CDD37}" type="presParOf" srcId="{1B718957-43F7-4194-AA9E-2CCC965F1C8F}" destId="{B10D16FC-B7CC-44AD-BD70-D803684AB97C}" srcOrd="0" destOrd="0" presId="urn:microsoft.com/office/officeart/2005/8/layout/hierarchy6"/>
    <dgm:cxn modelId="{89966A14-D483-40B3-A8F6-AC9B067D12FA}" type="presParOf" srcId="{1B718957-43F7-4194-AA9E-2CCC965F1C8F}" destId="{E9D76CCD-755F-414D-8178-A62199BD1C32}" srcOrd="1" destOrd="0" presId="urn:microsoft.com/office/officeart/2005/8/layout/hierarchy6"/>
    <dgm:cxn modelId="{3B0B9DFB-90E7-4CFD-803E-EB58F04DEC43}" type="presParOf" srcId="{E9D76CCD-755F-414D-8178-A62199BD1C32}" destId="{44886449-2815-4AD3-905A-8730442D741E}" srcOrd="0" destOrd="0" presId="urn:microsoft.com/office/officeart/2005/8/layout/hierarchy6"/>
    <dgm:cxn modelId="{02592CE1-FE9D-4E73-9EFE-650C4C02F11F}" type="presParOf" srcId="{E9D76CCD-755F-414D-8178-A62199BD1C32}" destId="{C8F4A60A-17BC-4263-8F10-646074C0FA31}" srcOrd="1" destOrd="0" presId="urn:microsoft.com/office/officeart/2005/8/layout/hierarchy6"/>
    <dgm:cxn modelId="{E2B91A97-5145-4BDA-A8A6-094D8A9BEA74}" type="presParOf" srcId="{28A8530D-779F-42BD-A4CA-A9CAE944B871}" destId="{06FFA662-B1BC-4A5A-ABF5-DC5603BCD16B}" srcOrd="4" destOrd="0" presId="urn:microsoft.com/office/officeart/2005/8/layout/hierarchy6"/>
    <dgm:cxn modelId="{BD5D0935-6EC6-4112-A385-9BC3B9E113D9}" type="presParOf" srcId="{28A8530D-779F-42BD-A4CA-A9CAE944B871}" destId="{46A3E4D1-315C-4496-A31A-28563124E04D}" srcOrd="5" destOrd="0" presId="urn:microsoft.com/office/officeart/2005/8/layout/hierarchy6"/>
    <dgm:cxn modelId="{CB5CFB64-F4DA-4487-8CAA-C5666D5BAF67}" type="presParOf" srcId="{46A3E4D1-315C-4496-A31A-28563124E04D}" destId="{77435EDA-F85E-4A8F-8687-9E43B8E9646C}" srcOrd="0" destOrd="0" presId="urn:microsoft.com/office/officeart/2005/8/layout/hierarchy6"/>
    <dgm:cxn modelId="{8430CF8E-6461-4C0F-8E3F-FF3F9CCB18FE}" type="presParOf" srcId="{46A3E4D1-315C-4496-A31A-28563124E04D}" destId="{AB1E4FC6-3AA4-4C19-A93A-576901628840}" srcOrd="1" destOrd="0" presId="urn:microsoft.com/office/officeart/2005/8/layout/hierarchy6"/>
    <dgm:cxn modelId="{1C889947-49F4-45C2-B1A1-CF401AA8F651}" type="presParOf" srcId="{AB1E4FC6-3AA4-4C19-A93A-576901628840}" destId="{C8A3E682-576D-431B-9D06-5CF765012DA4}" srcOrd="0" destOrd="0" presId="urn:microsoft.com/office/officeart/2005/8/layout/hierarchy6"/>
    <dgm:cxn modelId="{E2124F2C-8A1D-437E-BBDA-0D2212103590}" type="presParOf" srcId="{AB1E4FC6-3AA4-4C19-A93A-576901628840}" destId="{29B32368-89E3-4134-9506-E26FFEFDD269}" srcOrd="1" destOrd="0" presId="urn:microsoft.com/office/officeart/2005/8/layout/hierarchy6"/>
    <dgm:cxn modelId="{DD2A9F7F-E842-49BB-AFE0-FAFBA1571993}" type="presParOf" srcId="{29B32368-89E3-4134-9506-E26FFEFDD269}" destId="{6C6E11CA-4C99-452B-9532-ADCECB72A882}" srcOrd="0" destOrd="0" presId="urn:microsoft.com/office/officeart/2005/8/layout/hierarchy6"/>
    <dgm:cxn modelId="{CA8DE9DC-231E-4AFF-851D-A91945FDFB4D}" type="presParOf" srcId="{29B32368-89E3-4134-9506-E26FFEFDD269}" destId="{ABC42022-BB39-4845-9C65-6A79FD45FCDB}" srcOrd="1" destOrd="0" presId="urn:microsoft.com/office/officeart/2005/8/layout/hierarchy6"/>
    <dgm:cxn modelId="{CAF63496-C94F-4D46-8080-F2CE84B4CF88}" type="presParOf" srcId="{28A8530D-779F-42BD-A4CA-A9CAE944B871}" destId="{696DAE68-BF5C-4942-8AEA-732F85ADC41A}" srcOrd="6" destOrd="0" presId="urn:microsoft.com/office/officeart/2005/8/layout/hierarchy6"/>
    <dgm:cxn modelId="{06A94278-A97C-4377-8D04-BDEB28655A31}" type="presParOf" srcId="{28A8530D-779F-42BD-A4CA-A9CAE944B871}" destId="{41E3EE4C-513A-4B63-B969-2150954D7F37}" srcOrd="7" destOrd="0" presId="urn:microsoft.com/office/officeart/2005/8/layout/hierarchy6"/>
    <dgm:cxn modelId="{8B71E1FD-0477-447F-9A64-6CA6A06EC7AF}" type="presParOf" srcId="{41E3EE4C-513A-4B63-B969-2150954D7F37}" destId="{A4EBA355-6198-4B1F-82C6-5198F1040DAB}" srcOrd="0" destOrd="0" presId="urn:microsoft.com/office/officeart/2005/8/layout/hierarchy6"/>
    <dgm:cxn modelId="{7A9DE560-5902-43E9-BBB4-235EF8510B29}" type="presParOf" srcId="{41E3EE4C-513A-4B63-B969-2150954D7F37}" destId="{DFC39FEA-E7EB-4F73-8D76-9C7A3B74D85C}" srcOrd="1" destOrd="0" presId="urn:microsoft.com/office/officeart/2005/8/layout/hierarchy6"/>
    <dgm:cxn modelId="{7F41B1ED-5933-47C4-8CBA-3A1E4C1E12B5}" type="presParOf" srcId="{DC9982AF-9F57-4856-BAB2-66219370501F}" destId="{AB3DB3A2-F889-44F6-838E-57D4ABE197D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2DEE2-AA44-4FFF-B994-86DA82FE9FA0}">
      <dsp:nvSpPr>
        <dsp:cNvPr id="0" name=""/>
        <dsp:cNvSpPr/>
      </dsp:nvSpPr>
      <dsp:spPr>
        <a:xfrm>
          <a:off x="3275967" y="29467"/>
          <a:ext cx="1677665" cy="1118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Problems</a:t>
          </a:r>
          <a:endParaRPr lang="en-US" sz="2000" kern="1200" dirty="0"/>
        </a:p>
      </dsp:txBody>
      <dsp:txXfrm>
        <a:off x="3308725" y="62225"/>
        <a:ext cx="1612149" cy="1052927"/>
      </dsp:txXfrm>
    </dsp:sp>
    <dsp:sp modelId="{2BC856F0-F76B-40DF-A460-2BD9A2697AB6}">
      <dsp:nvSpPr>
        <dsp:cNvPr id="0" name=""/>
        <dsp:cNvSpPr/>
      </dsp:nvSpPr>
      <dsp:spPr>
        <a:xfrm>
          <a:off x="843353" y="1147911"/>
          <a:ext cx="3271446" cy="447377"/>
        </a:xfrm>
        <a:custGeom>
          <a:avLst/>
          <a:gdLst/>
          <a:ahLst/>
          <a:cxnLst/>
          <a:rect l="0" t="0" r="0" b="0"/>
          <a:pathLst>
            <a:path>
              <a:moveTo>
                <a:pt x="3271446" y="0"/>
              </a:moveTo>
              <a:lnTo>
                <a:pt x="3271446" y="223688"/>
              </a:lnTo>
              <a:lnTo>
                <a:pt x="0" y="223688"/>
              </a:lnTo>
              <a:lnTo>
                <a:pt x="0" y="447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A7F54-2D43-486A-9F43-80F65D1C1447}">
      <dsp:nvSpPr>
        <dsp:cNvPr id="0" name=""/>
        <dsp:cNvSpPr/>
      </dsp:nvSpPr>
      <dsp:spPr>
        <a:xfrm>
          <a:off x="4520" y="1595288"/>
          <a:ext cx="1677665" cy="1118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Harassment for Ticket</a:t>
          </a:r>
          <a:endParaRPr lang="en-US" sz="2000" kern="1200" dirty="0"/>
        </a:p>
      </dsp:txBody>
      <dsp:txXfrm>
        <a:off x="37278" y="1628046"/>
        <a:ext cx="1612149" cy="1052927"/>
      </dsp:txXfrm>
    </dsp:sp>
    <dsp:sp modelId="{DC1BFD28-6FAF-4C70-8F65-DA106A7F89F2}">
      <dsp:nvSpPr>
        <dsp:cNvPr id="0" name=""/>
        <dsp:cNvSpPr/>
      </dsp:nvSpPr>
      <dsp:spPr>
        <a:xfrm>
          <a:off x="3024317" y="1147911"/>
          <a:ext cx="1090482" cy="447377"/>
        </a:xfrm>
        <a:custGeom>
          <a:avLst/>
          <a:gdLst/>
          <a:ahLst/>
          <a:cxnLst/>
          <a:rect l="0" t="0" r="0" b="0"/>
          <a:pathLst>
            <a:path>
              <a:moveTo>
                <a:pt x="1090482" y="0"/>
              </a:moveTo>
              <a:lnTo>
                <a:pt x="1090482" y="223688"/>
              </a:lnTo>
              <a:lnTo>
                <a:pt x="0" y="223688"/>
              </a:lnTo>
              <a:lnTo>
                <a:pt x="0" y="447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49F82-F696-41FA-BBA4-413F3FF9F41D}">
      <dsp:nvSpPr>
        <dsp:cNvPr id="0" name=""/>
        <dsp:cNvSpPr/>
      </dsp:nvSpPr>
      <dsp:spPr>
        <a:xfrm>
          <a:off x="2185485" y="1595288"/>
          <a:ext cx="1677665" cy="1118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Black Marketing</a:t>
          </a:r>
          <a:endParaRPr lang="en-US" sz="2000" kern="1200" dirty="0"/>
        </a:p>
      </dsp:txBody>
      <dsp:txXfrm>
        <a:off x="2218243" y="1628046"/>
        <a:ext cx="1612149" cy="1052927"/>
      </dsp:txXfrm>
    </dsp:sp>
    <dsp:sp modelId="{8327B160-1D15-48CB-9542-DAD27BC85F74}">
      <dsp:nvSpPr>
        <dsp:cNvPr id="0" name=""/>
        <dsp:cNvSpPr/>
      </dsp:nvSpPr>
      <dsp:spPr>
        <a:xfrm>
          <a:off x="4114800" y="1147911"/>
          <a:ext cx="1090482" cy="447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88"/>
              </a:lnTo>
              <a:lnTo>
                <a:pt x="1090482" y="223688"/>
              </a:lnTo>
              <a:lnTo>
                <a:pt x="1090482" y="447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B68AE-12F3-4ECF-90E1-1F198209A37E}">
      <dsp:nvSpPr>
        <dsp:cNvPr id="0" name=""/>
        <dsp:cNvSpPr/>
      </dsp:nvSpPr>
      <dsp:spPr>
        <a:xfrm>
          <a:off x="4366449" y="1595288"/>
          <a:ext cx="1677665" cy="1118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Missing Schedule</a:t>
          </a:r>
          <a:endParaRPr lang="en-US" sz="2000" kern="1200" dirty="0"/>
        </a:p>
      </dsp:txBody>
      <dsp:txXfrm>
        <a:off x="4399207" y="1628046"/>
        <a:ext cx="1612149" cy="1052927"/>
      </dsp:txXfrm>
    </dsp:sp>
    <dsp:sp modelId="{335B219F-2B36-4D51-9403-58614750C6AF}">
      <dsp:nvSpPr>
        <dsp:cNvPr id="0" name=""/>
        <dsp:cNvSpPr/>
      </dsp:nvSpPr>
      <dsp:spPr>
        <a:xfrm>
          <a:off x="4114800" y="1147911"/>
          <a:ext cx="3271446" cy="447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88"/>
              </a:lnTo>
              <a:lnTo>
                <a:pt x="3271446" y="223688"/>
              </a:lnTo>
              <a:lnTo>
                <a:pt x="3271446" y="447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E6686-59F8-4D10-93C2-81BB6406BAAD}">
      <dsp:nvSpPr>
        <dsp:cNvPr id="0" name=""/>
        <dsp:cNvSpPr/>
      </dsp:nvSpPr>
      <dsp:spPr>
        <a:xfrm>
          <a:off x="6547414" y="1595288"/>
          <a:ext cx="1677665" cy="1118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Internal Management</a:t>
          </a:r>
          <a:endParaRPr lang="en-US" sz="2000" kern="1200" dirty="0"/>
        </a:p>
      </dsp:txBody>
      <dsp:txXfrm>
        <a:off x="6580172" y="1628046"/>
        <a:ext cx="1612149" cy="1052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2DEE2-AA44-4FFF-B994-86DA82FE9FA0}">
      <dsp:nvSpPr>
        <dsp:cNvPr id="0" name=""/>
        <dsp:cNvSpPr/>
      </dsp:nvSpPr>
      <dsp:spPr>
        <a:xfrm>
          <a:off x="2994989" y="479586"/>
          <a:ext cx="1708732" cy="113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System</a:t>
          </a:r>
          <a:endParaRPr lang="en-US" sz="2100" kern="1200" dirty="0"/>
        </a:p>
      </dsp:txBody>
      <dsp:txXfrm>
        <a:off x="3028354" y="512951"/>
        <a:ext cx="1642002" cy="1072425"/>
      </dsp:txXfrm>
    </dsp:sp>
    <dsp:sp modelId="{E3D22B1E-771E-4111-8675-C44BA67154F9}">
      <dsp:nvSpPr>
        <dsp:cNvPr id="0" name=""/>
        <dsp:cNvSpPr/>
      </dsp:nvSpPr>
      <dsp:spPr>
        <a:xfrm>
          <a:off x="858970" y="1618741"/>
          <a:ext cx="2990385" cy="455662"/>
        </a:xfrm>
        <a:custGeom>
          <a:avLst/>
          <a:gdLst/>
          <a:ahLst/>
          <a:cxnLst/>
          <a:rect l="0" t="0" r="0" b="0"/>
          <a:pathLst>
            <a:path>
              <a:moveTo>
                <a:pt x="2990385" y="0"/>
              </a:moveTo>
              <a:lnTo>
                <a:pt x="2990385" y="227831"/>
              </a:lnTo>
              <a:lnTo>
                <a:pt x="0" y="227831"/>
              </a:lnTo>
              <a:lnTo>
                <a:pt x="0" y="455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C81D3-9843-459B-B031-FD0BEFA51F87}">
      <dsp:nvSpPr>
        <dsp:cNvPr id="0" name=""/>
        <dsp:cNvSpPr/>
      </dsp:nvSpPr>
      <dsp:spPr>
        <a:xfrm>
          <a:off x="4604" y="2074403"/>
          <a:ext cx="1708732" cy="113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Harassment for Ticket</a:t>
          </a:r>
          <a:endParaRPr lang="en-US" sz="2100" kern="1200" dirty="0"/>
        </a:p>
      </dsp:txBody>
      <dsp:txXfrm>
        <a:off x="37969" y="2107768"/>
        <a:ext cx="1642002" cy="1072425"/>
      </dsp:txXfrm>
    </dsp:sp>
    <dsp:sp modelId="{7AD12276-0494-44C0-9420-FCDA408D5806}">
      <dsp:nvSpPr>
        <dsp:cNvPr id="0" name=""/>
        <dsp:cNvSpPr/>
      </dsp:nvSpPr>
      <dsp:spPr>
        <a:xfrm>
          <a:off x="813250" y="3213559"/>
          <a:ext cx="91440" cy="455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6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3C8CF-AA4C-4C5A-AC47-6AE5E1BA2DA3}">
      <dsp:nvSpPr>
        <dsp:cNvPr id="0" name=""/>
        <dsp:cNvSpPr/>
      </dsp:nvSpPr>
      <dsp:spPr>
        <a:xfrm>
          <a:off x="4604" y="3669221"/>
          <a:ext cx="1708732" cy="113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Online Booking</a:t>
          </a:r>
          <a:endParaRPr lang="en-US" sz="2100" kern="1200" dirty="0"/>
        </a:p>
      </dsp:txBody>
      <dsp:txXfrm>
        <a:off x="37969" y="3702586"/>
        <a:ext cx="1642002" cy="1072425"/>
      </dsp:txXfrm>
    </dsp:sp>
    <dsp:sp modelId="{01424B52-DF69-4D99-8D60-3ADE3589A04D}">
      <dsp:nvSpPr>
        <dsp:cNvPr id="0" name=""/>
        <dsp:cNvSpPr/>
      </dsp:nvSpPr>
      <dsp:spPr>
        <a:xfrm>
          <a:off x="3080323" y="1618741"/>
          <a:ext cx="769032" cy="455662"/>
        </a:xfrm>
        <a:custGeom>
          <a:avLst/>
          <a:gdLst/>
          <a:ahLst/>
          <a:cxnLst/>
          <a:rect l="0" t="0" r="0" b="0"/>
          <a:pathLst>
            <a:path>
              <a:moveTo>
                <a:pt x="769032" y="0"/>
              </a:moveTo>
              <a:lnTo>
                <a:pt x="769032" y="227831"/>
              </a:lnTo>
              <a:lnTo>
                <a:pt x="0" y="227831"/>
              </a:lnTo>
              <a:lnTo>
                <a:pt x="0" y="455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48FBF-6828-49ED-9A06-A77E226065D4}">
      <dsp:nvSpPr>
        <dsp:cNvPr id="0" name=""/>
        <dsp:cNvSpPr/>
      </dsp:nvSpPr>
      <dsp:spPr>
        <a:xfrm>
          <a:off x="2225957" y="2074403"/>
          <a:ext cx="1708732" cy="113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Black Marketing</a:t>
          </a:r>
          <a:endParaRPr lang="en-US" sz="2100" kern="1200" dirty="0"/>
        </a:p>
      </dsp:txBody>
      <dsp:txXfrm>
        <a:off x="2259322" y="2107768"/>
        <a:ext cx="1642002" cy="1072425"/>
      </dsp:txXfrm>
    </dsp:sp>
    <dsp:sp modelId="{B10D16FC-B7CC-44AD-BD70-D803684AB97C}">
      <dsp:nvSpPr>
        <dsp:cNvPr id="0" name=""/>
        <dsp:cNvSpPr/>
      </dsp:nvSpPr>
      <dsp:spPr>
        <a:xfrm>
          <a:off x="3034603" y="3213559"/>
          <a:ext cx="91440" cy="455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6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86449-2815-4AD3-905A-8730442D741E}">
      <dsp:nvSpPr>
        <dsp:cNvPr id="0" name=""/>
        <dsp:cNvSpPr/>
      </dsp:nvSpPr>
      <dsp:spPr>
        <a:xfrm>
          <a:off x="2225957" y="3669221"/>
          <a:ext cx="1708732" cy="113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Mobile &amp; NID Verification</a:t>
          </a:r>
          <a:endParaRPr lang="en-US" sz="2100" kern="1200" dirty="0"/>
        </a:p>
      </dsp:txBody>
      <dsp:txXfrm>
        <a:off x="2259322" y="3702586"/>
        <a:ext cx="1642002" cy="1072425"/>
      </dsp:txXfrm>
    </dsp:sp>
    <dsp:sp modelId="{06FFA662-B1BC-4A5A-ABF5-DC5603BCD16B}">
      <dsp:nvSpPr>
        <dsp:cNvPr id="0" name=""/>
        <dsp:cNvSpPr/>
      </dsp:nvSpPr>
      <dsp:spPr>
        <a:xfrm>
          <a:off x="3849355" y="1618741"/>
          <a:ext cx="1452320" cy="455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31"/>
              </a:lnTo>
              <a:lnTo>
                <a:pt x="1452320" y="227831"/>
              </a:lnTo>
              <a:lnTo>
                <a:pt x="1452320" y="455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35EDA-F85E-4A8F-8687-9E43B8E9646C}">
      <dsp:nvSpPr>
        <dsp:cNvPr id="0" name=""/>
        <dsp:cNvSpPr/>
      </dsp:nvSpPr>
      <dsp:spPr>
        <a:xfrm>
          <a:off x="4447309" y="2074403"/>
          <a:ext cx="1708732" cy="113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Missing Schedule</a:t>
          </a:r>
          <a:endParaRPr lang="en-US" sz="2100" kern="1200" dirty="0"/>
        </a:p>
      </dsp:txBody>
      <dsp:txXfrm>
        <a:off x="4480674" y="2107768"/>
        <a:ext cx="1642002" cy="1072425"/>
      </dsp:txXfrm>
    </dsp:sp>
    <dsp:sp modelId="{C8A3E682-576D-431B-9D06-5CF765012DA4}">
      <dsp:nvSpPr>
        <dsp:cNvPr id="0" name=""/>
        <dsp:cNvSpPr/>
      </dsp:nvSpPr>
      <dsp:spPr>
        <a:xfrm>
          <a:off x="5255956" y="3213559"/>
          <a:ext cx="91440" cy="455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6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E11CA-4C99-452B-9532-ADCECB72A882}">
      <dsp:nvSpPr>
        <dsp:cNvPr id="0" name=""/>
        <dsp:cNvSpPr/>
      </dsp:nvSpPr>
      <dsp:spPr>
        <a:xfrm>
          <a:off x="4447309" y="3669221"/>
          <a:ext cx="1708732" cy="113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GPS</a:t>
          </a:r>
          <a:endParaRPr lang="en-US" sz="2100" kern="1200" dirty="0"/>
        </a:p>
      </dsp:txBody>
      <dsp:txXfrm>
        <a:off x="4480674" y="3702586"/>
        <a:ext cx="1642002" cy="1072425"/>
      </dsp:txXfrm>
    </dsp:sp>
    <dsp:sp modelId="{696DAE68-BF5C-4942-8AEA-732F85ADC41A}">
      <dsp:nvSpPr>
        <dsp:cNvPr id="0" name=""/>
        <dsp:cNvSpPr/>
      </dsp:nvSpPr>
      <dsp:spPr>
        <a:xfrm>
          <a:off x="3849355" y="1618741"/>
          <a:ext cx="3673673" cy="455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31"/>
              </a:lnTo>
              <a:lnTo>
                <a:pt x="3673673" y="227831"/>
              </a:lnTo>
              <a:lnTo>
                <a:pt x="3673673" y="455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BA355-6198-4B1F-82C6-5198F1040DAB}">
      <dsp:nvSpPr>
        <dsp:cNvPr id="0" name=""/>
        <dsp:cNvSpPr/>
      </dsp:nvSpPr>
      <dsp:spPr>
        <a:xfrm>
          <a:off x="6668662" y="2074403"/>
          <a:ext cx="1708732" cy="1139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Internal Management</a:t>
          </a:r>
          <a:endParaRPr lang="en-US" sz="2100" kern="1200" dirty="0"/>
        </a:p>
      </dsp:txBody>
      <dsp:txXfrm>
        <a:off x="6702027" y="2107768"/>
        <a:ext cx="1642002" cy="1072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1918-B30E-43C5-81BD-3F2496DDF53B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F1E90-D1C2-45BD-815A-81ADCABD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2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8692" y="533398"/>
            <a:ext cx="566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Railway Management System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126902"/>
            <a:ext cx="3967689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Why the line is not moving !!!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>
            <a:off x="6172200" y="2588567"/>
            <a:ext cx="1722653" cy="129763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zakaria\Desktop\Fotolia_47156764_Subscription_Monthly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1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zakaria\Desktop\class185_fullseatingplan_a4_june2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105400"/>
            <a:ext cx="359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/>
              <a:t>Book Seats ONLINE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/>
              <a:t>Limited </a:t>
            </a:r>
            <a:r>
              <a:rPr lang="en-US" sz="2400" dirty="0" smtClean="0"/>
              <a:t>seats per person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76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zakaria\Desktop\shutterstock_105421988.fb1cceb067c20679f296200e0769f0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06"/>
            <a:ext cx="9161710" cy="686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0999" y="2743200"/>
            <a:ext cx="4159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Digitalize the Station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45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akaria\Desktop\976406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2362200"/>
            <a:ext cx="3355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GPS SYSTEM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236421"/>
              </p:ext>
            </p:extLst>
          </p:nvPr>
        </p:nvGraphicFramePr>
        <p:xfrm>
          <a:off x="533400" y="1036637"/>
          <a:ext cx="8382000" cy="528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00400" y="457200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Summing-up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0" y="4724400"/>
            <a:ext cx="1713124" cy="114005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153400" y="4191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2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akaria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0"/>
            <a:ext cx="2057400" cy="39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3943" y="304800"/>
            <a:ext cx="3327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Questions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308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Thank you - Enjoy the rest of your day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zakaria\Desktop\Pictur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78" y="997419"/>
            <a:ext cx="9172978" cy="586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zakaria\Desktop\Man-Validating-the-For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3505200"/>
            <a:ext cx="234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Too Slow . 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06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akaria\Desktop\1151577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907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49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zakaria\Desktop\young-man-waiting-train-station-side-portrait-52341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4800" y="2133600"/>
            <a:ext cx="4345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 smtClean="0"/>
              <a:t>he </a:t>
            </a:r>
            <a:r>
              <a:rPr lang="en-US" sz="2800" b="1" dirty="0" smtClean="0"/>
              <a:t>waiting never ends……..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075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zakaria\Desktop\screenshot-www.esheba.cnsbd.com 2016-09-04 22-24-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381000"/>
            <a:ext cx="1104900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4798367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Good Enough?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24200" y="4798367"/>
            <a:ext cx="2018501" cy="461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00400" y="4798368"/>
            <a:ext cx="1942301" cy="535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218901" y="4114800"/>
            <a:ext cx="339169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Black Marketing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5250024" y="5352245"/>
            <a:ext cx="336057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Only few tickets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4495800"/>
            <a:ext cx="2895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Collect ticket Physically</a:t>
            </a:r>
          </a:p>
        </p:txBody>
      </p:sp>
    </p:spTree>
    <p:extLst>
      <p:ext uri="{BB962C8B-B14F-4D97-AF65-F5344CB8AC3E}">
        <p14:creationId xmlns:p14="http://schemas.microsoft.com/office/powerpoint/2010/main" val="103316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79942"/>
              </p:ext>
            </p:extLst>
          </p:nvPr>
        </p:nvGraphicFramePr>
        <p:xfrm>
          <a:off x="533400" y="1752601"/>
          <a:ext cx="8229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05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66800"/>
            <a:ext cx="4295775" cy="4283395"/>
          </a:xfrm>
        </p:spPr>
      </p:pic>
      <p:sp>
        <p:nvSpPr>
          <p:cNvPr id="2" name="TextBox 1"/>
          <p:cNvSpPr txBox="1"/>
          <p:nvPr/>
        </p:nvSpPr>
        <p:spPr>
          <a:xfrm>
            <a:off x="2895600" y="63564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solve </a:t>
            </a:r>
            <a:r>
              <a:rPr lang="en-US" sz="2000" dirty="0" smtClean="0"/>
              <a:t>these problems</a:t>
            </a:r>
            <a:r>
              <a:rPr lang="en-US" sz="2000" dirty="0" smtClean="0"/>
              <a:t>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27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akaria\Desktop\rapids_buy_tickets_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3276600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akaria\Desktop\Mouse-pointer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2462">
            <a:off x="3276752" y="4134444"/>
            <a:ext cx="762000" cy="8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8803" y="838200"/>
            <a:ext cx="260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Just One Click!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066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267 0.19126 C 0.58107 0.1945 0.55 0.20005 0.5184 0.20259 C 0.44809 0.21785 0.5052 0.20606 0.32118 0.20259 C 0.30625 0.20236 0.28958 0.19843 0.27465 0.19519 C 0.26614 0.19334 0.2493 0.18941 0.2493 0.18964 C 0.24045 0.18548 0.23298 0.18247 0.22395 0.18016 C 0.21718 0.17576 0.2118 0.17415 0.20434 0.17253 C 0.1993 0.16628 0.19253 0.16651 0.18593 0.16513 C 0.18455 0.16443 0.18316 0.1642 0.18177 0.16328 C 0.1802 0.16235 0.17916 0.16027 0.1776 0.15958 C 0.17222 0.15703 0.15729 0.15217 0.15069 0.15009 C 0.14878 0.14894 0.14705 0.14732 0.14514 0.14639 C 0.14288 0.14547 0.14027 0.1457 0.13802 0.14454 C 0.12378 0.13714 0.11232 0.12674 0.09722 0.12188 C 0.08784 0.11425 0.0809 0.10962 0.07048 0.105 C 0.06007 0.10037 0.05625 0.08811 0.04791 0.08071 C 0.04375 0.06337 0.03298 0.05296 0.02118 0.0451 C 0.0177 0.04001 0.01354 0.03677 0.00989 0.03192 C 0.00746 0.02544 0.0059 0.0192 0.00295 0.01318 C 0.00121 0.00231 0.00243 0.00671 3.61111E-6 -7.86309E-7 " pathEditMode="relative" rAng="0" ptsTypes="fffffffffffffffffff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2" y="-82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akaria\Desktop\168884_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34407"/>
            <a:ext cx="8258065" cy="1384993"/>
          </a:xfrm>
          <a:prstGeom prst="roundRect">
            <a:avLst>
              <a:gd name="adj" fmla="val 104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5" name="Picture 3" descr="C:\Users\zakaria\Desktop\chk_captch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32" y="3763291"/>
            <a:ext cx="2590800" cy="16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8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93</Words>
  <Application>Microsoft Office PowerPoint</Application>
  <PresentationFormat>On-screen Show (4:3)</PresentationFormat>
  <Paragraphs>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- Enjoy the rest of your 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zakaria</dc:creator>
  <cp:lastModifiedBy>zakaria</cp:lastModifiedBy>
  <cp:revision>33</cp:revision>
  <dcterms:created xsi:type="dcterms:W3CDTF">2006-08-16T00:00:00Z</dcterms:created>
  <dcterms:modified xsi:type="dcterms:W3CDTF">2016-09-05T17:55:23Z</dcterms:modified>
</cp:coreProperties>
</file>