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notesMasterIdLst>
    <p:notesMasterId r:id="rId39"/>
  </p:notesMasterIdLst>
  <p:sldIdLst>
    <p:sldId id="256" r:id="rId3"/>
    <p:sldId id="257" r:id="rId4"/>
    <p:sldId id="258" r:id="rId5"/>
    <p:sldId id="260" r:id="rId6"/>
    <p:sldId id="261" r:id="rId7"/>
    <p:sldId id="262" r:id="rId8"/>
    <p:sldId id="259" r:id="rId9"/>
    <p:sldId id="263" r:id="rId10"/>
    <p:sldId id="291" r:id="rId11"/>
    <p:sldId id="292" r:id="rId12"/>
    <p:sldId id="293" r:id="rId13"/>
    <p:sldId id="312" r:id="rId14"/>
    <p:sldId id="311" r:id="rId15"/>
    <p:sldId id="310" r:id="rId16"/>
    <p:sldId id="309" r:id="rId17"/>
    <p:sldId id="308" r:id="rId18"/>
    <p:sldId id="307" r:id="rId19"/>
    <p:sldId id="306" r:id="rId20"/>
    <p:sldId id="305" r:id="rId21"/>
    <p:sldId id="304" r:id="rId22"/>
    <p:sldId id="303" r:id="rId23"/>
    <p:sldId id="316" r:id="rId24"/>
    <p:sldId id="315" r:id="rId25"/>
    <p:sldId id="314" r:id="rId26"/>
    <p:sldId id="302" r:id="rId27"/>
    <p:sldId id="313" r:id="rId28"/>
    <p:sldId id="301" r:id="rId29"/>
    <p:sldId id="300" r:id="rId30"/>
    <p:sldId id="299" r:id="rId31"/>
    <p:sldId id="298" r:id="rId32"/>
    <p:sldId id="297" r:id="rId33"/>
    <p:sldId id="296" r:id="rId34"/>
    <p:sldId id="294" r:id="rId35"/>
    <p:sldId id="295" r:id="rId36"/>
    <p:sldId id="289" r:id="rId37"/>
    <p:sldId id="29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B1315-3C0D-4291-A091-F679ED956FF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23C20-13D5-4132-BC47-7EA14A452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2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2E9E49A-8544-49E7-82D4-7C6B62D9B917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30BD844-EC1B-46D3-A052-A09674FB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2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A01-137B-40DB-B2BC-542754A67062}" type="datetime1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4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6C9C-4B5C-475C-A7BD-F7C7F1DC9DD0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56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97B5-40AE-462B-BF0A-7F1C53988F58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69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B2EB-C338-4330-AF48-BD3D7F338527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78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B778-C2DD-42E7-8ABF-5BEE1644CB73}" type="datetime1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37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BABC-4DDA-4825-A2D9-EDBF237039CB}" type="datetime1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20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B7EFF55-4838-4CB8-AE30-ABBCCA00C381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04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43ABD7B-3A4A-4A48-96D7-D35B877AF4AB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761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F0F5-FEC9-4284-B2B8-863A68A714C1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16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A5D9-893A-4DBF-A424-A2461EE65347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4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9DEC-B81F-403E-BC19-6B01D5F89D3E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03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E4A1-B1AE-4630-92E2-3D424CC99283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126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F356-C858-4418-8986-15D4382EAC64}" type="datetime1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7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969-E4DD-4F4A-B41B-63AE73499E95}" type="datetime1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124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F7AC-35BA-47AD-867B-7C93DCE45684}" type="datetime1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53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D59E-E980-40BF-BC7D-454F3A7B58A7}" type="datetime1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352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F193-A104-4C54-BAA5-51D132FDDF3C}" type="datetime1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163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B925-42F8-44F9-99F6-E6BC9B4B4150}" type="datetime1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974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5AB5-DAE2-4B30-A228-8E36DEF75B2F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065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0063-CD7E-49A4-BCD5-42CE522FF59A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8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7B83-F895-4F16-81BD-CD5AC66FDB16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2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85E8-3C10-4AD6-A8DD-1ABA03C2D3B8}" type="datetime1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5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BB8A-589B-4931-8DB9-533D941605DE}" type="datetime1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8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1A77-0A68-45A5-A4CB-026814006227}" type="datetime1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8797-3622-4E8E-9510-587A4FBFC5ED}" type="datetime1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1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C4B5-AE42-4E1F-AC44-1125E3B54346}" type="datetime1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1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445A-3018-436E-ACC9-20DFEB308AE5}" type="datetime1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7310E16-76E9-4200-A58A-262CFBB16FA2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30BD844-EC1B-46D3-A052-A09674FB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7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7AD01-B6D4-4956-A312-4213D764998C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BD844-EC1B-46D3-A052-A09674FB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6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100928"/>
            <a:ext cx="8825658" cy="2677648"/>
          </a:xfrm>
        </p:spPr>
        <p:txBody>
          <a:bodyPr/>
          <a:lstStyle/>
          <a:p>
            <a:r>
              <a:rPr lang="en-US" sz="4400" dirty="0"/>
              <a:t>Railway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7156" y="3834846"/>
            <a:ext cx="8825658" cy="861420"/>
          </a:xfrm>
        </p:spPr>
        <p:txBody>
          <a:bodyPr/>
          <a:lstStyle/>
          <a:p>
            <a:r>
              <a:rPr lang="en-US" dirty="0"/>
              <a:t>GUI &amp; I/O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76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64" y="0"/>
            <a:ext cx="8493272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2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4" y="0"/>
            <a:ext cx="10827572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73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48" y="0"/>
            <a:ext cx="10403105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67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12" y="0"/>
            <a:ext cx="10443577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04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08" y="0"/>
            <a:ext cx="10419185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1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17" y="0"/>
            <a:ext cx="10483167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23" y="0"/>
            <a:ext cx="10514554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53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33" y="0"/>
            <a:ext cx="10434735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07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83" y="0"/>
            <a:ext cx="10459234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30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68" y="0"/>
            <a:ext cx="10442864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5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71" y="0"/>
            <a:ext cx="10463257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73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75" y="0"/>
            <a:ext cx="10466651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67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20" y="0"/>
            <a:ext cx="10371761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52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38" y="0"/>
            <a:ext cx="10386725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10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7" y="0"/>
            <a:ext cx="10411126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35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33" y="0"/>
            <a:ext cx="10434735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50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75" y="0"/>
            <a:ext cx="10466651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98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88" y="0"/>
            <a:ext cx="10387625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06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62" y="0"/>
            <a:ext cx="10379676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59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68" y="0"/>
            <a:ext cx="10442864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83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48" y="0"/>
            <a:ext cx="10403105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0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11" y="0"/>
            <a:ext cx="10544578" cy="6858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26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09" y="0"/>
            <a:ext cx="10402583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34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07" y="0"/>
            <a:ext cx="10418587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47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48" y="0"/>
            <a:ext cx="10403105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49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64" y="0"/>
            <a:ext cx="10482272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85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98" y="0"/>
            <a:ext cx="8940604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01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described 4 Subsystems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Automated Visual Aid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Station And Train Info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E-Ticketing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40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348110"/>
            <a:ext cx="8825659" cy="26716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1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57" y="0"/>
            <a:ext cx="9006287" cy="6858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7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11" y="0"/>
            <a:ext cx="8983978" cy="6858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1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341" y="0"/>
            <a:ext cx="8081318" cy="6858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4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43" y="0"/>
            <a:ext cx="10537115" cy="6858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9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380" y="0"/>
            <a:ext cx="8455241" cy="6858000"/>
          </a:xfrm>
        </p:spPr>
      </p:pic>
    </p:spTree>
    <p:extLst>
      <p:ext uri="{BB962C8B-B14F-4D97-AF65-F5344CB8AC3E}">
        <p14:creationId xmlns:p14="http://schemas.microsoft.com/office/powerpoint/2010/main" val="64253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7" y="0"/>
            <a:ext cx="8464947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D844-EC1B-46D3-A052-A09674FBE3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44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</TotalTime>
  <Words>61</Words>
  <Application>Microsoft Office PowerPoint</Application>
  <PresentationFormat>Widescreen</PresentationFormat>
  <Paragraphs>45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Century Gothic</vt:lpstr>
      <vt:lpstr>Wingdings</vt:lpstr>
      <vt:lpstr>Wingdings 3</vt:lpstr>
      <vt:lpstr>1_Ion Boardroom</vt:lpstr>
      <vt:lpstr>Office Theme</vt:lpstr>
      <vt:lpstr>Railway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 Management System</dc:title>
  <dc:creator>Saiful Islam Salim</dc:creator>
  <cp:lastModifiedBy>Saiful Islam Salim</cp:lastModifiedBy>
  <cp:revision>21</cp:revision>
  <dcterms:created xsi:type="dcterms:W3CDTF">2016-11-29T04:29:02Z</dcterms:created>
  <dcterms:modified xsi:type="dcterms:W3CDTF">2016-12-06T03:28:03Z</dcterms:modified>
</cp:coreProperties>
</file>