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3" r:id="rId4"/>
    <p:sldId id="259" r:id="rId5"/>
    <p:sldId id="262" r:id="rId6"/>
    <p:sldId id="260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4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1A0A-32E8-4FC2-BAA3-61F66DDAC18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7549-0A10-456C-A00E-EE08D489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User manipulation subsystem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Information subsystem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Online ticketing subsystem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Administration subsystem</a:t>
            </a:r>
          </a:p>
        </p:txBody>
      </p:sp>
    </p:spTree>
    <p:extLst>
      <p:ext uri="{BB962C8B-B14F-4D97-AF65-F5344CB8AC3E}">
        <p14:creationId xmlns:p14="http://schemas.microsoft.com/office/powerpoint/2010/main" val="16814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57" y="219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Glossary for User Manipulation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015652"/>
              </p:ext>
            </p:extLst>
          </p:nvPr>
        </p:nvGraphicFramePr>
        <p:xfrm>
          <a:off x="838200" y="1288990"/>
          <a:ext cx="1015116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722">
                  <a:extLst>
                    <a:ext uri="{9D8B030D-6E8A-4147-A177-3AD203B41FA5}">
                      <a16:colId xmlns:a16="http://schemas.microsoft.com/office/drawing/2014/main" val="509091936"/>
                    </a:ext>
                  </a:extLst>
                </a:gridCol>
                <a:gridCol w="3383722">
                  <a:extLst>
                    <a:ext uri="{9D8B030D-6E8A-4147-A177-3AD203B41FA5}">
                      <a16:colId xmlns:a16="http://schemas.microsoft.com/office/drawing/2014/main" val="3313819385"/>
                    </a:ext>
                  </a:extLst>
                </a:gridCol>
                <a:gridCol w="3383722">
                  <a:extLst>
                    <a:ext uri="{9D8B030D-6E8A-4147-A177-3AD203B41FA5}">
                      <a16:colId xmlns:a16="http://schemas.microsoft.com/office/drawing/2014/main" val="1503086659"/>
                    </a:ext>
                  </a:extLst>
                </a:gridCol>
              </a:tblGrid>
              <a:tr h="451469">
                <a:tc>
                  <a:txBody>
                    <a:bodyPr/>
                    <a:lstStyle/>
                    <a:p>
                      <a:r>
                        <a:rPr lang="en-US" sz="32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64828"/>
                  </a:ext>
                </a:extLst>
              </a:tr>
              <a:tr h="764377">
                <a:tc>
                  <a:txBody>
                    <a:bodyPr/>
                    <a:lstStyle/>
                    <a:p>
                      <a:r>
                        <a:rPr lang="en-US" sz="3200" dirty="0"/>
                        <a:t>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</a:t>
                      </a:r>
                      <a:r>
                        <a:rPr lang="en-US" sz="2000" baseline="0" dirty="0"/>
                        <a:t> event of creating a new account for the passenger.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90426"/>
                  </a:ext>
                </a:extLst>
              </a:tr>
              <a:tr h="810703">
                <a:tc>
                  <a:txBody>
                    <a:bodyPr/>
                    <a:lstStyle/>
                    <a:p>
                      <a:r>
                        <a:rPr lang="en-US" sz="320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Passenger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 event of entering</a:t>
                      </a:r>
                      <a:r>
                        <a:rPr lang="en-US" sz="2000" baseline="0" dirty="0"/>
                        <a:t> in</a:t>
                      </a:r>
                      <a:r>
                        <a:rPr lang="en-US" sz="2000" dirty="0"/>
                        <a:t> an existing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08092"/>
                  </a:ext>
                </a:extLst>
              </a:tr>
              <a:tr h="1227636">
                <a:tc>
                  <a:txBody>
                    <a:bodyPr/>
                    <a:lstStyle/>
                    <a:p>
                      <a:r>
                        <a:rPr lang="en-US" sz="3200" dirty="0"/>
                        <a:t>Account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NID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 event of verification of mobile number against</a:t>
                      </a:r>
                      <a:r>
                        <a:rPr lang="en-US" sz="2000" baseline="0" dirty="0"/>
                        <a:t> NID and other verification while creating an account.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72356"/>
                  </a:ext>
                </a:extLst>
              </a:tr>
              <a:tr h="810703">
                <a:tc>
                  <a:txBody>
                    <a:bodyPr/>
                    <a:lstStyle/>
                    <a:p>
                      <a:r>
                        <a:rPr lang="en-US" sz="3200" dirty="0"/>
                        <a:t>Update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Passenger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 event of updating account</a:t>
                      </a:r>
                      <a:r>
                        <a:rPr lang="en-US" sz="2000" baseline="0" dirty="0"/>
                        <a:t> information.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3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94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79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User manipulation Subsystem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1" y="1825624"/>
            <a:ext cx="9031459" cy="4842461"/>
          </a:xfrm>
        </p:spPr>
      </p:pic>
    </p:spTree>
    <p:extLst>
      <p:ext uri="{BB962C8B-B14F-4D97-AF65-F5344CB8AC3E}">
        <p14:creationId xmlns:p14="http://schemas.microsoft.com/office/powerpoint/2010/main" val="366498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36" y="-163511"/>
            <a:ext cx="10005392" cy="1067837"/>
          </a:xfrm>
        </p:spPr>
        <p:txBody>
          <a:bodyPr>
            <a:normAutofit/>
          </a:bodyPr>
          <a:lstStyle/>
          <a:p>
            <a:r>
              <a:rPr lang="en-US" sz="3200" dirty="0"/>
              <a:t>Glossary for Information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16863"/>
              </p:ext>
            </p:extLst>
          </p:nvPr>
        </p:nvGraphicFramePr>
        <p:xfrm>
          <a:off x="390536" y="658837"/>
          <a:ext cx="10101932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488">
                  <a:extLst>
                    <a:ext uri="{9D8B030D-6E8A-4147-A177-3AD203B41FA5}">
                      <a16:colId xmlns:a16="http://schemas.microsoft.com/office/drawing/2014/main" val="509091936"/>
                    </a:ext>
                  </a:extLst>
                </a:gridCol>
                <a:gridCol w="3383722">
                  <a:extLst>
                    <a:ext uri="{9D8B030D-6E8A-4147-A177-3AD203B41FA5}">
                      <a16:colId xmlns:a16="http://schemas.microsoft.com/office/drawing/2014/main" val="3313819385"/>
                    </a:ext>
                  </a:extLst>
                </a:gridCol>
                <a:gridCol w="3383722">
                  <a:extLst>
                    <a:ext uri="{9D8B030D-6E8A-4147-A177-3AD203B41FA5}">
                      <a16:colId xmlns:a16="http://schemas.microsoft.com/office/drawing/2014/main" val="1503086659"/>
                    </a:ext>
                  </a:extLst>
                </a:gridCol>
              </a:tblGrid>
              <a:tr h="467635">
                <a:tc>
                  <a:txBody>
                    <a:bodyPr/>
                    <a:lstStyle/>
                    <a:p>
                      <a:r>
                        <a:rPr lang="en-US" sz="32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6482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3200" dirty="0"/>
                        <a:t>Show</a:t>
                      </a:r>
                      <a:r>
                        <a:rPr lang="en-US" sz="3200" baseline="0" dirty="0"/>
                        <a:t> station location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Passenger(Primary)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Google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</a:t>
                      </a:r>
                      <a:r>
                        <a:rPr lang="en-US" sz="2000" baseline="0" dirty="0"/>
                        <a:t> event of showing exact station location via google map.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90426"/>
                  </a:ext>
                </a:extLst>
              </a:tr>
              <a:tr h="861434">
                <a:tc>
                  <a:txBody>
                    <a:bodyPr/>
                    <a:lstStyle/>
                    <a:p>
                      <a:r>
                        <a:rPr lang="en-US" sz="3200" dirty="0"/>
                        <a:t>Show</a:t>
                      </a:r>
                      <a:r>
                        <a:rPr lang="en-US" sz="3200" baseline="0" dirty="0"/>
                        <a:t> schedule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Passenger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 event of entering</a:t>
                      </a:r>
                      <a:r>
                        <a:rPr lang="en-US" sz="2000" baseline="0" dirty="0"/>
                        <a:t> in</a:t>
                      </a:r>
                      <a:r>
                        <a:rPr lang="en-US" sz="2000" dirty="0"/>
                        <a:t> an existing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08092"/>
                  </a:ext>
                </a:extLst>
              </a:tr>
              <a:tr h="1304457">
                <a:tc>
                  <a:txBody>
                    <a:bodyPr/>
                    <a:lstStyle/>
                    <a:p>
                      <a:r>
                        <a:rPr lang="en-US" sz="3200" dirty="0"/>
                        <a:t>Show</a:t>
                      </a:r>
                      <a:r>
                        <a:rPr lang="en-US" sz="3200" baseline="0" dirty="0"/>
                        <a:t> availability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Passenger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 event of verification of mobile number against</a:t>
                      </a:r>
                      <a:r>
                        <a:rPr lang="en-US" sz="2000" baseline="0" dirty="0"/>
                        <a:t> NID and other verification while creating an account.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72356"/>
                  </a:ext>
                </a:extLst>
              </a:tr>
              <a:tr h="1266787">
                <a:tc>
                  <a:txBody>
                    <a:bodyPr/>
                    <a:lstStyle/>
                    <a:p>
                      <a:r>
                        <a:rPr lang="en-US" sz="3200" dirty="0"/>
                        <a:t>Automated</a:t>
                      </a:r>
                      <a:r>
                        <a:rPr lang="en-US" sz="3200" baseline="0" dirty="0"/>
                        <a:t> visual     aid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/>
                        <a:t>Time(Primary)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/>
                        <a:t>GPS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use case describes the event of updating account</a:t>
                      </a:r>
                      <a:r>
                        <a:rPr lang="en-US" sz="2000" baseline="0" dirty="0"/>
                        <a:t> information.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3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1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48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Information Subsystem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1825625"/>
            <a:ext cx="7948247" cy="4603310"/>
          </a:xfrm>
        </p:spPr>
      </p:pic>
    </p:spTree>
    <p:extLst>
      <p:ext uri="{BB962C8B-B14F-4D97-AF65-F5344CB8AC3E}">
        <p14:creationId xmlns:p14="http://schemas.microsoft.com/office/powerpoint/2010/main" val="214398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4" y="245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Glossary for Online Ticketing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14823"/>
              </p:ext>
            </p:extLst>
          </p:nvPr>
        </p:nvGraphicFramePr>
        <p:xfrm>
          <a:off x="728870" y="1168054"/>
          <a:ext cx="10561982" cy="548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530">
                  <a:extLst>
                    <a:ext uri="{9D8B030D-6E8A-4147-A177-3AD203B41FA5}">
                      <a16:colId xmlns:a16="http://schemas.microsoft.com/office/drawing/2014/main" val="30322062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9883172"/>
                    </a:ext>
                  </a:extLst>
                </a:gridCol>
                <a:gridCol w="3442252">
                  <a:extLst>
                    <a:ext uri="{9D8B030D-6E8A-4147-A177-3AD203B41FA5}">
                      <a16:colId xmlns:a16="http://schemas.microsoft.com/office/drawing/2014/main" val="1946213361"/>
                    </a:ext>
                  </a:extLst>
                </a:gridCol>
              </a:tblGrid>
              <a:tr h="919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4918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3200" dirty="0"/>
                        <a:t>Buy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 describes the event of buying ticket.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35480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3200" dirty="0"/>
                        <a:t>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 describes the event of paying for ticket</a:t>
                      </a:r>
                      <a:r>
                        <a:rPr lang="en-US" baseline="0" dirty="0"/>
                        <a:t>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91789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3200" dirty="0"/>
                        <a:t>Pay via </a:t>
                      </a:r>
                      <a:r>
                        <a:rPr lang="en-US" sz="3200" dirty="0" err="1"/>
                        <a:t>Bkash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</a:t>
                      </a:r>
                      <a:r>
                        <a:rPr lang="en-US" baseline="0" dirty="0"/>
                        <a:t> describe the event of make payment for tickets via </a:t>
                      </a:r>
                      <a:r>
                        <a:rPr lang="en-US" baseline="0" dirty="0" err="1"/>
                        <a:t>Bkash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94469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3200" dirty="0"/>
                        <a:t>Pay via 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use case</a:t>
                      </a:r>
                      <a:r>
                        <a:rPr lang="en-US" baseline="0" dirty="0"/>
                        <a:t> describe the event of make payment for tickets via credit card.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33649"/>
                  </a:ext>
                </a:extLst>
              </a:tr>
              <a:tr h="591584">
                <a:tc>
                  <a:txBody>
                    <a:bodyPr/>
                    <a:lstStyle/>
                    <a:p>
                      <a:r>
                        <a:rPr lang="en-US" sz="3200" dirty="0"/>
                        <a:t>Update ticket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</a:t>
                      </a:r>
                      <a:r>
                        <a:rPr lang="en-US" baseline="0" dirty="0"/>
                        <a:t> describes the event of updating available ticket information after selling ticket.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6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32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48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Online Ticketing Subsystem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1825625"/>
            <a:ext cx="8398413" cy="4715852"/>
          </a:xfrm>
        </p:spPr>
      </p:pic>
    </p:spTree>
    <p:extLst>
      <p:ext uri="{BB962C8B-B14F-4D97-AF65-F5344CB8AC3E}">
        <p14:creationId xmlns:p14="http://schemas.microsoft.com/office/powerpoint/2010/main" val="31746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43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Glossary for Administration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502166"/>
              </p:ext>
            </p:extLst>
          </p:nvPr>
        </p:nvGraphicFramePr>
        <p:xfrm>
          <a:off x="351693" y="675249"/>
          <a:ext cx="10764231" cy="621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911">
                  <a:extLst>
                    <a:ext uri="{9D8B030D-6E8A-4147-A177-3AD203B41FA5}">
                      <a16:colId xmlns:a16="http://schemas.microsoft.com/office/drawing/2014/main" val="3524246856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812661896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1313400919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r>
                        <a:rPr lang="en-US" sz="32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15629"/>
                  </a:ext>
                </a:extLst>
              </a:tr>
              <a:tr h="697727">
                <a:tc>
                  <a:txBody>
                    <a:bodyPr/>
                    <a:lstStyle/>
                    <a:p>
                      <a:r>
                        <a:rPr lang="en-US" sz="2400" dirty="0"/>
                        <a:t>Update</a:t>
                      </a:r>
                      <a:r>
                        <a:rPr lang="en-US" sz="2400" baseline="0" dirty="0"/>
                        <a:t> employee database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 describe the event of updating employee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03704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r>
                        <a:rPr lang="en-US" sz="2400" dirty="0"/>
                        <a:t>Add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use case describe the event of recruiting new employee 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89585"/>
                  </a:ext>
                </a:extLst>
              </a:tr>
              <a:tr h="1007828">
                <a:tc>
                  <a:txBody>
                    <a:bodyPr/>
                    <a:lstStyle/>
                    <a:p>
                      <a:r>
                        <a:rPr lang="en-US" sz="2400" dirty="0"/>
                        <a:t>Retire from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use case describe the event of updating database if an employee retires 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30614"/>
                  </a:ext>
                </a:extLst>
              </a:tr>
              <a:tr h="542677">
                <a:tc>
                  <a:txBody>
                    <a:bodyPr/>
                    <a:lstStyle/>
                    <a:p>
                      <a:r>
                        <a:rPr lang="en-US" sz="240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use case describe the event of</a:t>
                      </a:r>
                    </a:p>
                    <a:p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into account for employee.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4028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r>
                        <a:rPr lang="en-US" sz="2400" dirty="0"/>
                        <a:t>Update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use case describe the event of</a:t>
                      </a:r>
                    </a:p>
                    <a:p>
                      <a:r>
                        <a:rPr lang="en-US" dirty="0"/>
                        <a:t>Updating various information about train.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06128"/>
                  </a:ext>
                </a:extLst>
              </a:tr>
              <a:tr h="542677">
                <a:tc>
                  <a:txBody>
                    <a:bodyPr/>
                    <a:lstStyle/>
                    <a:p>
                      <a:r>
                        <a:rPr lang="en-US" sz="2400" dirty="0"/>
                        <a:t>Train schedule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use case describe the event of</a:t>
                      </a:r>
                    </a:p>
                    <a:p>
                      <a:r>
                        <a:rPr lang="en-US" dirty="0"/>
                        <a:t>updating train schedule.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Ticket price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use case describe the event of</a:t>
                      </a:r>
                    </a:p>
                    <a:p>
                      <a:r>
                        <a:rPr lang="en-US" dirty="0"/>
                        <a:t>Updating ticket</a:t>
                      </a:r>
                      <a:r>
                        <a:rPr lang="en-US" baseline="0" dirty="0"/>
                        <a:t> price.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0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5" y="-1688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Administration Subsystem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1280160"/>
            <a:ext cx="8848578" cy="5162843"/>
          </a:xfrm>
        </p:spPr>
      </p:pic>
    </p:spTree>
    <p:extLst>
      <p:ext uri="{BB962C8B-B14F-4D97-AF65-F5344CB8AC3E}">
        <p14:creationId xmlns:p14="http://schemas.microsoft.com/office/powerpoint/2010/main" val="173040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414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Subsystems</vt:lpstr>
      <vt:lpstr>Glossary for User Manipulation Subsystem</vt:lpstr>
      <vt:lpstr>Use case diagram for User manipulation Subsystem</vt:lpstr>
      <vt:lpstr>Glossary for Information Subsystem</vt:lpstr>
      <vt:lpstr>Use case diagram for Information Subsystem</vt:lpstr>
      <vt:lpstr>Glossary for Online Ticketing Subsystem</vt:lpstr>
      <vt:lpstr>Use case diagram for Online Ticketing Subsystem</vt:lpstr>
      <vt:lpstr>Glossary for Administration Subsystem</vt:lpstr>
      <vt:lpstr>Use case diagram for Administration Subsystem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Glossary for User Manipulation Subsystem</dc:title>
  <dc:creator>Emon</dc:creator>
  <cp:lastModifiedBy>Emon</cp:lastModifiedBy>
  <cp:revision>11</cp:revision>
  <dcterms:created xsi:type="dcterms:W3CDTF">2016-10-03T17:29:31Z</dcterms:created>
  <dcterms:modified xsi:type="dcterms:W3CDTF">2016-10-03T18:55:11Z</dcterms:modified>
</cp:coreProperties>
</file>