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17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8DDA727-3A1F-49A3-8B77-E3C1F1449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0FED278-CA68-44BE-AA5C-119BCABBD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ABBEE27-B117-46B8-A1BB-F1BC551B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0A2-85A9-438E-AD33-C23EE9174902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03E9DE8-DBA5-4F0B-8570-1B1871ED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E791012-D758-4518-B045-4678780F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581D-E001-4416-9B55-3833411F5E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3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7D3C20-C4EA-4133-8EF4-D2F273AD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610BBF98-E374-4D99-801D-09B307CE2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B82E875-2FC0-4ACA-8475-2B7EB1FE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0A2-85A9-438E-AD33-C23EE9174902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313707C-1457-43CE-B7ED-97400C52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5EEB278-7DAA-47C2-B890-C0C45A24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581D-E001-4416-9B55-3833411F5E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6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2CEED0DB-8F1A-4265-841A-0EA50FEF9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4161F963-E5E5-452D-B412-6AD246044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4882617-652E-401E-BE9B-B2A5770F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0A2-85A9-438E-AD33-C23EE9174902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A2CC988-2162-41DF-87F9-2E34652C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2E584A5-543B-4E5E-A389-394FDF14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581D-E001-4416-9B55-3833411F5E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1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FA53E6-EE63-4F8B-AD2A-7117FE48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99FDF9F-E8FE-4106-9C63-63DA3B5D5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8258E64-7587-47D6-85F0-5C1125BF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0A2-85A9-438E-AD33-C23EE9174902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5F6A1BF-848D-4064-804C-CAA724E2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7C4F5DA-0ABB-480D-A77A-101702F6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581D-E001-4416-9B55-3833411F5E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6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C265B1-581F-447E-B2BB-B0095CA0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4D4777E1-A7E1-4B01-9591-098C5D2D7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5922577-4C0B-486D-A0A4-271008D2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0A2-85A9-438E-AD33-C23EE9174902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6376F19-BE29-47F3-A1F7-397416D5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D2079F0-E80E-4FA8-865A-120E2408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581D-E001-4416-9B55-3833411F5E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2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21CB355-B7D3-4BE2-9858-6A02A32E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790A6F2-7172-4269-8FBF-2ABA666D4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F774ACA6-6870-4349-8AAD-50E550A00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F9E8AC78-A3FC-4BA4-973B-62B2CD42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0A2-85A9-438E-AD33-C23EE9174902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1CBC1010-0CFE-492D-82AB-3BE18F5B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AD0C7656-49C8-436B-942B-D0823161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581D-E001-4416-9B55-3833411F5E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6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1F26AD9-A459-4CC9-A7EF-9A588A83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CDBBF1E-307F-4212-92D9-AA88C17A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26D7B0F8-02B8-406B-95AB-B223C1FE0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4092D706-E228-4EC2-8415-C7973AD31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F5BF548F-1822-4DBD-9F11-B174C900D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FAABD86E-A9DD-46F5-85D2-F92C837E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0A2-85A9-438E-AD33-C23EE9174902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01DBFDB9-13E7-4020-B088-6F76AD8B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7BDA77DE-2C95-46A9-B504-C0E5AC2F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581D-E001-4416-9B55-3833411F5E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4DDDD69-9EE8-4472-87AB-658C4237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FD59EFB3-7C8F-401F-B1B4-FD7F08DC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0A2-85A9-438E-AD33-C23EE9174902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4FC3439A-5CB4-4E6F-94B5-63556BCD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A184BC49-E5A6-483A-9860-36442AF0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581D-E001-4416-9B55-3833411F5E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9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E2FAB699-1B10-4B71-9EAD-F2F814FA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0A2-85A9-438E-AD33-C23EE9174902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5CBD22A8-5036-4EA0-AFBF-F5448733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29CD3B8F-DCDE-4DC9-B4CA-930FB47E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581D-E001-4416-9B55-3833411F5E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8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03CB1D-C822-4919-86E6-E0A20E41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0A14027-0685-45A2-B6EF-62A766599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59A3B35B-BD17-44BD-B08C-43DD2B9EF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6EBE75E0-D6CF-40C8-B47A-98B07457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0A2-85A9-438E-AD33-C23EE9174902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E91E48E9-DA29-42BD-AEDD-BF39E17B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611E88C-67B1-433E-8C6A-BA2C0320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581D-E001-4416-9B55-3833411F5E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8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FB30A0-EFD1-446D-9804-C4203D60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53AB9963-D688-41AA-B955-DA201984C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2C89FCEB-E70E-4B23-8A90-8D996F43F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2D1E9B80-8ED6-469E-B259-44FAF501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0A2-85A9-438E-AD33-C23EE9174902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EB60C253-29F0-4B3E-B794-79671A3F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E1B261A9-7BB1-4874-A8DE-CDBF1F04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581D-E001-4416-9B55-3833411F5E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2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4737940E-C171-45BD-85CC-F75A2674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3DBA984E-58C9-477C-8C0B-913D5FC93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4D5C4CF-BB7E-4CAF-924E-7130FDDCE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280A2-85A9-438E-AD33-C23EE9174902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A68437D-B0A8-4717-B99B-0F3D97202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9337F65-C111-4C1C-B972-A94100076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0581D-E001-4416-9B55-3833411F5E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4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300124A-E1DE-4F94-AE95-CCD1D08E1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 fontScale="92500" lnSpcReduction="10000"/>
          </a:bodyPr>
          <a:lstStyle/>
          <a:p>
            <a:r>
              <a:rPr lang="es-ES" sz="2000" dirty="0" smtClean="0"/>
              <a:t>Universidad Tecnológica Nacional – Facultad Regional Santa Fe - Ingeniería en Sistemas de Información</a:t>
            </a:r>
            <a:r>
              <a:rPr lang="es-ES" sz="2000" dirty="0" smtClean="0"/>
              <a:t>. </a:t>
            </a:r>
            <a:endParaRPr lang="es-ES" sz="2000" dirty="0"/>
          </a:p>
          <a:p>
            <a:r>
              <a:rPr lang="es-ES" sz="2000" dirty="0" smtClean="0"/>
              <a:t>Airon Innovación Argentina - Desarrollo de Proyectos de Software para el sector bancario. 5 años.</a:t>
            </a:r>
            <a:endParaRPr lang="es-ES" sz="2000" dirty="0"/>
          </a:p>
          <a:p>
            <a:r>
              <a:rPr lang="es-ES" sz="2000" dirty="0" smtClean="0"/>
              <a:t>Delivery de tarjetas banco Galicia. Proyecto estratégico que mejoró notablemente el proceso de despacho.</a:t>
            </a:r>
            <a:endParaRPr lang="es-ES" sz="2000" dirty="0"/>
          </a:p>
          <a:p>
            <a:r>
              <a:rPr lang="es-ES" sz="2000" dirty="0" smtClean="0"/>
              <a:t>Ciencia, tecnología, fútbol.</a:t>
            </a:r>
            <a:endParaRPr lang="es-ES" sz="2000" dirty="0"/>
          </a:p>
          <a:p>
            <a:r>
              <a:rPr lang="es-ES" sz="2000" dirty="0" smtClean="0"/>
              <a:t>Ejecutar proyectos de </a:t>
            </a:r>
            <a:r>
              <a:rPr lang="es-ES" sz="2000" dirty="0" err="1" smtClean="0"/>
              <a:t>IoT</a:t>
            </a:r>
            <a:r>
              <a:rPr lang="es-ES" sz="2000" dirty="0" smtClean="0"/>
              <a:t>, que vinculen manejo de dispositivos con desarrollo de software, utilizando tecnologías de vanguardia. Definición e implementación </a:t>
            </a:r>
            <a:r>
              <a:rPr lang="es-ES" sz="2000" smtClean="0"/>
              <a:t>de arquitecturas.</a:t>
            </a:r>
            <a:endParaRPr lang="es-ES" sz="2000" dirty="0"/>
          </a:p>
          <a:p>
            <a:r>
              <a:rPr lang="es-ES" sz="2000" dirty="0" err="1" smtClean="0"/>
              <a:t>linkedIN</a:t>
            </a:r>
            <a:r>
              <a:rPr lang="es-ES" sz="2000" dirty="0"/>
              <a:t>: </a:t>
            </a:r>
            <a:r>
              <a:rPr lang="es-ES" sz="2000" dirty="0" smtClean="0"/>
              <a:t>mmiguel89@gmail.com</a:t>
            </a:r>
            <a:endParaRPr lang="es-MX" sz="2000" dirty="0"/>
          </a:p>
          <a:p>
            <a:endParaRPr lang="es-MX" sz="2000" dirty="0"/>
          </a:p>
          <a:p>
            <a:endParaRPr lang="en-US" sz="2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AB17EAA2-D81A-4413-A020-18726E47E788}"/>
              </a:ext>
            </a:extLst>
          </p:cNvPr>
          <p:cNvSpPr txBox="1"/>
          <p:nvPr/>
        </p:nvSpPr>
        <p:spPr>
          <a:xfrm>
            <a:off x="1025611" y="678251"/>
            <a:ext cx="57088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Martín Miguel - Ingeniero en Sistemas de Información.</a:t>
            </a:r>
            <a:endParaRPr lang="es-ES" sz="3200" dirty="0"/>
          </a:p>
          <a:p>
            <a:endParaRPr lang="en-US" sz="32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281" y="678251"/>
            <a:ext cx="1635262" cy="16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44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92</Words>
  <Application>Microsoft Office PowerPoint</Application>
  <PresentationFormat>Personalizado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un sola diapositiva (1 minuto por persona)</dc:title>
  <dc:creator>Osvaldo Alonso Herrera</dc:creator>
  <cp:lastModifiedBy>Administrador</cp:lastModifiedBy>
  <cp:revision>14</cp:revision>
  <dcterms:created xsi:type="dcterms:W3CDTF">2018-03-21T17:45:58Z</dcterms:created>
  <dcterms:modified xsi:type="dcterms:W3CDTF">2018-06-11T15:11:24Z</dcterms:modified>
</cp:coreProperties>
</file>