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6DF3A-4870-42A1-ACF1-4F50AF529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535C4E6-FC60-42F7-B67F-6E472851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0DD7BE8-C725-4EB0-AADA-6A66FB6A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6F3891-B620-43F8-BD59-A10EB648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AE75ED2-BD42-4D99-A11F-CD670293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1543EF-98ED-4881-BCE5-881A6776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7349DAA-745B-483E-88DB-5950940D3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A6FA093-564A-41D6-8FCB-D38779EC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FA7F71D-85A8-435E-BC1E-5B7E7954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A65DFBD-0957-424D-8ABD-894DFA5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BCE33B2C-ED32-4C01-89B6-9415FB9B8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CA469DE-75C4-4ED1-8A35-E522FCDE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4DEA42C-FAF5-49FD-97D4-4342CCBD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6BA3E16-EFBD-4C8B-8D85-4645F139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5418BAC-DD1B-46C3-A77F-2841EA62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518289-966D-4920-9A08-9DAF8647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1D0F428-7DED-478D-B0C1-8D83F9E7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052D241-3B88-4D79-9B77-D2FA2B97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E012019-C06F-4323-995F-85873FEB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1FADB82-66F5-4096-82ED-697623CE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7A1913-6445-4D6D-89DF-02119E25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1D544CB-B675-4FAD-8857-61506428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2A39FC9-2173-4249-B830-A02CA550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D0A5D77-4C31-4E9D-8C75-07D35DAD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24BF4F-64C5-44A1-AF19-0DB84903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296DD1-89FE-48FA-BB00-0B2686E6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F5C2256-8344-4024-9E7B-8743F8C64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43AF4FF-957C-4FFF-AE68-B791F8A1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BB30FAD-6BC1-4A16-ADEA-72D35206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ABE9793-E7E5-4B59-9E11-F57EF3E6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3F6BB23-7BD9-4617-B086-6AB86D32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C595A47-9451-4FEC-9C1C-50E472B0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289D33E-0AE9-4C58-98DD-C950C19C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70985B7F-E095-4BAF-AA62-AF92BCB0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3CD6FE7C-4F86-4EF8-B36F-5965A42BF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8D42EF1-91FF-4852-9511-6190DD319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76FA449-E772-4CC9-A9CB-7EDD0BE2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E4D2786D-DEF3-4140-A0A8-58709A39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3ACD76A-0134-4EDE-8ABA-3C2C4C16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2B0035-AA9A-4C20-8794-AD7E4727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788228D-5A41-4862-A07D-B246533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B2F9CE0-9762-4C54-9776-31732B1B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43FEB085-4AD3-4511-8DD0-995D82FF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73A87BD4-3CA5-4F70-9EC9-F8655895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AF88D501-DBBF-4D35-A4BE-F9126808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7114114-8A7C-456D-B36A-A7C1F433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CB5AA8-3235-41B6-ACA5-5D0D8FEA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024634C-0948-4F4F-A771-25560747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CB21948-A7FE-4EA8-8806-B8CB9D53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6F88A35-0698-46FC-B50D-769AF15A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E558FBB-E047-4514-825C-B25F3E21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59D651C-9B05-48CB-A046-20637B5D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49BA89-9BA2-4A2C-9169-4B437FFD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7BDF054-3849-4328-BC4C-2A3113B08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5F32231-6F9A-4CAE-82C2-672234A1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40E0BE0-2B0C-4C1A-A722-71DC723D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CE2F757-6E82-4873-9714-4B6063FB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E53F0164-D5FA-4F8B-B0E5-080AE516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A6D0B7F-1F4E-4860-A405-12C89118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554A8B2-41C9-48E4-8C59-024801B3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5611E68-E447-4F35-B7C5-65F7C7B5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DCD2-E310-4FA1-BC9B-5F2A4D99698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70DED05-D758-4220-9204-8382F1D4F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EA343B2-71AD-4EEA-B1C3-A076D2BD1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EFB4-060B-4252-B7ED-7D40E8F3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771"/>
            <a:ext cx="12192000" cy="616661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8F89A778-6EFD-4913-AB51-21B061F612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226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 smtClean="0"/>
              <a:t>Martín </a:t>
            </a:r>
            <a:r>
              <a:rPr lang="es-MX" sz="3200" b="1" dirty="0" smtClean="0"/>
              <a:t>Miguel – Proyecto personal “</a:t>
            </a:r>
            <a:r>
              <a:rPr lang="es-MX" sz="3200" b="1" u="sng" dirty="0" smtClean="0"/>
              <a:t>Health Platform</a:t>
            </a:r>
            <a:r>
              <a:rPr lang="es-MX" sz="3200" b="1" dirty="0" smtClean="0"/>
              <a:t>”: m</a:t>
            </a:r>
            <a:r>
              <a:rPr lang="es-MX" sz="3200" b="1" dirty="0" smtClean="0"/>
              <a:t>onitoreo y control de pacientes, </a:t>
            </a:r>
            <a:r>
              <a:rPr lang="es-MX" sz="3200" b="1" dirty="0" smtClean="0"/>
              <a:t>soporte al diagnóstico y tratamiento.</a:t>
            </a:r>
            <a:endParaRPr lang="en-US" sz="3200" b="1" dirty="0"/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8F89A778-6EFD-4913-AB51-21B061F61235}"/>
              </a:ext>
            </a:extLst>
          </p:cNvPr>
          <p:cNvSpPr txBox="1">
            <a:spLocks/>
          </p:cNvSpPr>
          <p:nvPr/>
        </p:nvSpPr>
        <p:spPr>
          <a:xfrm>
            <a:off x="0" y="4104408"/>
            <a:ext cx="3065319" cy="2296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600" b="1" u="sng" dirty="0" smtClean="0">
                <a:latin typeface="+mn-lt"/>
              </a:rPr>
              <a:t>Prueba arquitectónica YA!:</a:t>
            </a:r>
            <a:r>
              <a:rPr lang="es-MX" sz="1600" u="sng" dirty="0" smtClean="0">
                <a:latin typeface="+mn-lt"/>
              </a:rPr>
              <a:t/>
            </a:r>
            <a:br>
              <a:rPr lang="es-MX" sz="1600" u="sng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Selección wearable prototipo.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Definición de arquitectura y tecnologías.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Implementación signos vitales básicos.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Dashboard draft del médico.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Seguridad del canal plataforma-servicios vendedor.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Despliegue clusterizado.</a:t>
            </a:r>
            <a:endParaRPr lang="es-MX" sz="1600" dirty="0">
              <a:latin typeface="+mn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8F89A778-6EFD-4913-AB51-21B061F61235}"/>
              </a:ext>
            </a:extLst>
          </p:cNvPr>
          <p:cNvSpPr txBox="1">
            <a:spLocks/>
          </p:cNvSpPr>
          <p:nvPr/>
        </p:nvSpPr>
        <p:spPr>
          <a:xfrm>
            <a:off x="2934918" y="4104408"/>
            <a:ext cx="3372365" cy="2067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600" b="1" u="sng" dirty="0" smtClean="0">
                <a:latin typeface="+mn-lt"/>
              </a:rPr>
              <a:t>Próximos pasos:</a:t>
            </a:r>
            <a:r>
              <a:rPr lang="es-MX" sz="1600" u="sng" dirty="0" smtClean="0">
                <a:latin typeface="+mn-lt"/>
              </a:rPr>
              <a:t/>
            </a:r>
            <a:br>
              <a:rPr lang="es-MX" sz="1600" u="sng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Wearables compatibles.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Análisis y diseño final.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API de servicios y lógica del negocio.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UI paciente con signos vitales completos y dashboard final del médico. Mensajería, alertas, etc.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Manager configuración.</a:t>
            </a:r>
            <a:br>
              <a:rPr lang="es-MX" sz="1600" dirty="0" smtClean="0">
                <a:latin typeface="+mn-lt"/>
              </a:rPr>
            </a:br>
            <a:r>
              <a:rPr lang="es-MX" sz="1600" dirty="0" smtClean="0">
                <a:latin typeface="+mn-lt"/>
              </a:rPr>
              <a:t>Inteligencia del negocio.</a:t>
            </a:r>
            <a:endParaRPr lang="es-MX" sz="1600" dirty="0">
              <a:latin typeface="+mn-lt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8F89A778-6EFD-4913-AB51-21B061F61235}"/>
              </a:ext>
            </a:extLst>
          </p:cNvPr>
          <p:cNvSpPr txBox="1">
            <a:spLocks/>
          </p:cNvSpPr>
          <p:nvPr/>
        </p:nvSpPr>
        <p:spPr>
          <a:xfrm>
            <a:off x="1835727" y="6497781"/>
            <a:ext cx="3065319" cy="349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600" u="sng" dirty="0" smtClean="0">
                <a:latin typeface="+mn-lt"/>
              </a:rPr>
              <a:t>mmiguel89@gmail.com</a:t>
            </a:r>
            <a:endParaRPr lang="es-MX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1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2ndo encuentro sincrónico</dc:title>
  <dc:creator>Osvaldo Alonso Herrera</dc:creator>
  <cp:lastModifiedBy>Administrador</cp:lastModifiedBy>
  <cp:revision>30</cp:revision>
  <dcterms:created xsi:type="dcterms:W3CDTF">2018-04-15T05:29:12Z</dcterms:created>
  <dcterms:modified xsi:type="dcterms:W3CDTF">2018-07-05T23:51:43Z</dcterms:modified>
</cp:coreProperties>
</file>