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827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980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946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642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612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6337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24632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088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7870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08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840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236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06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6055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325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2185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8256-5D41-4188-A8A3-7702DEC4CA9C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385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inames.com/" TargetMode="External"/><Relationship Id="rId2" Type="http://schemas.openxmlformats.org/officeDocument/2006/relationships/hyperlink" Target="https://developers.google.com/identity/sign-in/web/sign-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3CDE-F883-4A13-B765-C584187F2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My </a:t>
            </a:r>
            <a:r>
              <a:rPr lang="hr-HR" dirty="0" err="1"/>
              <a:t>PhoneBook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9CFC9-D5EC-45E7-B2A4-70DDEFDEF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Matej Miholjek</a:t>
            </a:r>
          </a:p>
          <a:p>
            <a:r>
              <a:rPr lang="hr-HR" dirty="0"/>
              <a:t>Mobilne aplikacije</a:t>
            </a:r>
          </a:p>
        </p:txBody>
      </p:sp>
    </p:spTree>
    <p:extLst>
      <p:ext uri="{BB962C8B-B14F-4D97-AF65-F5344CB8AC3E}">
        <p14:creationId xmlns:p14="http://schemas.microsoft.com/office/powerpoint/2010/main" val="312167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CA19-6217-46C6-940B-363C0783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API’s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6461-1803-4736-BAD6-9E3D6E5E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err="1"/>
              <a:t>Goggle</a:t>
            </a:r>
            <a:r>
              <a:rPr lang="hr-HR" sz="2400" dirty="0"/>
              <a:t> </a:t>
            </a:r>
            <a:r>
              <a:rPr lang="hr-HR" sz="2400" dirty="0" err="1"/>
              <a:t>Sign</a:t>
            </a:r>
            <a:r>
              <a:rPr lang="hr-HR" sz="2400" dirty="0"/>
              <a:t> In </a:t>
            </a:r>
          </a:p>
          <a:p>
            <a:r>
              <a:rPr lang="hr-HR" sz="2400" dirty="0"/>
              <a:t>Link: </a:t>
            </a:r>
            <a:r>
              <a:rPr lang="hr-HR" sz="2400" dirty="0">
                <a:hlinkClick r:id="rId2"/>
              </a:rPr>
              <a:t>https://developers.google.com/identity/sign-in/web/sign-in</a:t>
            </a:r>
            <a:endParaRPr lang="hr-HR" sz="2400" dirty="0"/>
          </a:p>
          <a:p>
            <a:r>
              <a:rPr lang="hr-HR" sz="2400" dirty="0" err="1"/>
              <a:t>UniNames</a:t>
            </a:r>
            <a:endParaRPr lang="hr-HR" sz="2400" dirty="0"/>
          </a:p>
          <a:p>
            <a:r>
              <a:rPr lang="hr-HR" sz="2400" dirty="0"/>
              <a:t>Link: </a:t>
            </a:r>
            <a:r>
              <a:rPr lang="hr-HR" sz="2400" dirty="0">
                <a:hlinkClick r:id="rId3"/>
              </a:rPr>
              <a:t>https://uinames.com/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83989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BB0F-CF02-41A6-86E5-541AC31D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Login </a:t>
            </a:r>
            <a:r>
              <a:rPr lang="hr-HR" dirty="0" err="1"/>
              <a:t>Page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1B3A3-8109-4C74-A126-91BC60566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504" y="1712596"/>
            <a:ext cx="2538992" cy="453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732A-29D8-44DB-9E9B-52BF601E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Main</a:t>
            </a:r>
            <a:r>
              <a:rPr lang="hr-HR" dirty="0"/>
              <a:t> </a:t>
            </a:r>
            <a:r>
              <a:rPr lang="hr-HR" dirty="0" err="1"/>
              <a:t>Menu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3F382-177D-4D38-976A-1448A8108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1711" y="1354510"/>
            <a:ext cx="2568578" cy="45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0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357C-F10F-4DC7-855C-AAEFA433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Details</a:t>
            </a:r>
            <a:r>
              <a:rPr lang="hr-HR" dirty="0"/>
              <a:t> </a:t>
            </a:r>
            <a:r>
              <a:rPr lang="hr-HR" dirty="0" err="1"/>
              <a:t>View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2FE252-A40B-486A-A3D6-D22EE345A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1201" y="1602706"/>
            <a:ext cx="2529598" cy="45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9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2341-F00D-4195-9FE8-883B1174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r>
              <a:rPr lang="hr-HR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922154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46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My PhoneBook</vt:lpstr>
      <vt:lpstr>API’s</vt:lpstr>
      <vt:lpstr>Login Page</vt:lpstr>
      <vt:lpstr>Main Menu</vt:lpstr>
      <vt:lpstr>Details View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PhoneBook</dc:title>
  <dc:creator>Matej Miholjek</dc:creator>
  <cp:lastModifiedBy>Matej Miholjek</cp:lastModifiedBy>
  <cp:revision>2</cp:revision>
  <dcterms:created xsi:type="dcterms:W3CDTF">2020-02-05T21:59:45Z</dcterms:created>
  <dcterms:modified xsi:type="dcterms:W3CDTF">2020-02-05T22:13:37Z</dcterms:modified>
</cp:coreProperties>
</file>