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3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45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4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99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845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90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460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23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2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0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56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6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10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99C8-63FF-4893-AAA6-8723A5ED5A9E}" type="datetimeFigureOut">
              <a:rPr lang="zh-TW" altLang="en-US" smtClean="0"/>
              <a:t>2015/9/23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5B62B9-9F8A-47D7-ACFB-8DDAE2B43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08029" y="3973194"/>
            <a:ext cx="8801499" cy="214293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第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15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組員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: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陳麥克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50%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 林柏安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50%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8922" y="503165"/>
            <a:ext cx="6823495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Programming</a:t>
            </a:r>
            <a:b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Language</a:t>
            </a:r>
            <a:endParaRPr lang="zh-TW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3667"/>
              </p:ext>
            </p:extLst>
          </p:nvPr>
        </p:nvGraphicFramePr>
        <p:xfrm>
          <a:off x="677090" y="4655940"/>
          <a:ext cx="10071463" cy="119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28"/>
                <a:gridCol w="1343552"/>
                <a:gridCol w="1036320"/>
                <a:gridCol w="3178629"/>
                <a:gridCol w="3082834"/>
              </a:tblGrid>
              <a:tr h="3987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位元組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最小值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最大值</a:t>
                      </a:r>
                      <a:endParaRPr lang="zh-TW" altLang="en-US" dirty="0"/>
                    </a:p>
                  </a:txBody>
                  <a:tcPr/>
                </a:tc>
              </a:tr>
              <a:tr h="398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Single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單精度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1.1754944e-038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3.4028235e+038</a:t>
                      </a:r>
                      <a:endParaRPr lang="zh-TW" altLang="en-US" dirty="0"/>
                    </a:p>
                  </a:txBody>
                  <a:tcPr/>
                </a:tc>
              </a:tr>
              <a:tr h="398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雙精度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2.225073858507201e-308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1.797693134862316e+308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110459" y="744384"/>
            <a:ext cx="320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/>
              <a:t>Double </a:t>
            </a:r>
            <a:r>
              <a:rPr lang="zh-TW" altLang="en-US" sz="3200" dirty="0"/>
              <a:t>＆</a:t>
            </a:r>
            <a:r>
              <a:rPr lang="en-US" altLang="zh-TW" sz="3200" dirty="0" smtClean="0"/>
              <a:t> Single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7090" y="1648126"/>
            <a:ext cx="1007146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Double Precision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r>
              <a:rPr lang="en-US" altLang="zh-TW" sz="2400" dirty="0" smtClean="0"/>
              <a:t>            64</a:t>
            </a:r>
            <a:r>
              <a:rPr lang="zh-TW" altLang="en-US" sz="2400" dirty="0"/>
              <a:t>位元的精確度，有效位數可達</a:t>
            </a:r>
            <a:r>
              <a:rPr lang="en-US" altLang="zh-TW" sz="2400" dirty="0"/>
              <a:t>15</a:t>
            </a:r>
            <a:r>
              <a:rPr lang="zh-TW" altLang="en-US" sz="2400" dirty="0"/>
              <a:t>位以</a:t>
            </a:r>
            <a:r>
              <a:rPr lang="en-US" altLang="zh-TW" sz="2400" dirty="0"/>
              <a:t>10</a:t>
            </a:r>
            <a:r>
              <a:rPr lang="zh-TW" altLang="en-US" sz="2400" dirty="0"/>
              <a:t>為底的數字</a:t>
            </a:r>
          </a:p>
          <a:p>
            <a:pPr>
              <a:buFontTx/>
              <a:buNone/>
            </a:pPr>
            <a:r>
              <a:rPr lang="zh-TW" altLang="en-US" sz="2400" dirty="0"/>
              <a:t>	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ex </a:t>
            </a:r>
            <a:r>
              <a:rPr lang="en-US" altLang="zh-TW" sz="2400" dirty="0"/>
              <a:t>pi = </a:t>
            </a:r>
            <a:r>
              <a:rPr lang="en-US" altLang="zh-TW" sz="2400" dirty="0" smtClean="0"/>
              <a:t>3.14159265358979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Floating </a:t>
            </a:r>
            <a:r>
              <a:rPr lang="en-US" altLang="zh-TW" sz="2400" dirty="0"/>
              <a:t>Number(Single Precision)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r>
              <a:rPr lang="en-US" altLang="zh-TW" sz="2400" dirty="0" smtClean="0"/>
              <a:t>            32</a:t>
            </a:r>
            <a:r>
              <a:rPr lang="zh-TW" altLang="en-US" sz="2400" dirty="0"/>
              <a:t>位元的精確度，有效位數可達</a:t>
            </a:r>
            <a:r>
              <a:rPr lang="en-US" altLang="zh-TW" sz="2400" dirty="0"/>
              <a:t>7</a:t>
            </a:r>
            <a:r>
              <a:rPr lang="zh-TW" altLang="en-US" sz="2400" dirty="0"/>
              <a:t>位以</a:t>
            </a:r>
            <a:r>
              <a:rPr lang="en-US" altLang="zh-TW" sz="2400" dirty="0"/>
              <a:t>10</a:t>
            </a:r>
            <a:r>
              <a:rPr lang="zh-TW" altLang="en-US" sz="2400" dirty="0"/>
              <a:t>為底的數字</a:t>
            </a:r>
          </a:p>
          <a:p>
            <a:pPr>
              <a:buFontTx/>
              <a:buNone/>
            </a:pPr>
            <a:r>
              <a:rPr lang="zh-TW" altLang="en-US" sz="2400" dirty="0"/>
              <a:t>	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ex </a:t>
            </a:r>
            <a:r>
              <a:rPr lang="en-US" altLang="zh-TW" sz="2400" dirty="0"/>
              <a:t>pi =3.141593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8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88645" y="722812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Histogram(</a:t>
            </a:r>
            <a:r>
              <a:rPr lang="zh-TW" altLang="zh-TW" sz="3200" dirty="0"/>
              <a:t>直方圖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6" y="1446526"/>
            <a:ext cx="9264122" cy="53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53990" y="740228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Histogram </a:t>
            </a:r>
            <a:r>
              <a:rPr lang="zh-TW" altLang="en-US" sz="3200" dirty="0" smtClean="0"/>
              <a:t>說明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46" y="1909778"/>
            <a:ext cx="6109608" cy="48082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13806" y="1325003"/>
            <a:ext cx="536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&gt;&gt; x=[1 1 1 2 2 3 3 3 3 4 5 5 7 7 8 9 9 9 9 9 10 10];</a:t>
            </a:r>
          </a:p>
          <a:p>
            <a:r>
              <a:rPr lang="en-US" altLang="zh-TW" dirty="0"/>
              <a:t>&gt;&gt; </a:t>
            </a:r>
            <a:r>
              <a:rPr lang="en-US" altLang="zh-TW" dirty="0" err="1"/>
              <a:t>hist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&gt;&gt;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5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58788" y="640730"/>
            <a:ext cx="2884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Rand </a:t>
            </a:r>
            <a:r>
              <a:rPr lang="zh-TW" altLang="en-US" sz="3200" dirty="0" smtClean="0"/>
              <a:t>＆ </a:t>
            </a:r>
            <a:r>
              <a:rPr lang="en-US" altLang="zh-TW" sz="3200" dirty="0" err="1" smtClean="0"/>
              <a:t>Randn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1258" y="1602378"/>
            <a:ext cx="2149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Rand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&gt;&gt; x=rand(5000,1);</a:t>
            </a:r>
          </a:p>
          <a:p>
            <a:r>
              <a:rPr lang="en-US" altLang="zh-TW" dirty="0" smtClean="0"/>
              <a:t>&gt;&gt; </a:t>
            </a:r>
            <a:r>
              <a:rPr lang="en-US" altLang="zh-TW" dirty="0" err="1" smtClean="0"/>
              <a:t>nbins</a:t>
            </a:r>
            <a:r>
              <a:rPr lang="en-US" altLang="zh-TW" dirty="0" smtClean="0"/>
              <a:t>=50;</a:t>
            </a:r>
          </a:p>
          <a:p>
            <a:r>
              <a:rPr lang="en-US" altLang="zh-TW" dirty="0" smtClean="0"/>
              <a:t>&gt;&gt;</a:t>
            </a:r>
            <a:r>
              <a:rPr lang="en-US" altLang="zh-TW" dirty="0" err="1" smtClean="0"/>
              <a:t>hist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x,nbins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04" y="1225505"/>
            <a:ext cx="8950235" cy="27456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1258" y="4362245"/>
            <a:ext cx="22765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2.Randn</a:t>
            </a:r>
          </a:p>
          <a:p>
            <a:endParaRPr lang="en-US" altLang="zh-TW" dirty="0"/>
          </a:p>
          <a:p>
            <a:r>
              <a:rPr lang="en-US" altLang="zh-TW" dirty="0" smtClean="0"/>
              <a:t>&gt;&gt; x=</a:t>
            </a:r>
            <a:r>
              <a:rPr lang="en-US" altLang="zh-TW" dirty="0" err="1" smtClean="0"/>
              <a:t>randn</a:t>
            </a:r>
            <a:r>
              <a:rPr lang="en-US" altLang="zh-TW" dirty="0" smtClean="0"/>
              <a:t>(5000,1);</a:t>
            </a:r>
          </a:p>
          <a:p>
            <a:r>
              <a:rPr lang="en-US" altLang="zh-TW" dirty="0" smtClean="0"/>
              <a:t>&gt;&gt;</a:t>
            </a:r>
            <a:r>
              <a:rPr lang="en-US" altLang="zh-TW" dirty="0" err="1" smtClean="0"/>
              <a:t>nbins</a:t>
            </a:r>
            <a:r>
              <a:rPr lang="en-US" altLang="zh-TW" dirty="0" smtClean="0"/>
              <a:t>=50;</a:t>
            </a:r>
          </a:p>
          <a:p>
            <a:r>
              <a:rPr lang="en-US" altLang="zh-TW" dirty="0" smtClean="0"/>
              <a:t>&gt;&gt;</a:t>
            </a:r>
            <a:r>
              <a:rPr lang="en-US" altLang="zh-TW" dirty="0" err="1" smtClean="0"/>
              <a:t>hist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x,nbins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&gt;&gt;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803" y="3971109"/>
            <a:ext cx="8950236" cy="27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493" y="1051449"/>
            <a:ext cx="3975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End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53440" y="2446020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參考資料</a:t>
            </a:r>
            <a:r>
              <a:rPr lang="en-US" altLang="zh-TW" sz="2400" dirty="0" smtClean="0"/>
              <a:t>: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20427" y="3378926"/>
            <a:ext cx="9650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smtClean="0"/>
              <a:t>MATLAB </a:t>
            </a:r>
            <a:r>
              <a:rPr lang="zh-TW" altLang="en-US" b="1" dirty="0"/>
              <a:t>之工程</a:t>
            </a:r>
            <a:r>
              <a:rPr lang="zh-TW" altLang="en-US" b="1" dirty="0" smtClean="0"/>
              <a:t>應用</a:t>
            </a:r>
            <a:r>
              <a:rPr lang="en-US" altLang="zh-TW" b="1" dirty="0"/>
              <a:t>: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http://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bime-matlab.blogspot.tw/2006/11/115.html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MATLAB </a:t>
            </a:r>
            <a:r>
              <a:rPr lang="en-US" altLang="zh-TW" b="1" dirty="0" smtClean="0"/>
              <a:t>Class</a:t>
            </a:r>
            <a:r>
              <a:rPr lang="en-US" altLang="zh-TW" b="1" dirty="0"/>
              <a:t>: </a:t>
            </a:r>
            <a:r>
              <a:rPr lang="zh-TW" altLang="en-US" b="1" dirty="0" smtClean="0"/>
              <a:t>        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matlab-hcchao.blogspot.tw/2013/03/blog-post_1183.html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MATLAB</a:t>
            </a:r>
            <a:r>
              <a:rPr lang="zh-TW" altLang="en-US" dirty="0"/>
              <a:t>基礎財務分析與</a:t>
            </a:r>
            <a:r>
              <a:rPr lang="zh-TW" altLang="en-US" dirty="0" smtClean="0"/>
              <a:t>應用</a:t>
            </a:r>
            <a:r>
              <a:rPr lang="en-US" altLang="zh-TW" dirty="0"/>
              <a:t>: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financelab.nctu.edu.tw/</a:t>
            </a:r>
            <a:r>
              <a:rPr lang="en-US" altLang="zh-TW" b="1" dirty="0" err="1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ForFinance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/1.ppt</a:t>
            </a:r>
          </a:p>
          <a:p>
            <a:pPr marL="342900" indent="-342900">
              <a:buAutoNum type="arabicPeriod"/>
            </a:pPr>
            <a:r>
              <a:rPr lang="ja-JP" altLang="en-US" dirty="0"/>
              <a:t>特殊符號</a:t>
            </a:r>
            <a:r>
              <a:rPr lang="ja-JP" altLang="en-US" dirty="0"/>
              <a:t>の</a:t>
            </a:r>
            <a:r>
              <a:rPr lang="ja-JP" altLang="en-US" dirty="0" smtClean="0"/>
              <a:t>地帶</a:t>
            </a:r>
            <a:r>
              <a:rPr lang="en-US" altLang="zh-TW" dirty="0"/>
              <a:t>: </a:t>
            </a:r>
            <a:r>
              <a:rPr lang="zh-TW" altLang="en-US" dirty="0" smtClean="0"/>
              <a:t>      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://w13.loxa.edu.tw/ctjh930220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TW" dirty="0" smtClean="0"/>
              <a:t>((</a:t>
            </a:r>
            <a:r>
              <a:rPr lang="zh-TW" altLang="en-US" dirty="0" smtClean="0"/>
              <a:t>找個</a:t>
            </a:r>
            <a:r>
              <a:rPr lang="en-US" altLang="zh-TW" dirty="0" smtClean="0"/>
              <a:t>and</a:t>
            </a:r>
            <a:r>
              <a:rPr lang="zh-TW" altLang="en-US" dirty="0" smtClean="0"/>
              <a:t>的符號</a:t>
            </a:r>
            <a:r>
              <a:rPr lang="en-US" altLang="zh-TW" dirty="0" smtClean="0"/>
              <a:t>……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Google</a:t>
            </a:r>
            <a:r>
              <a:rPr lang="zh-TW" altLang="en-US" dirty="0" smtClean="0"/>
              <a:t>翻譯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網址自找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165</Words>
  <Application>Microsoft Office PowerPoint</Application>
  <PresentationFormat>寬螢幕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Dotum</vt:lpstr>
      <vt:lpstr>GungsuhChe</vt:lpstr>
      <vt:lpstr>メイリオ</vt:lpstr>
      <vt:lpstr>微軟正黑體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陳麥克</dc:creator>
  <cp:lastModifiedBy>陳麥克</cp:lastModifiedBy>
  <cp:revision>10</cp:revision>
  <dcterms:created xsi:type="dcterms:W3CDTF">2015-09-23T01:55:25Z</dcterms:created>
  <dcterms:modified xsi:type="dcterms:W3CDTF">2015-09-23T03:15:10Z</dcterms:modified>
</cp:coreProperties>
</file>