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3" r:id="rId6"/>
    <p:sldId id="272" r:id="rId7"/>
    <p:sldId id="276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3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54" d="100"/>
          <a:sy n="54" d="100"/>
        </p:scale>
        <p:origin x="14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5EE-2D38-454D-B24B-70687539A742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7BCB-6A71-47BD-ACE8-DDFC1BD48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1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7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3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9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4258-8868-4739-B3AE-AE9C4CE638FB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Group:15</a:t>
            </a:r>
          </a:p>
          <a:p>
            <a:pPr algn="l"/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teammates: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55%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smtClean="0">
                <a:latin typeface="Dotum" panose="020B0600000101010101" pitchFamily="34" charset="-127"/>
                <a:ea typeface="Dotum" panose="020B0600000101010101" pitchFamily="34" charset="-127"/>
              </a:rPr>
              <a:t>45%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493" y="1051449"/>
            <a:ext cx="3975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91544" y="3284984"/>
            <a:ext cx="5493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づ</a:t>
            </a:r>
            <a:r>
              <a:rPr lang="en-US" altLang="ja-JP" sz="4000" dirty="0"/>
              <a:t>(</a:t>
            </a:r>
            <a:r>
              <a:rPr lang="ja-JP" altLang="en-US" sz="4000" dirty="0"/>
              <a:t>・</a:t>
            </a:r>
            <a:r>
              <a:rPr lang="el-GR" altLang="zh-TW" sz="4000" dirty="0" smtClean="0"/>
              <a:t>ω</a:t>
            </a:r>
            <a:r>
              <a:rPr lang="ja-JP" altLang="en-US" sz="4000" dirty="0"/>
              <a:t>・</a:t>
            </a:r>
            <a:r>
              <a:rPr lang="el-GR" altLang="zh-TW" sz="4000" dirty="0" smtClean="0"/>
              <a:t>)</a:t>
            </a:r>
            <a:r>
              <a:rPr lang="ja-JP" altLang="en-US" sz="4000" dirty="0"/>
              <a:t>づ </a:t>
            </a:r>
            <a:r>
              <a:rPr lang="zh-TW" altLang="en-US" sz="4000" dirty="0">
                <a:latin typeface="+mn-ea"/>
              </a:rPr>
              <a:t> </a:t>
            </a:r>
            <a:r>
              <a:rPr lang="zh-TW" altLang="en-US" sz="40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Thanks~</a:t>
            </a:r>
            <a:endParaRPr lang="zh-TW" altLang="en-US" sz="40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941168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07568" y="548680"/>
            <a:ext cx="622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What we have learned in class---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55440" y="1772816"/>
            <a:ext cx="739074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Make some matrices to calculate.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Use “</a:t>
            </a:r>
            <a:r>
              <a:rPr lang="en-US" altLang="zh-TW" sz="2000" dirty="0" err="1" smtClean="0">
                <a:solidFill>
                  <a:srgbClr val="002060"/>
                </a:solidFill>
              </a:rPr>
              <a:t>plot</a:t>
            </a:r>
            <a:r>
              <a:rPr lang="en-US" altLang="zh-TW" sz="2000" dirty="0" err="1" smtClean="0"/>
              <a:t>”,”</a:t>
            </a:r>
            <a:r>
              <a:rPr lang="en-US" altLang="zh-TW" sz="2000" dirty="0" err="1" smtClean="0">
                <a:solidFill>
                  <a:srgbClr val="002060"/>
                </a:solidFill>
              </a:rPr>
              <a:t>subplot</a:t>
            </a:r>
            <a:r>
              <a:rPr lang="en-US" altLang="zh-TW" sz="2000" dirty="0" smtClean="0"/>
              <a:t>” to make figures.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Learn how to use “</a:t>
            </a:r>
            <a:r>
              <a:rPr lang="en-US" altLang="zh-TW" sz="2000" dirty="0" smtClean="0">
                <a:solidFill>
                  <a:srgbClr val="002060"/>
                </a:solidFill>
              </a:rPr>
              <a:t>for</a:t>
            </a:r>
            <a:r>
              <a:rPr lang="en-US" altLang="zh-TW" sz="2000" dirty="0" smtClean="0"/>
              <a:t>” ,”</a:t>
            </a:r>
            <a:r>
              <a:rPr lang="en-US" altLang="zh-TW" sz="2000" dirty="0" smtClean="0">
                <a:solidFill>
                  <a:srgbClr val="002060"/>
                </a:solidFill>
              </a:rPr>
              <a:t>if</a:t>
            </a:r>
            <a:r>
              <a:rPr lang="en-US" altLang="zh-TW" sz="2000" dirty="0" smtClean="0"/>
              <a:t>”…etc.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Beautify the figure with “</a:t>
            </a:r>
            <a:r>
              <a:rPr lang="en-US" altLang="zh-TW" sz="2000" dirty="0">
                <a:solidFill>
                  <a:srgbClr val="002060"/>
                </a:solidFill>
              </a:rPr>
              <a:t>axis</a:t>
            </a:r>
            <a:r>
              <a:rPr lang="en-US" altLang="zh-TW" sz="2000" dirty="0"/>
              <a:t>”</a:t>
            </a:r>
            <a:r>
              <a:rPr lang="zh-TW" altLang="en-US" sz="2000" dirty="0"/>
              <a:t> 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“</a:t>
            </a:r>
            <a:r>
              <a:rPr lang="en-US" altLang="zh-TW" sz="2000" dirty="0">
                <a:solidFill>
                  <a:srgbClr val="002060"/>
                </a:solidFill>
              </a:rPr>
              <a:t>legend</a:t>
            </a:r>
            <a:r>
              <a:rPr lang="en-US" altLang="zh-TW" sz="2000" dirty="0"/>
              <a:t>”…etc.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Simplify the program.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Use it to simulate an easy physical experiment.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TEAM WORK and  FIND INFORMATION in INTERNET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4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5976664" cy="354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99164"/>
            <a:ext cx="6048672" cy="242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9736" y="476672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Plot and Subplot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11424" y="1614862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We can use </a:t>
            </a:r>
            <a:r>
              <a:rPr lang="en-US" altLang="zh-TW" sz="2000" dirty="0" smtClean="0"/>
              <a:t>these command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to know what the relation in different situation.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3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05104" y="404664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“for” loop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1329036"/>
            <a:ext cx="2989345" cy="505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205104" y="1772816"/>
            <a:ext cx="5398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We can use to calculate and plot the object’s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m</a:t>
            </a:r>
            <a:r>
              <a:rPr lang="en-US" altLang="zh-TW" sz="2000" dirty="0" smtClean="0"/>
              <a:t>otion at different </a:t>
            </a:r>
            <a:r>
              <a:rPr lang="en-US" altLang="zh-TW" sz="2000" dirty="0" smtClean="0"/>
              <a:t>time within same steps.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51384" y="2636912"/>
            <a:ext cx="29523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996952"/>
            <a:ext cx="39033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05104" y="1988840"/>
            <a:ext cx="548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And we also </a:t>
            </a:r>
            <a:r>
              <a:rPr lang="en-US" altLang="zh-TW" sz="2000" dirty="0" err="1" smtClean="0"/>
              <a:t>learnded</a:t>
            </a:r>
            <a:r>
              <a:rPr lang="en-US" altLang="zh-TW" sz="2000" dirty="0" smtClean="0"/>
              <a:t> how to use double loop.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58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arry\Desktop\8-RSy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60" y="350100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rry\Desktop\M8B-J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53" y="350100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6" y="2622336"/>
            <a:ext cx="431548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622336"/>
            <a:ext cx="4260083" cy="357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638484" y="407978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Beautify the </a:t>
            </a:r>
            <a:r>
              <a:rPr lang="en-US" altLang="zh-TW" sz="3200" dirty="0" smtClean="0">
                <a:solidFill>
                  <a:srgbClr val="FF0000"/>
                </a:solidFill>
              </a:rPr>
              <a:t>figures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59952" y="1328036"/>
            <a:ext cx="6920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Commands: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grid </a:t>
            </a:r>
            <a:r>
              <a:rPr lang="en-US" altLang="zh-TW" dirty="0" smtClean="0">
                <a:solidFill>
                  <a:srgbClr val="00B0F0"/>
                </a:solidFill>
              </a:rPr>
              <a:t>on</a:t>
            </a:r>
            <a:r>
              <a:rPr lang="zh-TW" altLang="en-US" dirty="0" smtClean="0">
                <a:solidFill>
                  <a:srgbClr val="00B0F0"/>
                </a:solidFill>
              </a:rPr>
              <a:t>                                                     </a:t>
            </a:r>
            <a:r>
              <a:rPr lang="en-US" altLang="zh-TW" dirty="0"/>
              <a:t> </a:t>
            </a:r>
            <a:r>
              <a:rPr lang="en-US" altLang="zh-TW" dirty="0" err="1"/>
              <a:t>xlabel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'x</a:t>
            </a:r>
            <a:r>
              <a:rPr lang="zh-TW" altLang="en-US" dirty="0">
                <a:solidFill>
                  <a:srgbClr val="CC00CC"/>
                </a:solidFill>
              </a:rPr>
              <a:t> 位移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pt-BR" altLang="zh-TW" dirty="0" smtClean="0"/>
              <a:t>    axis([-10 10 -10 10])</a:t>
            </a:r>
            <a:r>
              <a:rPr lang="zh-TW" altLang="en-US" dirty="0" smtClean="0"/>
              <a:t>                                  </a:t>
            </a:r>
            <a:r>
              <a:rPr lang="en-US" altLang="zh-TW" dirty="0" err="1"/>
              <a:t>ylabel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'v </a:t>
            </a:r>
            <a:r>
              <a:rPr lang="zh-TW" altLang="en-US" dirty="0">
                <a:solidFill>
                  <a:srgbClr val="CC00CC"/>
                </a:solidFill>
              </a:rPr>
              <a:t>速度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endParaRPr lang="pt-BR" altLang="zh-TW" dirty="0" smtClean="0"/>
          </a:p>
          <a:p>
            <a:r>
              <a:rPr lang="en-US" altLang="zh-TW" dirty="0" smtClean="0"/>
              <a:t>    title(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>
                <a:solidFill>
                  <a:srgbClr val="CC00CC"/>
                </a:solidFill>
              </a:rPr>
              <a:t>Ma</a:t>
            </a:r>
            <a:r>
              <a:rPr lang="en-US" altLang="zh-TW" dirty="0">
                <a:solidFill>
                  <a:srgbClr val="CC00CC"/>
                </a:solidFill>
              </a:rPr>
              <a:t>=-</a:t>
            </a:r>
            <a:r>
              <a:rPr lang="en-US" altLang="zh-TW" dirty="0" err="1" smtClean="0">
                <a:solidFill>
                  <a:srgbClr val="CC00CC"/>
                </a:solidFill>
              </a:rPr>
              <a:t>kx</a:t>
            </a:r>
            <a:r>
              <a:rPr lang="zh-TW" altLang="en-US" dirty="0" smtClean="0">
                <a:solidFill>
                  <a:srgbClr val="CC00CC"/>
                </a:solidFill>
              </a:rPr>
              <a:t>的粒子運動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</a:t>
            </a:r>
            <a:r>
              <a:rPr lang="en-US" altLang="zh-TW" dirty="0" smtClean="0"/>
              <a:t>legend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'B1'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'B2'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'B3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42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13" y="1383338"/>
            <a:ext cx="5179234" cy="49995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63026"/>
            <a:ext cx="5147432" cy="532859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431704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23592" y="436797"/>
            <a:ext cx="6154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Modify and simplify the program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70325" y="605149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WRONG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00256" y="605256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CORRECT</a:t>
            </a:r>
            <a:endParaRPr lang="zh-TW" altLang="en-US" sz="2400" dirty="0"/>
          </a:p>
        </p:txBody>
      </p:sp>
      <p:sp>
        <p:nvSpPr>
          <p:cNvPr id="6" name="向右箭號 5"/>
          <p:cNvSpPr/>
          <p:nvPr/>
        </p:nvSpPr>
        <p:spPr>
          <a:xfrm>
            <a:off x="4937550" y="6164156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28" y="1120168"/>
            <a:ext cx="6041637" cy="5719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0688"/>
            <a:ext cx="5962938" cy="597033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423592" y="436797"/>
            <a:ext cx="6154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Modify and simplify the program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3392" y="1700808"/>
            <a:ext cx="9161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Can’t figure out where is the different between these programming language?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711624" y="2780154"/>
            <a:ext cx="5243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Let’s add more objects motion!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512278"/>
            <a:ext cx="5715495" cy="30787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67608" y="1099580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From this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09287" y="1138584"/>
            <a:ext cx="1294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 This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7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7" grpId="0"/>
      <p:bldP spid="7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07568" y="476672"/>
            <a:ext cx="683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Find some information~~~(example)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1415480" y="1700808"/>
            <a:ext cx="2520280" cy="1152128"/>
          </a:xfrm>
          <a:prstGeom prst="wedgeRoundRectCallout">
            <a:avLst>
              <a:gd name="adj1" fmla="val -77977"/>
              <a:gd name="adj2" fmla="val 2281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How to make a gif ???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5303912" y="2564904"/>
            <a:ext cx="3312368" cy="1296144"/>
          </a:xfrm>
          <a:prstGeom prst="wedgeRectCallout">
            <a:avLst>
              <a:gd name="adj1" fmla="val 93513"/>
              <a:gd name="adj2" fmla="val 260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the special website to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convert a Video into gif.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332430" y="3717032"/>
            <a:ext cx="2592288" cy="1152128"/>
          </a:xfrm>
          <a:prstGeom prst="wedgeRoundRectCallout">
            <a:avLst>
              <a:gd name="adj1" fmla="val -80799"/>
              <a:gd name="adj2" fmla="val 234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How can I change numbers to the string?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303912" y="4509120"/>
            <a:ext cx="3312368" cy="1224136"/>
          </a:xfrm>
          <a:prstGeom prst="wedgeRectCallout">
            <a:avLst>
              <a:gd name="adj1" fmla="val 96261"/>
              <a:gd name="adj2" fmla="val 220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“num2str”.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(number to string)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99656" y="1196752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Maybe one day 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10755" y="2353836"/>
            <a:ext cx="73148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We can completely learn how to 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 simulate any physical experiment ! ! !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76" y="3426098"/>
            <a:ext cx="1143000" cy="1143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8" y="345199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801</TotalTime>
  <Words>279</Words>
  <Application>Microsoft Office PowerPoint</Application>
  <PresentationFormat>寬螢幕</PresentationFormat>
  <Paragraphs>52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Dotum</vt:lpstr>
      <vt:lpstr>GungsuhChe</vt:lpstr>
      <vt:lpstr>メイリオ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第15組---陳麥克、林柏安</dc:title>
  <dc:creator>Windows User</dc:creator>
  <cp:lastModifiedBy>陳麥克</cp:lastModifiedBy>
  <cp:revision>87</cp:revision>
  <dcterms:created xsi:type="dcterms:W3CDTF">2015-10-08T12:32:36Z</dcterms:created>
  <dcterms:modified xsi:type="dcterms:W3CDTF">2015-11-01T15:57:58Z</dcterms:modified>
</cp:coreProperties>
</file>