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70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o Mileta" initials="KM" lastIdx="1" clrIdx="0">
    <p:extLst>
      <p:ext uri="{19B8F6BF-5375-455C-9EA6-DF929625EA0E}">
        <p15:presenceInfo xmlns:p15="http://schemas.microsoft.com/office/powerpoint/2012/main" userId="aa9b87b64b6cb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74" autoAdjust="0"/>
  </p:normalViewPr>
  <p:slideViewPr>
    <p:cSldViewPr snapToGrid="0" showGuides="1">
      <p:cViewPr varScale="1">
        <p:scale>
          <a:sx n="116" d="100"/>
          <a:sy n="116" d="100"/>
        </p:scale>
        <p:origin x="138" y="18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23-Sep-21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8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93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64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89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16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59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01519" cy="1118752"/>
            <a:chOff x="2955850" y="2902286"/>
            <a:chExt cx="180151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01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Diplomski</a:t>
            </a:r>
            <a:r>
              <a:rPr lang="en-US" dirty="0"/>
              <a:t> Rad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511" y="3666606"/>
            <a:ext cx="6051625" cy="1231966"/>
          </a:xfrm>
        </p:spPr>
        <p:txBody>
          <a:bodyPr/>
          <a:lstStyle/>
          <a:p>
            <a:pPr>
              <a:tabLst>
                <a:tab pos="1146175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temeljene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Kubernetes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sustavu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31335"/>
            <a:ext cx="6072622" cy="332385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Skalabilnost</a:t>
            </a:r>
            <a:endParaRPr lang="en-US" dirty="0"/>
          </a:p>
          <a:p>
            <a:pPr lvl="0"/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  <a:p>
            <a:pPr lvl="0"/>
            <a:r>
              <a:rPr lang="en-US" dirty="0" err="1"/>
              <a:t>Izolacija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  <a:p>
            <a:pPr lvl="0"/>
            <a:r>
              <a:rPr lang="en-US" dirty="0"/>
              <a:t>Kubernetes</a:t>
            </a:r>
          </a:p>
          <a:p>
            <a:pPr lvl="0"/>
            <a:r>
              <a:rPr lang="en-US" dirty="0" err="1"/>
              <a:t>Zaključak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8699F50C-BE38-4BD0-BA84-9B090E1F2B9B}" type="slidenum">
              <a:rPr lang="en-US" sz="1800" smtClean="0">
                <a:solidFill>
                  <a:schemeClr val="tx1"/>
                </a:solidFill>
              </a:rPr>
              <a:pPr algn="l"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C2192E3-9CBE-4644-984F-9A509E88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3" y="1341435"/>
            <a:ext cx="7342622" cy="1215566"/>
          </a:xfrm>
        </p:spPr>
        <p:txBody>
          <a:bodyPr/>
          <a:lstStyle/>
          <a:p>
            <a:r>
              <a:rPr lang="en-US" dirty="0" err="1"/>
              <a:t>Skalabilnost</a:t>
            </a:r>
            <a:endParaRPr lang="en-US" b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2FB57BA-0B1E-4B9D-9C10-419C5024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skalabilnost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Važnost</a:t>
            </a:r>
            <a:r>
              <a:rPr lang="en-US" dirty="0"/>
              <a:t> </a:t>
            </a:r>
            <a:r>
              <a:rPr lang="en-US" dirty="0" err="1"/>
              <a:t>skaliranja</a:t>
            </a:r>
            <a:endParaRPr lang="en-US" dirty="0"/>
          </a:p>
          <a:p>
            <a:pPr lvl="0"/>
            <a:r>
              <a:rPr lang="en-US" dirty="0" err="1"/>
              <a:t>Načini</a:t>
            </a:r>
            <a:r>
              <a:rPr lang="en-US" dirty="0"/>
              <a:t> </a:t>
            </a:r>
            <a:r>
              <a:rPr lang="en-US" dirty="0" err="1"/>
              <a:t>skaliranja</a:t>
            </a:r>
            <a:endParaRPr lang="en-US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F8BF8F04-917C-4047-9B33-0472D592A88F}"/>
              </a:ext>
            </a:extLst>
          </p:cNvPr>
          <p:cNvSpPr txBox="1">
            <a:spLocks/>
          </p:cNvSpPr>
          <p:nvPr/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1BAFA7-F3A3-43CB-9DF7-EE474CE6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00" y="3773608"/>
            <a:ext cx="489653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Monolitna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/>
              <a:t>Tradicionalni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razvoju</a:t>
            </a: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cjelina</a:t>
            </a: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skaliranju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sastavljena</a:t>
            </a:r>
            <a:r>
              <a:rPr lang="en-US" dirty="0"/>
              <a:t> od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API-ja</a:t>
            </a:r>
          </a:p>
          <a:p>
            <a:pPr>
              <a:buClr>
                <a:schemeClr val="accent2"/>
              </a:buClr>
            </a:pPr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skaliranje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SI" sz="1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DBEE90D5-D7AC-41AD-AB3C-EFE7FC7B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38" y="591093"/>
            <a:ext cx="8333222" cy="1147969"/>
          </a:xfrm>
        </p:spPr>
        <p:txBody>
          <a:bodyPr/>
          <a:lstStyle/>
          <a:p>
            <a:r>
              <a:rPr lang="en-US" b="0" dirty="0" err="1"/>
              <a:t>Izolacija</a:t>
            </a:r>
            <a:r>
              <a:rPr lang="en-US" b="0" dirty="0"/>
              <a:t> </a:t>
            </a:r>
            <a:r>
              <a:rPr lang="en-US" b="0" dirty="0" err="1"/>
              <a:t>servisa</a:t>
            </a:r>
            <a:endParaRPr lang="en-US" b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CE3BA7CA-F22B-40A3-B2C1-F07C97AE22C6}"/>
              </a:ext>
            </a:extLst>
          </p:cNvPr>
          <p:cNvSpPr txBox="1">
            <a:spLocks/>
          </p:cNvSpPr>
          <p:nvPr/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</a:pPr>
            <a:r>
              <a:rPr lang="hr-HR" dirty="0" err="1"/>
              <a:t>Kontejnerizacija</a:t>
            </a:r>
            <a:endParaRPr lang="hr-HR" dirty="0"/>
          </a:p>
          <a:p>
            <a:pPr marL="457200" indent="-457200">
              <a:buClr>
                <a:schemeClr val="accent2"/>
              </a:buClr>
            </a:pPr>
            <a:r>
              <a:rPr lang="hr-HR" dirty="0" err="1"/>
              <a:t>Docker</a:t>
            </a:r>
            <a:endParaRPr lang="hr-HR" dirty="0"/>
          </a:p>
          <a:p>
            <a:pPr marL="457200" indent="-457200">
              <a:buClr>
                <a:schemeClr val="accent2"/>
              </a:buClr>
            </a:pPr>
            <a:endParaRPr lang="hr-HR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68262BC-25DA-4784-9FCE-073C785B69FB}"/>
              </a:ext>
            </a:extLst>
          </p:cNvPr>
          <p:cNvSpPr txBox="1">
            <a:spLocks/>
          </p:cNvSpPr>
          <p:nvPr/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2BAC35-96DB-4E34-B387-BB5D1AF9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4" y="3082590"/>
            <a:ext cx="4004766" cy="3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EBA38-4B98-41EB-9F70-7DFF7FC75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759" y="4085774"/>
            <a:ext cx="4941888" cy="216357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17D5B3-C414-43D9-8B9B-EEEB1B28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10" y="847165"/>
            <a:ext cx="7342622" cy="1215566"/>
          </a:xfrm>
        </p:spPr>
        <p:txBody>
          <a:bodyPr/>
          <a:lstStyle/>
          <a:p>
            <a:r>
              <a:rPr lang="en-SI" dirty="0"/>
              <a:t>Kubernetes</a:t>
            </a:r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2755-F1E2-4227-A714-683FD6A9B9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8699F50C-BE38-4BD0-BA84-9B090E1F2B9B}" type="slidenum">
              <a:rPr lang="en-US" sz="1800" noProof="0" smtClean="0">
                <a:solidFill>
                  <a:schemeClr val="tx1"/>
                </a:solidFill>
              </a:rPr>
              <a:pPr algn="l"/>
              <a:t>6</a:t>
            </a:fld>
            <a:endParaRPr lang="en-US" sz="1800" noProof="0" dirty="0">
              <a:solidFill>
                <a:schemeClr val="tx1"/>
              </a:solidFill>
            </a:endParaRPr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B7EC6DD5-9BDA-4CA5-AE49-6A209FFF274A}"/>
              </a:ext>
            </a:extLst>
          </p:cNvPr>
          <p:cNvSpPr txBox="1">
            <a:spLocks/>
          </p:cNvSpPr>
          <p:nvPr/>
        </p:nvSpPr>
        <p:spPr>
          <a:xfrm>
            <a:off x="552010" y="2455024"/>
            <a:ext cx="5225764" cy="4083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</a:pPr>
            <a:r>
              <a:rPr lang="en-SI" dirty="0" err="1"/>
              <a:t>Migracija</a:t>
            </a:r>
            <a:r>
              <a:rPr lang="en-SI" dirty="0"/>
              <a:t> </a:t>
            </a:r>
            <a:r>
              <a:rPr lang="en-SI" dirty="0" err="1"/>
              <a:t>servisa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klaster</a:t>
            </a:r>
            <a:endParaRPr lang="en-SI" dirty="0"/>
          </a:p>
          <a:p>
            <a:pPr marL="457200" indent="-457200">
              <a:buClr>
                <a:schemeClr val="accent2"/>
              </a:buClr>
            </a:pPr>
            <a:r>
              <a:rPr lang="en-SI" dirty="0" err="1"/>
              <a:t>Jedan</a:t>
            </a:r>
            <a:r>
              <a:rPr lang="en-SI" dirty="0"/>
              <a:t> </a:t>
            </a:r>
            <a:r>
              <a:rPr lang="en-SI" dirty="0" err="1"/>
              <a:t>kontejner</a:t>
            </a:r>
            <a:r>
              <a:rPr lang="en-SI" dirty="0"/>
              <a:t> – </a:t>
            </a:r>
            <a:r>
              <a:rPr lang="en-SI" dirty="0" err="1"/>
              <a:t>jedan</a:t>
            </a:r>
            <a:r>
              <a:rPr lang="en-SI" dirty="0"/>
              <a:t> Pod</a:t>
            </a:r>
          </a:p>
          <a:p>
            <a:pPr marL="457200" indent="-457200">
              <a:buClr>
                <a:schemeClr val="accent2"/>
              </a:buClr>
            </a:pPr>
            <a:r>
              <a:rPr lang="en-SI" dirty="0"/>
              <a:t>Deployment</a:t>
            </a:r>
          </a:p>
          <a:p>
            <a:pPr marL="457200" indent="-457200">
              <a:buClr>
                <a:schemeClr val="accent2"/>
              </a:buClr>
            </a:pPr>
            <a:r>
              <a:rPr lang="en-SI" dirty="0"/>
              <a:t>HPA </a:t>
            </a:r>
            <a:r>
              <a:rPr lang="en-SI" dirty="0" err="1"/>
              <a:t>resurs</a:t>
            </a:r>
            <a:endParaRPr lang="hr-HR" dirty="0"/>
          </a:p>
          <a:p>
            <a:pPr marL="457200" indent="-457200">
              <a:buClr>
                <a:schemeClr val="accent2"/>
              </a:buClr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82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383AA7-8FCF-428F-997F-2348ED0A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29651"/>
            <a:ext cx="4942829" cy="2958275"/>
          </a:xfrm>
        </p:spPr>
        <p:txBody>
          <a:bodyPr/>
          <a:lstStyle/>
          <a:p>
            <a:r>
              <a:rPr lang="en-SI" dirty="0" err="1"/>
              <a:t>Kombinacija</a:t>
            </a:r>
            <a:r>
              <a:rPr lang="en-SI" dirty="0"/>
              <a:t> </a:t>
            </a:r>
            <a:r>
              <a:rPr lang="en-SI" dirty="0" err="1"/>
              <a:t>mikroservisa</a:t>
            </a:r>
            <a:r>
              <a:rPr lang="en-SI" dirty="0"/>
              <a:t> </a:t>
            </a:r>
            <a:r>
              <a:rPr lang="en-SI" dirty="0" err="1"/>
              <a:t>i</a:t>
            </a:r>
            <a:r>
              <a:rPr lang="en-SI" dirty="0"/>
              <a:t> </a:t>
            </a:r>
            <a:r>
              <a:rPr lang="en-SI" dirty="0" err="1"/>
              <a:t>Kubernetesa</a:t>
            </a:r>
            <a:endParaRPr lang="en-SI" dirty="0"/>
          </a:p>
          <a:p>
            <a:r>
              <a:rPr lang="en-SI" dirty="0" err="1"/>
              <a:t>Pozdanost</a:t>
            </a:r>
            <a:endParaRPr lang="en-SI" dirty="0"/>
          </a:p>
          <a:p>
            <a:r>
              <a:rPr lang="hr-HR" dirty="0"/>
              <a:t>A</a:t>
            </a:r>
            <a:r>
              <a:rPr lang="en-SI" dirty="0" err="1"/>
              <a:t>utomatsko</a:t>
            </a:r>
            <a:r>
              <a:rPr lang="en-SI" dirty="0"/>
              <a:t> </a:t>
            </a:r>
            <a:r>
              <a:rPr lang="en-SI" dirty="0" err="1"/>
              <a:t>skaliranje</a:t>
            </a:r>
            <a:endParaRPr lang="en-SI" dirty="0"/>
          </a:p>
          <a:p>
            <a:endParaRPr lang="en-SI" dirty="0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D2C47-39A6-46F8-9F63-3C722661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02810"/>
            <a:ext cx="7342622" cy="1215566"/>
          </a:xfrm>
        </p:spPr>
        <p:txBody>
          <a:bodyPr/>
          <a:lstStyle/>
          <a:p>
            <a:r>
              <a:rPr lang="en-SI" dirty="0" err="1"/>
              <a:t>Zaključak</a:t>
            </a:r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E5723-347B-49FF-962D-E84145045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8699F50C-BE38-4BD0-BA84-9B090E1F2B9B}" type="slidenum">
              <a:rPr lang="en-US" sz="1800" noProof="0" smtClean="0">
                <a:solidFill>
                  <a:schemeClr val="tx1"/>
                </a:solidFill>
              </a:rPr>
              <a:pPr algn="l"/>
              <a:t>7</a:t>
            </a:fld>
            <a:endParaRPr lang="en-US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443A78-D4D1-4791-8B22-154D12AB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48560"/>
            <a:ext cx="7342622" cy="1215566"/>
          </a:xfrm>
        </p:spPr>
        <p:txBody>
          <a:bodyPr/>
          <a:lstStyle/>
          <a:p>
            <a:r>
              <a:rPr lang="en-SI" dirty="0" err="1"/>
              <a:t>Pitanja</a:t>
            </a:r>
            <a:r>
              <a:rPr lang="en-SI" dirty="0"/>
              <a:t>?</a:t>
            </a:r>
            <a:endParaRPr lang="hr-H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35BE9-1504-49EC-83F7-66CE68E525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8699F50C-BE38-4BD0-BA84-9B090E1F2B9B}" type="slidenum">
              <a:rPr lang="en-US" sz="1800" noProof="0" smtClean="0">
                <a:solidFill>
                  <a:schemeClr val="tx1"/>
                </a:solidFill>
              </a:rPr>
              <a:pPr algn="l"/>
              <a:t>8</a:t>
            </a:fld>
            <a:endParaRPr lang="en-US" sz="1800" noProof="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C11AC-CFF9-4453-A35A-F11F5E79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8" y="2701608"/>
            <a:ext cx="4206711" cy="34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217</TotalTime>
  <Words>96</Words>
  <Application>Microsoft Office PowerPoint</Application>
  <PresentationFormat>Widescreen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SemiBold</vt:lpstr>
      <vt:lpstr>Times New Roman</vt:lpstr>
      <vt:lpstr>Office Theme</vt:lpstr>
      <vt:lpstr>Diplomski Rad</vt:lpstr>
      <vt:lpstr>Sadržaj</vt:lpstr>
      <vt:lpstr>Skalabilnost</vt:lpstr>
      <vt:lpstr>Arhitektura aplikacija</vt:lpstr>
      <vt:lpstr>Izolacija servisa</vt:lpstr>
      <vt:lpstr>Kubernetes</vt:lpstr>
      <vt:lpstr>Zaključak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</dc:title>
  <dc:creator>Karlo Mileta</dc:creator>
  <cp:lastModifiedBy>Karlo Mileta</cp:lastModifiedBy>
  <cp:revision>3</cp:revision>
  <dcterms:created xsi:type="dcterms:W3CDTF">2021-09-23T13:51:21Z</dcterms:created>
  <dcterms:modified xsi:type="dcterms:W3CDTF">2021-09-23T17:32:35Z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