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Game of choices: student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Adib</a:t>
            </a:r>
            <a:r>
              <a:rPr lang="en-US" dirty="0"/>
              <a:t> </a:t>
            </a:r>
            <a:r>
              <a:rPr lang="en-US" dirty="0" err="1"/>
              <a:t>Thaqif</a:t>
            </a:r>
            <a:r>
              <a:rPr lang="en-US" dirty="0"/>
              <a:t>, Andrew Jacobi, Micah Miller, Donald Strong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4124396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Overview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4124395" cy="3854112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Inspired by CS145 20 questions &amp; Reigns game</a:t>
            </a:r>
            <a:endParaRPr lang="en-US" sz="1500" dirty="0"/>
          </a:p>
          <a:p>
            <a:r>
              <a:rPr lang="en-US" sz="1500" dirty="0"/>
              <a:t>Choice based card game revolving around a typical college student</a:t>
            </a:r>
            <a:endParaRPr lang="en-US" sz="1500" dirty="0"/>
          </a:p>
          <a:p>
            <a:r>
              <a:rPr lang="en-US" sz="1500" dirty="0"/>
              <a:t>Purpose: “survive” college years by balancing three aspects: School, Work and Life </a:t>
            </a:r>
            <a:endParaRPr lang="en-US" sz="1500" dirty="0"/>
          </a:p>
          <a:p>
            <a:r>
              <a:rPr lang="en-US" sz="1500" dirty="0"/>
              <a:t>Each aspect starts off with 50%.</a:t>
            </a:r>
            <a:endParaRPr lang="en-US" sz="1500" dirty="0"/>
          </a:p>
          <a:p>
            <a:r>
              <a:rPr lang="en-US" sz="1500" dirty="0"/>
              <a:t>Constantly choosing one out two choices that affects the aspects (increases or decreases one or more of those aspects)</a:t>
            </a:r>
            <a:endParaRPr lang="en-US" sz="1500" dirty="0"/>
          </a:p>
          <a:p>
            <a:r>
              <a:rPr lang="en-US" sz="1500" dirty="0"/>
              <a:t>If one of the aspect values drops below 30% player receives a warning. If it falls below </a:t>
            </a:r>
            <a:r>
              <a:rPr lang="en-MY" altLang="en-US" sz="1500" dirty="0"/>
              <a:t>2</a:t>
            </a:r>
            <a:r>
              <a:rPr lang="en-US" sz="1500" dirty="0"/>
              <a:t>5%, the game is over! </a:t>
            </a:r>
            <a:r>
              <a:rPr lang="en-MY" altLang="en-US" sz="1500" dirty="0"/>
              <a:t>Same goes to if it gets to 75%.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0" r="9582" b="-2"/>
          <a:stretch>
            <a:fillRect/>
          </a:stretch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4" name="Round Single Corner 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ingle Corner 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" r="-1" b="1779"/>
          <a:stretch>
            <a:fillRect/>
          </a:stretch>
        </p:blipFill>
        <p:spPr>
          <a:xfrm>
            <a:off x="8810817" y="2822889"/>
            <a:ext cx="2695383" cy="3532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Objects:</a:t>
            </a:r>
            <a:endParaRPr lang="en-US" b="1" dirty="0"/>
          </a:p>
          <a:p>
            <a:r>
              <a:rPr lang="en-US" dirty="0"/>
              <a:t>Event – String aspect, String event, Int reward (pos), int punishment (-)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 Structures used:</a:t>
            </a:r>
            <a:endParaRPr lang="en-US" b="1" dirty="0"/>
          </a:p>
          <a:p>
            <a:r>
              <a:rPr lang="en-US" dirty="0" err="1"/>
              <a:t>Hashtable</a:t>
            </a:r>
            <a:r>
              <a:rPr lang="en-US" dirty="0"/>
              <a:t> – Serves as the “mass storage” for events</a:t>
            </a:r>
            <a:endParaRPr lang="en-US" dirty="0"/>
          </a:p>
          <a:p>
            <a:r>
              <a:rPr lang="en-US" dirty="0"/>
              <a:t>Heap – Prioritizes the most beneficial event for the user (least collective impact).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8.png"/>
          <p:cNvPicPr/>
          <p:nvPr/>
        </p:nvPicPr>
        <p:blipFill rotWithShape="1">
          <a:blip r:embed="rId1"/>
          <a:srcRect r="2645"/>
          <a:stretch>
            <a:fillRect/>
          </a:stretch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4" name="image4.png"/>
          <p:cNvPicPr/>
          <p:nvPr/>
        </p:nvPicPr>
        <p:blipFill rotWithShape="1">
          <a:blip r:embed="rId2"/>
          <a:srcRect r="2645"/>
          <a:stretch>
            <a:fillRect/>
          </a:stretch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07" y="764797"/>
            <a:ext cx="4558645" cy="1293028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460" y="2069078"/>
            <a:ext cx="435754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Hashtable</a:t>
            </a:r>
            <a:r>
              <a:rPr lang="en-US" sz="2000" b="1" dirty="0"/>
              <a:t>:</a:t>
            </a:r>
            <a:endParaRPr lang="en-US" sz="2000" b="1" dirty="0"/>
          </a:p>
          <a:p>
            <a:r>
              <a:rPr lang="en-US" sz="2000" dirty="0"/>
              <a:t>“Mass storage”</a:t>
            </a:r>
            <a:endParaRPr lang="en-US" sz="2000" dirty="0"/>
          </a:p>
          <a:p>
            <a:r>
              <a:rPr lang="en-US" sz="2000" dirty="0"/>
              <a:t>Elementary implementation using a single array</a:t>
            </a:r>
            <a:endParaRPr lang="en-US" sz="2000" dirty="0"/>
          </a:p>
          <a:p>
            <a:r>
              <a:rPr lang="en-US" sz="2000" dirty="0"/>
              <a:t>Subdivided into three sections</a:t>
            </a:r>
            <a:endParaRPr lang="en-US" sz="2000" dirty="0"/>
          </a:p>
          <a:p>
            <a:r>
              <a:rPr lang="en-US" sz="2000" dirty="0"/>
              <a:t>Linear probing collision resolution</a:t>
            </a:r>
            <a:endParaRPr lang="en-US" sz="2000" dirty="0"/>
          </a:p>
          <a:p>
            <a:r>
              <a:rPr lang="en-US" sz="2000" dirty="0"/>
              <a:t>get(int key) returns random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069078"/>
            <a:ext cx="455864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Heap: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Prioritizes based on sum of reward and abs(punishment)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using a single array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deleteMin</a:t>
            </a:r>
            <a:r>
              <a:rPr lang="en-US" sz="2000" dirty="0"/>
              <a:t>() returns most beneficial event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Insert(Event e) is called every time </a:t>
            </a:r>
            <a:r>
              <a:rPr lang="en-US" sz="2000" dirty="0" err="1"/>
              <a:t>deleteMin</a:t>
            </a:r>
            <a:r>
              <a:rPr lang="en-US" sz="2000" dirty="0"/>
              <a:t>() to ensure it’s always full</a:t>
            </a:r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Design Decisions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Event Object:</a:t>
            </a:r>
            <a:endParaRPr lang="en-US" sz="1400" b="1" dirty="0"/>
          </a:p>
          <a:p>
            <a:r>
              <a:rPr lang="en-US" sz="1400" dirty="0"/>
              <a:t>Each event carried the aspect, text, punishment, and reward information</a:t>
            </a:r>
            <a:endParaRPr lang="en-US" sz="1400" dirty="0"/>
          </a:p>
          <a:p>
            <a:r>
              <a:rPr lang="en-US" sz="1400" dirty="0"/>
              <a:t>Read from .txt file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Non-repetitive:</a:t>
            </a:r>
            <a:endParaRPr lang="en-US" sz="1400" b="1" dirty="0"/>
          </a:p>
          <a:p>
            <a:r>
              <a:rPr lang="en-US" sz="1400" dirty="0" err="1"/>
              <a:t>ArrayList</a:t>
            </a:r>
            <a:r>
              <a:rPr lang="en-US" sz="1400" dirty="0"/>
              <a:t> graveyard</a:t>
            </a:r>
            <a:endParaRPr lang="en-US" sz="1400" dirty="0"/>
          </a:p>
          <a:p>
            <a:r>
              <a:rPr lang="en-US" sz="1400" dirty="0"/>
              <a:t>Compare event from heap to graveyard </a:t>
            </a:r>
            <a:r>
              <a:rPr lang="en-US" sz="1400"/>
              <a:t>– </a:t>
            </a:r>
            <a:r>
              <a:rPr lang="en-US" sz="1400" i="1"/>
              <a:t>working(?)</a:t>
            </a:r>
            <a:endParaRPr lang="en-US" sz="1400"/>
          </a:p>
          <a:p>
            <a:pPr marL="0" indent="0">
              <a:buNone/>
            </a:pPr>
            <a:r>
              <a:rPr lang="en-US" sz="1400" b="1" dirty="0"/>
              <a:t>User Assistance:</a:t>
            </a:r>
            <a:endParaRPr lang="en-US" sz="1400" b="1" dirty="0"/>
          </a:p>
          <a:p>
            <a:r>
              <a:rPr lang="en-US" sz="1400" dirty="0"/>
              <a:t>Heap prioritization </a:t>
            </a:r>
            <a:endParaRPr lang="en-US" sz="1400" dirty="0"/>
          </a:p>
          <a:p>
            <a:r>
              <a:rPr lang="en-US" sz="1400" dirty="0"/>
              <a:t>Warning message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Save/Load</a:t>
            </a:r>
            <a:endParaRPr lang="en-US" sz="1400" b="1" dirty="0"/>
          </a:p>
          <a:p>
            <a:r>
              <a:rPr lang="en-US" sz="1400" dirty="0"/>
              <a:t>Export current heap to .txt file</a:t>
            </a:r>
            <a:endParaRPr lang="en-US" sz="1400" dirty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Picture 8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3933" y="2713991"/>
            <a:ext cx="4418186" cy="2985261"/>
          </a:xfrm>
          <a:prstGeom prst="rect">
            <a:avLst/>
          </a:prstGeom>
        </p:spPr>
      </p:pic>
      <p:sp>
        <p:nvSpPr>
          <p:cNvPr id="13" name="Arrow: U-Turn 12"/>
          <p:cNvSpPr/>
          <p:nvPr/>
        </p:nvSpPr>
        <p:spPr>
          <a:xfrm rot="16200000">
            <a:off x="5329094" y="5002891"/>
            <a:ext cx="1533813" cy="897775"/>
          </a:xfrm>
          <a:prstGeom prst="uturnArrow">
            <a:avLst>
              <a:gd name="adj1" fmla="val 25000"/>
              <a:gd name="adj2" fmla="val 25000"/>
              <a:gd name="adj3" fmla="val 36111"/>
              <a:gd name="adj4" fmla="val 43750"/>
              <a:gd name="adj5" fmla="val 75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1868" y="5908961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Warning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996" y="330637"/>
            <a:ext cx="2122008" cy="1293028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  <a:endParaRPr lang="en-US" dirty="0"/>
          </a:p>
        </p:txBody>
      </p:sp>
      <p:pic>
        <p:nvPicPr>
          <p:cNvPr id="5" name="Content Placeholder 4" descr="A picture containing animal, mamma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6801" y="2388998"/>
            <a:ext cx="4950938" cy="3091082"/>
          </a:xfrm>
        </p:spPr>
      </p:pic>
      <p:sp>
        <p:nvSpPr>
          <p:cNvPr id="6" name="TextBox 5"/>
          <p:cNvSpPr txBox="1"/>
          <p:nvPr/>
        </p:nvSpPr>
        <p:spPr>
          <a:xfrm>
            <a:off x="791510" y="1257270"/>
            <a:ext cx="529433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Hashtable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ArrayIndexOutOfBounds</a:t>
            </a:r>
            <a:r>
              <a:rPr lang="en-US" sz="2000" dirty="0"/>
              <a:t> exceptions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Returning null object due to get() being random</a:t>
            </a:r>
            <a:endParaRPr lang="en-US" sz="2000" dirty="0"/>
          </a:p>
          <a:p>
            <a:r>
              <a:rPr lang="en-US" sz="2000" dirty="0"/>
              <a:t>	- How do we get stuff?!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Heap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Empty heap after calling </a:t>
            </a:r>
            <a:r>
              <a:rPr lang="en-US" sz="2000" dirty="0" err="1"/>
              <a:t>buildHeap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ArrayIndexOutOfBounds</a:t>
            </a:r>
            <a:r>
              <a:rPr lang="en-US" sz="2000" dirty="0"/>
              <a:t> exception when inserting before deleting Min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Save/Load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anyone know how to use </a:t>
            </a:r>
            <a:r>
              <a:rPr lang="en-US" sz="2000" dirty="0" err="1"/>
              <a:t>PrintStream</a:t>
            </a:r>
            <a:r>
              <a:rPr lang="en-US" sz="2000" dirty="0"/>
              <a:t>?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MY" altLang="en-US" sz="2000" b="1" dirty="0"/>
              <a:t>Beta Testing</a:t>
            </a:r>
            <a:endParaRPr lang="en-MY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altLang="en-US" sz="2000" dirty="0"/>
              <a:t>Have people play the game!</a:t>
            </a:r>
            <a:endParaRPr lang="en-MY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383" y="697871"/>
            <a:ext cx="5845233" cy="1293028"/>
          </a:xfrm>
        </p:spPr>
        <p:txBody>
          <a:bodyPr/>
          <a:lstStyle/>
          <a:p>
            <a:r>
              <a:rPr lang="en-US" dirty="0"/>
              <a:t>Goals / Future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24" y="2200014"/>
            <a:ext cx="1637428" cy="1466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94" y="2185669"/>
            <a:ext cx="1909843" cy="1481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49" y="4005327"/>
            <a:ext cx="140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GUI</a:t>
            </a:r>
            <a:endParaRPr lang="en-US" sz="2800" b="1" dirty="0"/>
          </a:p>
        </p:txBody>
      </p:sp>
      <p:pic>
        <p:nvPicPr>
          <p:cNvPr id="9" name="Picture 8" descr="A cat with its mouth ope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16" y="2200014"/>
            <a:ext cx="1637428" cy="1637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06622" y="4005327"/>
            <a:ext cx="275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Hint feature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9520" y="4005327"/>
            <a:ext cx="319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 the User to add Events to the game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4722" y="6160129"/>
            <a:ext cx="45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Now who would like to play the game?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Presentation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Vapor Trail</vt:lpstr>
      <vt:lpstr>A Game of choices: student version</vt:lpstr>
      <vt:lpstr>Overview</vt:lpstr>
      <vt:lpstr>Implementation</vt:lpstr>
      <vt:lpstr>Implementation</vt:lpstr>
      <vt:lpstr>Design Decisions</vt:lpstr>
      <vt:lpstr>Testing</vt:lpstr>
      <vt:lpstr>Goals /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 of choices: student version</dc:title>
  <dc:creator>Donnie Strong</dc:creator>
  <cp:lastModifiedBy>hp</cp:lastModifiedBy>
  <cp:revision>10</cp:revision>
  <dcterms:created xsi:type="dcterms:W3CDTF">2019-03-14T17:40:00Z</dcterms:created>
  <dcterms:modified xsi:type="dcterms:W3CDTF">2019-03-14T22:18:46Z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