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88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71AB-A0F2-4071-89A4-13386C67F12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5719-609D-48C8-B3B4-D73CB929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3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71AB-A0F2-4071-89A4-13386C67F12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5719-609D-48C8-B3B4-D73CB929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0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71AB-A0F2-4071-89A4-13386C67F12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5719-609D-48C8-B3B4-D73CB929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71AB-A0F2-4071-89A4-13386C67F12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5719-609D-48C8-B3B4-D73CB929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71AB-A0F2-4071-89A4-13386C67F12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5719-609D-48C8-B3B4-D73CB929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3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71AB-A0F2-4071-89A4-13386C67F12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5719-609D-48C8-B3B4-D73CB929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7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71AB-A0F2-4071-89A4-13386C67F12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5719-609D-48C8-B3B4-D73CB929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6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71AB-A0F2-4071-89A4-13386C67F12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5719-609D-48C8-B3B4-D73CB929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71AB-A0F2-4071-89A4-13386C67F12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5719-609D-48C8-B3B4-D73CB929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71AB-A0F2-4071-89A4-13386C67F12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5719-609D-48C8-B3B4-D73CB929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1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71AB-A0F2-4071-89A4-13386C67F12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5719-609D-48C8-B3B4-D73CB929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1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571AB-A0F2-4071-89A4-13386C67F12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25719-609D-48C8-B3B4-D73CB9293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2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7684" y="5934753"/>
            <a:ext cx="25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Flame King propane scale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62908" y="34290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57900" y="14859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57900" y="57150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4229100" y="5543550"/>
            <a:ext cx="1828800" cy="4000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2743200" y="4000500"/>
            <a:ext cx="1485900" cy="15430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591300" y="4000500"/>
            <a:ext cx="762000" cy="1760660"/>
          </a:xfrm>
          <a:prstGeom prst="line">
            <a:avLst/>
          </a:prstGeom>
          <a:ln>
            <a:solidFill>
              <a:srgbClr val="CC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6591300" y="2171700"/>
            <a:ext cx="762000" cy="1828800"/>
          </a:xfrm>
          <a:prstGeom prst="line">
            <a:avLst/>
          </a:prstGeom>
          <a:ln>
            <a:solidFill>
              <a:srgbClr val="CC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743200" y="2171700"/>
            <a:ext cx="1143000" cy="1328737"/>
          </a:xfrm>
          <a:prstGeom prst="line">
            <a:avLst/>
          </a:prstGeom>
          <a:ln>
            <a:solidFill>
              <a:srgbClr val="CC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743198" y="1143000"/>
            <a:ext cx="2286001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51853" y="539182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VDD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2810609" y="2286000"/>
            <a:ext cx="1075591" cy="12997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743700" y="4000500"/>
            <a:ext cx="914400" cy="1943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029197" y="1371600"/>
            <a:ext cx="1028703" cy="342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48200" y="15737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628900" y="31739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94057" y="123086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AI0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5543550" y="800100"/>
            <a:ext cx="553916" cy="800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43200" y="331577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4491718" y="592826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VDD</a:t>
            </a:r>
          </a:p>
          <a:p>
            <a:r>
              <a:rPr lang="en-US" sz="1200" dirty="0" smtClean="0"/>
              <a:t>AI0</a:t>
            </a:r>
          </a:p>
          <a:p>
            <a:r>
              <a:rPr lang="en-US" sz="1200" dirty="0" smtClean="0"/>
              <a:t>AI1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029200" y="1257300"/>
            <a:ext cx="26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</a:t>
            </a:r>
          </a:p>
          <a:p>
            <a:r>
              <a:rPr lang="en-US" sz="1200" dirty="0"/>
              <a:t>R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6858000" y="685800"/>
            <a:ext cx="800100" cy="33147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540245" y="685800"/>
            <a:ext cx="23177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540245" y="685800"/>
            <a:ext cx="0" cy="457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730741" y="800100"/>
            <a:ext cx="81280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730741" y="800100"/>
            <a:ext cx="0" cy="3460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886200" y="2286000"/>
            <a:ext cx="1600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486400" y="915991"/>
            <a:ext cx="0" cy="13700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4883141" y="914400"/>
            <a:ext cx="6032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883141" y="914400"/>
            <a:ext cx="4" cy="2317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3886200" y="2171700"/>
            <a:ext cx="1481138" cy="4763"/>
          </a:xfrm>
          <a:prstGeom prst="line">
            <a:avLst/>
          </a:prstGeom>
          <a:ln>
            <a:solidFill>
              <a:srgbClr val="CC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372100" y="1758434"/>
            <a:ext cx="0" cy="413266"/>
          </a:xfrm>
          <a:prstGeom prst="line">
            <a:avLst/>
          </a:prstGeom>
          <a:ln>
            <a:solidFill>
              <a:srgbClr val="CC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1" idx="1"/>
          </p:cNvCxnSpPr>
          <p:nvPr/>
        </p:nvCxnSpPr>
        <p:spPr>
          <a:xfrm>
            <a:off x="5029200" y="1488133"/>
            <a:ext cx="342900" cy="270301"/>
          </a:xfrm>
          <a:prstGeom prst="line">
            <a:avLst/>
          </a:prstGeom>
          <a:ln>
            <a:solidFill>
              <a:srgbClr val="CC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4" descr="Y:\Desktop\pcb-propane\front_scaled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7" t="26497" r="3016" b="4378"/>
          <a:stretch/>
        </p:blipFill>
        <p:spPr bwMode="auto">
          <a:xfrm flipH="1">
            <a:off x="2743199" y="1143001"/>
            <a:ext cx="228599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02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312"/>
            <a:ext cx="9144000" cy="452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2286000" y="4375150"/>
            <a:ext cx="514350" cy="1265019"/>
          </a:xfrm>
          <a:prstGeom prst="straightConnector1">
            <a:avLst/>
          </a:prstGeom>
          <a:ln w="63500"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800350" y="3705226"/>
            <a:ext cx="514350" cy="20097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86000" y="1626632"/>
            <a:ext cx="1128713" cy="1295162"/>
          </a:xfrm>
          <a:prstGeom prst="straightConnector1">
            <a:avLst/>
          </a:prstGeom>
          <a:ln w="635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91383" y="1028700"/>
            <a:ext cx="150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Status</a:t>
            </a:r>
          </a:p>
          <a:p>
            <a:pPr algn="ctr"/>
            <a:r>
              <a:rPr lang="en-US" b="1" dirty="0" smtClean="0"/>
              <a:t>LED (3.3v=on)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3417085" y="2855124"/>
            <a:ext cx="114704" cy="11470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600200" y="4976414"/>
            <a:ext cx="114704" cy="114704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57300" y="5091118"/>
            <a:ext cx="390727" cy="62388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3228" y="5600700"/>
            <a:ext cx="952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Analog</a:t>
            </a:r>
          </a:p>
          <a:p>
            <a:pPr algn="ctr"/>
            <a:r>
              <a:rPr lang="en-US" b="1" dirty="0" smtClean="0"/>
              <a:t>Weight</a:t>
            </a:r>
          </a:p>
          <a:p>
            <a:pPr algn="ctr"/>
            <a:r>
              <a:rPr lang="en-US" b="1" dirty="0" smtClean="0"/>
              <a:t>Reading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37721" y="5591770"/>
            <a:ext cx="1528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3.3v</a:t>
            </a:r>
          </a:p>
          <a:p>
            <a:pPr algn="ctr"/>
            <a:r>
              <a:rPr lang="en-US" dirty="0" smtClean="0">
                <a:solidFill>
                  <a:srgbClr val="008000"/>
                </a:solidFill>
              </a:rPr>
              <a:t>(attach GPIO</a:t>
            </a:r>
          </a:p>
          <a:p>
            <a:pPr algn="ctr"/>
            <a:r>
              <a:rPr lang="en-US" dirty="0">
                <a:solidFill>
                  <a:srgbClr val="008000"/>
                </a:solidFill>
              </a:rPr>
              <a:t>f</a:t>
            </a:r>
            <a:r>
              <a:rPr lang="en-US" dirty="0" smtClean="0">
                <a:solidFill>
                  <a:srgbClr val="008000"/>
                </a:solidFill>
              </a:rPr>
              <a:t>or switched</a:t>
            </a:r>
          </a:p>
          <a:p>
            <a:pPr algn="ctr"/>
            <a:r>
              <a:rPr lang="en-US" dirty="0">
                <a:solidFill>
                  <a:srgbClr val="008000"/>
                </a:solidFill>
              </a:rPr>
              <a:t>s</a:t>
            </a:r>
            <a:r>
              <a:rPr lang="en-US" dirty="0" smtClean="0">
                <a:solidFill>
                  <a:srgbClr val="008000"/>
                </a:solidFill>
              </a:rPr>
              <a:t>ensor power)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26241" y="5600700"/>
            <a:ext cx="90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Ground</a:t>
            </a:r>
            <a:endParaRPr lang="en-US" b="1" dirty="0"/>
          </a:p>
        </p:txBody>
      </p:sp>
      <p:sp>
        <p:nvSpPr>
          <p:cNvPr id="31" name="Oval 30"/>
          <p:cNvSpPr/>
          <p:nvPr/>
        </p:nvSpPr>
        <p:spPr>
          <a:xfrm>
            <a:off x="2735652" y="3657600"/>
            <a:ext cx="114704" cy="1147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30494" y="4298151"/>
            <a:ext cx="114704" cy="114704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43350" y="3705226"/>
            <a:ext cx="514350" cy="2009774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57762" y="5600700"/>
            <a:ext cx="1672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B0F0"/>
                </a:solidFill>
              </a:rPr>
              <a:t>Desolder</a:t>
            </a:r>
            <a:endParaRPr lang="en-US" b="1" dirty="0">
              <a:solidFill>
                <a:srgbClr val="00B0F0"/>
              </a:solidFill>
            </a:endParaRPr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Microcontroller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886450" y="3086100"/>
            <a:ext cx="228600" cy="2668369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69569" y="5640169"/>
            <a:ext cx="1758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B0F0"/>
                </a:solidFill>
              </a:rPr>
              <a:t>Desolder</a:t>
            </a:r>
            <a:endParaRPr lang="en-US" b="1" dirty="0">
              <a:solidFill>
                <a:srgbClr val="00B0F0"/>
              </a:solidFill>
            </a:endParaRPr>
          </a:p>
          <a:p>
            <a:pPr algn="ctr"/>
            <a:r>
              <a:rPr lang="en-US" b="1" dirty="0" smtClean="0">
                <a:solidFill>
                  <a:srgbClr val="00B0F0"/>
                </a:solidFill>
              </a:rPr>
              <a:t>Bluetooth Board</a:t>
            </a:r>
            <a:endParaRPr lang="en-US" b="1" dirty="0">
              <a:solidFill>
                <a:srgbClr val="00B0F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6286500" y="4114802"/>
            <a:ext cx="1485900" cy="148589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75575" y="5508367"/>
            <a:ext cx="1152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3.3v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(attach to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 smtClean="0">
                <a:solidFill>
                  <a:srgbClr val="C00000"/>
                </a:solidFill>
              </a:rPr>
              <a:t>ower the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ESP8266)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057899" y="3886199"/>
            <a:ext cx="290787" cy="2907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281238" y="4390456"/>
            <a:ext cx="514350" cy="126501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278855" y="1619252"/>
            <a:ext cx="1128713" cy="1295162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29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452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5143500" y="402145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X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314700" y="4200525"/>
            <a:ext cx="1914525" cy="154305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82974" y="5640169"/>
            <a:ext cx="1676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Cut this 3.3v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trace to allow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switched power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dirty="0" smtClean="0">
                <a:solidFill>
                  <a:srgbClr val="C00000"/>
                </a:solidFill>
              </a:rPr>
              <a:t>o sensors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486400" y="5213863"/>
            <a:ext cx="0" cy="50113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97248" y="5600700"/>
            <a:ext cx="1712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Unused switch – keep to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this position to avoid</a:t>
            </a: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power drain, was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to old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microcontroller pull-up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366438" y="4200526"/>
            <a:ext cx="834462" cy="1171574"/>
          </a:xfrm>
          <a:prstGeom prst="straightConnector1">
            <a:avLst/>
          </a:prstGeom>
          <a:ln w="63500">
            <a:solidFill>
              <a:schemeClr val="bg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366438" y="3556874"/>
            <a:ext cx="1863162" cy="18285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6500" y="5292968"/>
            <a:ext cx="27000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8000"/>
                </a:solidFill>
              </a:rPr>
              <a:t>Sensor 3.3v </a:t>
            </a:r>
            <a:r>
              <a:rPr lang="en-US" b="1" dirty="0" err="1" smtClean="0">
                <a:solidFill>
                  <a:srgbClr val="008000"/>
                </a:solidFill>
              </a:rPr>
              <a:t>Pwr</a:t>
            </a:r>
            <a:r>
              <a:rPr lang="en-US" b="1" dirty="0" smtClean="0"/>
              <a:t>     </a:t>
            </a:r>
            <a:r>
              <a:rPr lang="en-US" b="1" dirty="0" smtClean="0"/>
              <a:t>Ground</a:t>
            </a:r>
          </a:p>
          <a:p>
            <a:pPr algn="ctr"/>
            <a:r>
              <a:rPr lang="en-US" dirty="0" smtClean="0"/>
              <a:t>Tap these points</a:t>
            </a:r>
          </a:p>
          <a:p>
            <a:pPr algn="ctr"/>
            <a:r>
              <a:rPr lang="en-US" dirty="0"/>
              <a:t>t</a:t>
            </a:r>
            <a:r>
              <a:rPr lang="en-US" dirty="0" smtClean="0"/>
              <a:t>o install capacitor</a:t>
            </a:r>
          </a:p>
          <a:p>
            <a:pPr algn="ctr"/>
            <a:r>
              <a:rPr lang="en-US" dirty="0" smtClean="0"/>
              <a:t>for sensor stability, and</a:t>
            </a:r>
          </a:p>
          <a:p>
            <a:pPr algn="ctr"/>
            <a:r>
              <a:rPr lang="en-US" dirty="0"/>
              <a:t>t</a:t>
            </a:r>
            <a:r>
              <a:rPr lang="en-US" dirty="0" smtClean="0"/>
              <a:t>o power temp sensor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301740" y="3509248"/>
            <a:ext cx="114704" cy="1147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301336" y="4145280"/>
            <a:ext cx="114704" cy="114704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143000" y="4133853"/>
            <a:ext cx="2724150" cy="1330578"/>
          </a:xfrm>
          <a:prstGeom prst="straightConnector1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796896" y="4095750"/>
            <a:ext cx="114704" cy="1147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04285" y="5380672"/>
            <a:ext cx="1675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NOTE:</a:t>
            </a:r>
          </a:p>
          <a:p>
            <a:pPr algn="ctr"/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Regulated 3.3v</a:t>
            </a:r>
          </a:p>
          <a:p>
            <a:pPr algn="ctr"/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(supplies power</a:t>
            </a:r>
          </a:p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o the trace I</a:t>
            </a:r>
          </a:p>
          <a:p>
            <a:pPr algn="ctr"/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said to cut)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6377940" y="4213860"/>
            <a:ext cx="834462" cy="1171574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2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m.media-amazon.com/images/I/71GfCJZeDdL._AC_SL1500_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58" b="13025"/>
          <a:stretch/>
        </p:blipFill>
        <p:spPr bwMode="auto">
          <a:xfrm>
            <a:off x="4316265" y="342900"/>
            <a:ext cx="366665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18546" y="3552353"/>
            <a:ext cx="2567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Regulated 3.3V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5041" y="1554935"/>
            <a:ext cx="249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Analog Scale Reading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</a:t>
            </a:r>
            <a:endParaRPr lang="en-US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8281" y="1897835"/>
            <a:ext cx="3068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Jump to RST for sleep wake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</a:t>
            </a:r>
            <a:endParaRPr lang="en-US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3304" y="1224477"/>
            <a:ext cx="298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Jump to D0 for sleep wake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</a:t>
            </a:r>
            <a:endParaRPr lang="en-US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0568" y="2222629"/>
            <a:ext cx="173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CC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Status LED </a:t>
            </a:r>
            <a:r>
              <a:rPr lang="en-US" b="1" dirty="0" smtClean="0">
                <a:solidFill>
                  <a:srgbClr val="CC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</a:t>
            </a:r>
            <a:endParaRPr lang="en-US" b="1" dirty="0">
              <a:solidFill>
                <a:srgbClr val="CC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22980" y="2565529"/>
            <a:ext cx="346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Switched Power Out To </a:t>
            </a:r>
            <a:r>
              <a:rPr lang="en-US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Sensors </a:t>
            </a:r>
            <a:endParaRPr lang="en-US" b="1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6907" y="2884659"/>
            <a:ext cx="269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Data from Temp Sensor 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72400" y="3200400"/>
            <a:ext cx="134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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GROUND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29200" y="4745480"/>
            <a:ext cx="2326213" cy="512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USB</a:t>
            </a:r>
          </a:p>
          <a:p>
            <a:pPr algn="ctr">
              <a:lnSpc>
                <a:spcPts val="16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(Power/Programming)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5pcs DALLAS DS18B20 18B20 TO-92 IC Thermometer Temperature Sensor DS18B20  - Picture 1 of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0" t="1" r="5616" b="19652"/>
          <a:stretch/>
        </p:blipFill>
        <p:spPr bwMode="auto">
          <a:xfrm rot="5400000">
            <a:off x="1827307" y="4360885"/>
            <a:ext cx="2258812" cy="250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984326" y="560070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3.3V</a:t>
            </a:r>
            <a:endParaRPr lang="en-US" b="1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28600" y="3086100"/>
            <a:ext cx="1828800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14400" y="420266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GND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2900" y="4545568"/>
            <a:ext cx="63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Data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228600" y="3086100"/>
            <a:ext cx="0" cy="1920876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28600" y="4841385"/>
            <a:ext cx="1474704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sistor Schematic Symbol with White Background - Wisc ...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6" t="36475" r="26000" b="35524"/>
          <a:stretch/>
        </p:blipFill>
        <p:spPr bwMode="auto">
          <a:xfrm>
            <a:off x="228600" y="4940300"/>
            <a:ext cx="562707" cy="15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TextBox 1026"/>
          <p:cNvSpPr txBox="1"/>
          <p:nvPr/>
        </p:nvSpPr>
        <p:spPr>
          <a:xfrm>
            <a:off x="41365" y="5029200"/>
            <a:ext cx="888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4.7K</a:t>
            </a:r>
          </a:p>
          <a:p>
            <a:pPr algn="ctr"/>
            <a:r>
              <a:rPr lang="en-US" b="1" dirty="0" smtClean="0"/>
              <a:t>Ohms</a:t>
            </a:r>
          </a:p>
          <a:p>
            <a:pPr algn="ctr"/>
            <a:r>
              <a:rPr lang="en-US" dirty="0" smtClean="0"/>
              <a:t>Pull-Up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755651" y="5010150"/>
            <a:ext cx="958849" cy="0"/>
          </a:xfrm>
          <a:prstGeom prst="line">
            <a:avLst/>
          </a:prstGeom>
          <a:ln w="38100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257299" y="5029200"/>
            <a:ext cx="1" cy="685800"/>
          </a:xfrm>
          <a:prstGeom prst="line">
            <a:avLst/>
          </a:prstGeom>
          <a:ln w="38100">
            <a:solidFill>
              <a:srgbClr val="008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235075" y="4673600"/>
            <a:ext cx="479426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1257299" y="4484888"/>
            <a:ext cx="1" cy="20141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/>
          <p:cNvSpPr txBox="1"/>
          <p:nvPr/>
        </p:nvSpPr>
        <p:spPr>
          <a:xfrm>
            <a:off x="5372100" y="114300"/>
            <a:ext cx="180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ESP8266 D1 Mini</a:t>
            </a:r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228600" y="1406768"/>
            <a:ext cx="156503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228600" y="2101364"/>
            <a:ext cx="14859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28600" y="1409144"/>
            <a:ext cx="0" cy="69222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7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159</Words>
  <Application>Microsoft Office PowerPoint</Application>
  <PresentationFormat>On-screen Show (4:3)</PresentationFormat>
  <Paragraphs>65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Miller</dc:creator>
  <cp:lastModifiedBy>Matthew Miller</cp:lastModifiedBy>
  <cp:revision>105</cp:revision>
  <cp:lastPrinted>2022-11-27T01:39:41Z</cp:lastPrinted>
  <dcterms:created xsi:type="dcterms:W3CDTF">2022-11-26T20:51:11Z</dcterms:created>
  <dcterms:modified xsi:type="dcterms:W3CDTF">2022-12-03T13:15:40Z</dcterms:modified>
</cp:coreProperties>
</file>