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71AB-A0F2-4071-89A4-13386C67F12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684" y="5934753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Flame King propane scale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62908" y="3429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57900" y="14859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57900" y="5715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4229100" y="5543550"/>
            <a:ext cx="1828800" cy="400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743200" y="4000500"/>
            <a:ext cx="1485900" cy="1543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91300" y="4000500"/>
            <a:ext cx="762000" cy="1760660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591300" y="2171700"/>
            <a:ext cx="762000" cy="1828800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2171700"/>
            <a:ext cx="1143000" cy="1328737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43198" y="1143000"/>
            <a:ext cx="2286001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51853" y="539182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VDD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810609" y="2286000"/>
            <a:ext cx="1075591" cy="12997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43700" y="4000500"/>
            <a:ext cx="914400" cy="1943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029197" y="1371600"/>
            <a:ext cx="1028703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48200" y="1573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8900" y="31739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94057" y="1230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AI0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543550" y="800100"/>
            <a:ext cx="553916" cy="800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3200" y="33157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91718" y="592826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</a:t>
            </a:r>
          </a:p>
          <a:p>
            <a:r>
              <a:rPr lang="en-US" sz="1200" dirty="0" smtClean="0"/>
              <a:t>AI0</a:t>
            </a:r>
          </a:p>
          <a:p>
            <a:r>
              <a:rPr lang="en-US" sz="1200" dirty="0" smtClean="0"/>
              <a:t>AI1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29200" y="12573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</a:p>
          <a:p>
            <a:r>
              <a:rPr lang="en-US" sz="1200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858000" y="685800"/>
            <a:ext cx="800100" cy="3314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40245" y="685800"/>
            <a:ext cx="2317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40245" y="685800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30741" y="800100"/>
            <a:ext cx="81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30741" y="80010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886200" y="2286000"/>
            <a:ext cx="1600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86400" y="915991"/>
            <a:ext cx="0" cy="13700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883141" y="914400"/>
            <a:ext cx="6032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83141" y="914400"/>
            <a:ext cx="4" cy="2317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886200" y="2171700"/>
            <a:ext cx="1481138" cy="4763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72100" y="1758434"/>
            <a:ext cx="0" cy="413266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1"/>
          </p:cNvCxnSpPr>
          <p:nvPr/>
        </p:nvCxnSpPr>
        <p:spPr>
          <a:xfrm>
            <a:off x="5029200" y="1488133"/>
            <a:ext cx="342900" cy="270301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4" descr="Y:\Desktop\pcb-propane\front_scaled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t="26497" r="3016" b="4378"/>
          <a:stretch/>
        </p:blipFill>
        <p:spPr bwMode="auto">
          <a:xfrm flipH="1">
            <a:off x="2743199" y="1143001"/>
            <a:ext cx="22859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Documents\My Files\Electrical &amp; Electronics\ESPHome-Mod-Flame-King-Propane-Scale\Board Pics\back_scaled-nochip-composite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/>
          <a:stretch/>
        </p:blipFill>
        <p:spPr bwMode="auto">
          <a:xfrm>
            <a:off x="0" y="1488819"/>
            <a:ext cx="9144000" cy="38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057400" y="4375150"/>
            <a:ext cx="742950" cy="1339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00350" y="3705226"/>
            <a:ext cx="514350" cy="20097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1626632"/>
            <a:ext cx="1128713" cy="129516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3100" y="12573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(3.3v=on)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17085" y="2855124"/>
            <a:ext cx="114704" cy="11470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00200" y="4976414"/>
            <a:ext cx="114704" cy="11470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7300" y="5091118"/>
            <a:ext cx="390727" cy="6238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794" y="5600700"/>
            <a:ext cx="93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1146" y="5588000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</a:t>
            </a:r>
          </a:p>
          <a:p>
            <a:r>
              <a:rPr lang="en-US" dirty="0" smtClean="0"/>
              <a:t>(regulated)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31498" y="5600700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735652" y="3657600"/>
            <a:ext cx="114704" cy="114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0494" y="4298151"/>
            <a:ext cx="114704" cy="114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43350" y="3705226"/>
            <a:ext cx="514350" cy="20097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29100" y="5600700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Desolder</a:t>
            </a:r>
            <a:endParaRPr lang="en-US" dirty="0"/>
          </a:p>
          <a:p>
            <a:r>
              <a:rPr lang="en-US" dirty="0" smtClean="0"/>
              <a:t>Microcontroller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86450" y="3086100"/>
            <a:ext cx="228600" cy="266836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6450" y="5640169"/>
            <a:ext cx="172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Desolder</a:t>
            </a:r>
            <a:endParaRPr lang="en-US" dirty="0"/>
          </a:p>
          <a:p>
            <a:r>
              <a:rPr lang="en-US" dirty="0" smtClean="0"/>
              <a:t>Bluetooth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31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Miller</dc:creator>
  <cp:lastModifiedBy>Matthew Miller</cp:lastModifiedBy>
  <cp:revision>34</cp:revision>
  <cp:lastPrinted>2022-11-27T01:39:41Z</cp:lastPrinted>
  <dcterms:created xsi:type="dcterms:W3CDTF">2022-11-26T20:51:11Z</dcterms:created>
  <dcterms:modified xsi:type="dcterms:W3CDTF">2022-11-27T19:57:11Z</dcterms:modified>
</cp:coreProperties>
</file>