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aac80380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aac80380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aac80380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aac80380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aac80380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aac80380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기말 발표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4750" y="2990200"/>
            <a:ext cx="76722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2023137005 박민지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59975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320"/>
              <a:t>개발화면</a:t>
            </a:r>
            <a:endParaRPr sz="232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024" y="513250"/>
            <a:ext cx="6125001" cy="43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25" y="294350"/>
            <a:ext cx="4034600" cy="25898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502350" y="3322250"/>
            <a:ext cx="69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숫자를 순서대로 맞추면 되는 간단한 퍼즐 게임이다.</a:t>
            </a:r>
            <a:endParaRPr sz="4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525" y="294350"/>
            <a:ext cx="3025133" cy="258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70800" y="270225"/>
            <a:ext cx="84024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스크립트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75" y="1017725"/>
            <a:ext cx="196621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3644" y="1017725"/>
            <a:ext cx="23279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9124" y="1170777"/>
            <a:ext cx="3393174" cy="2355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