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6405afa7a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6405afa7a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6405afa7a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6405afa7a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6405afa7a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6405afa7a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6405afa7a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6405afa7a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6405afa7a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6405afa7a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fc5af02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fc5af02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6405afa7a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6405afa7a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lectionlab.mit.edu/data" TargetMode="External"/><Relationship Id="rId4" Type="http://schemas.openxmlformats.org/officeDocument/2006/relationships/hyperlink" Target="http://www.electproject.org/home/voter-turnout/voter-turnout-data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9050"/>
            <a:ext cx="8520600" cy="20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Voter Turnout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83400" y="1374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Bootcamp 2020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750" y="2943350"/>
            <a:ext cx="17145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6600" y="2943350"/>
            <a:ext cx="193587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4000" y="2334100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006850" y="4216675"/>
            <a:ext cx="3153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45 % of the Ameri</a:t>
            </a:r>
            <a:r>
              <a:rPr b="1" lang="en">
                <a:solidFill>
                  <a:srgbClr val="FF0000"/>
                </a:solidFill>
              </a:rPr>
              <a:t>cans dont vote 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why we selected this topic: 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10750" y="1152475"/>
            <a:ext cx="428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The reasons our team chose the topic of “Voter Turnout Analysis” was because we think this is something interesting concerning the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US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elections. When discussing this topic with the team we asked ourselves how high the voter Turnout in the elections is and why has this number not been able to change in a long time. Knowing that the US has had a 45% voter Turnout, we decided to analyze different areas of this data to find out why this is a problem.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950" y="1099400"/>
            <a:ext cx="2792000" cy="185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950" y="3286625"/>
            <a:ext cx="30480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we hope to answer with the data: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436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-Which contributing factors are most significant in determining voter turnout within the United States?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-How can we help change this in the future?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-Are the laws of each state affecting the voter turnout?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-This project does not align or support any political affiliation or party, this analysis is merely analyzing the data on voter turnouts and why this is a problem in the USA.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850" y="1191325"/>
            <a:ext cx="262890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4800" y="3065575"/>
            <a:ext cx="2667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source of data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17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primary data sources are a combination of government data and a privately funded studies: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United States Census </a:t>
            </a:r>
            <a:r>
              <a:rPr lang="en"/>
              <a:t>Bureau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Election Prediction Indicators from MIT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https://electionlab.mit.edu/data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United States Elections Project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http://www.electproject.org/home/voter-turnout/voter-turnout-data</a:t>
            </a:r>
            <a:r>
              <a:rPr lang="en"/>
              <a:t> 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0850" y="2375950"/>
            <a:ext cx="291335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 exploration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613" y="3302625"/>
            <a:ext cx="288607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65075"/>
            <a:ext cx="8520600" cy="30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exploration we conducted utilized various datasets that we cleaned.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Part of our data exploration ensured the collection of the amount of registered voters in the United States.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created unique indices and evaluated which of the collected features might answer our research questions, which ones were </a:t>
            </a:r>
            <a:r>
              <a:rPr lang="en"/>
              <a:t>irrelevant or sparse, and selected or dropped these features accordingly.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Analysis phase of the project: 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963375"/>
            <a:ext cx="85206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analysis phase of the project will thoroughly examine voter turnout per state.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will analyze data on the demographics of voters in the past three </a:t>
            </a:r>
            <a:r>
              <a:rPr lang="en"/>
              <a:t>presidential</a:t>
            </a:r>
            <a:r>
              <a:rPr lang="en"/>
              <a:t> elections in the United States.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will </a:t>
            </a:r>
            <a:r>
              <a:rPr lang="en"/>
              <a:t>analyze</a:t>
            </a:r>
            <a:r>
              <a:rPr lang="en"/>
              <a:t> the results without a bias opinion of the data we found.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At first we considered a Linear Regression model, which is a big data analysis of voter turnout. However, we agreed a Random Forest Model would give us more accuracy and less bias for the statistical analysis of voter turnout per state.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will order the most significant factors and evaluate those which might strongly skew the data, rerunning our model on a modified feature list as needed.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Analysis phase of the project: 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963375"/>
            <a:ext cx="85206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graph below illustrates the distribution of turnout rate in the past six elections - from 2008 to 2018. The majority of states have approximately 0.6 turnout.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600" y="2571750"/>
            <a:ext cx="2435800" cy="16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23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4292E"/>
                </a:solidFill>
                <a:highlight>
                  <a:srgbClr val="FFFFFF"/>
                </a:highlight>
              </a:rPr>
              <a:t>Communication Protocols: 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We as a group will communicate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through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 our Slack Channel, during class and after class hours. During our time we will discuss the outline, tasks for each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member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, and assistance as needed to complete the segment on time. 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50" y="2396988"/>
            <a:ext cx="29527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6800" y="244462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9150" y="2301750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