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Natalia Kuznetsov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11-01T20:20:43.423">
    <p:pos x="274" y="612"/>
    <p:text>This looks like too big paragraph to read. I suggest breaking it into bullets.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0-11-01T19:47:50.343">
    <p:pos x="196" y="606"/>
    <p:text>I would delete it.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6405afa7a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6405afa7a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6405afa7a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6405afa7a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6405afa7a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6405afa7a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6405afa7a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6405afa7a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6405afa7a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6405afa7a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fc5af02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fc5af02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6405afa7a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6405afa7a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census.gov" TargetMode="External"/><Relationship Id="rId4" Type="http://schemas.openxmlformats.org/officeDocument/2006/relationships/hyperlink" Target="https://electionlab.mit.edu/data" TargetMode="External"/><Relationship Id="rId5" Type="http://schemas.openxmlformats.org/officeDocument/2006/relationships/hyperlink" Target="http://www.electproject.org/home/voter-turnout/voter-turnout-data" TargetMode="External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99050"/>
            <a:ext cx="8520600" cy="20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Voter Turnout Analysis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83400" y="1374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Bootcamp 2020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750" y="2943350"/>
            <a:ext cx="17145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6600" y="2943350"/>
            <a:ext cx="1935875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4000" y="2334100"/>
            <a:ext cx="26193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3006850" y="4216675"/>
            <a:ext cx="31533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45</a:t>
            </a:r>
            <a:r>
              <a:rPr b="1" lang="en">
                <a:solidFill>
                  <a:srgbClr val="0000FF"/>
                </a:solidFill>
              </a:rPr>
              <a:t> % of the Ameri</a:t>
            </a:r>
            <a:r>
              <a:rPr b="1" lang="en">
                <a:solidFill>
                  <a:srgbClr val="FF0000"/>
                </a:solidFill>
              </a:rPr>
              <a:t>cans dont vote 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28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Reasons why we selected this topic: 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436525" y="972000"/>
            <a:ext cx="7994100" cy="19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The reasons our team chose the topic of “Voter Turnout Analysis” was because we think this is something interesting concerning the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US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 elections. 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When discussing this topic with the team we asked ourselves how high the voter Turnout in the elections is and why has this number not been able to change in a long time. 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Knowing that the US has had a 55% voter Turnout, we decided to analyze different areas of this data to find out why this is a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problem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6375" y="3208925"/>
            <a:ext cx="2792000" cy="18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4075" y="3472575"/>
            <a:ext cx="304800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we hope to answer with the 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436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-Which contributing factors are most significant in determining voter turnout within the United States?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-How can we help change this in the future?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-Are the laws of each state affecting the voter turnout?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-This project does not align or support any political affiliation or party, this analysis is merely analyzing the data on voter turnouts and why this is a problem in the USA.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850" y="1191325"/>
            <a:ext cx="2628900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4800" y="3065575"/>
            <a:ext cx="26670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6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source of data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898875"/>
            <a:ext cx="8520600" cy="39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primary data sources are a combination of government data and a privately funded studies: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United States Census </a:t>
            </a:r>
            <a:r>
              <a:rPr lang="en"/>
              <a:t>Bureau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www.census.gov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Election Prediction Indicators from MIT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https://electionlab.mit.edu/data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United States Elections Project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http://www.electproject.org/home/voter-turnout/voter-turnout-data</a:t>
            </a:r>
            <a:r>
              <a:rPr lang="en"/>
              <a:t> 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0850" y="2375950"/>
            <a:ext cx="291335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Data exploration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613" y="3302625"/>
            <a:ext cx="2886075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65075"/>
            <a:ext cx="8520600" cy="30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exploration we conducted utilized various datasets that we cleaned.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Part of our data exploration ensured the collection of the amount of registered voters in the United States.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created unique indices and evaluated which of the collected features might answer our research questions, which ones were </a:t>
            </a:r>
            <a:r>
              <a:rPr lang="en"/>
              <a:t>irrelevant or sparse, and selected or dropped these features accordingly.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Analysis phase of the project: 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963375"/>
            <a:ext cx="8520600" cy="3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analysis phase of the project will thoroughly examine voter turnout per state.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will analyze data on the demographics of voters in the past six Federal elections in the United States.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will </a:t>
            </a:r>
            <a:r>
              <a:rPr lang="en"/>
              <a:t>analyze</a:t>
            </a:r>
            <a:r>
              <a:rPr lang="en"/>
              <a:t> the results without a bias opinion of the data we found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At first we considered a Linear Regression model, which is a big data analysis of voter turnout. However, we agreed a Random Forest Model would give us more accuracy and less bias for the statistical analysis of voter turnout per state.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will order the most significant factors and evaluate those which might strongly skew the data, rerunning our model on a modified feature list as needed.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Analysis phase of the project: 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963375"/>
            <a:ext cx="4816800" cy="3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This histogram illustrates the per State distribution of turnout rate in the past six elections - from 2008 to 2018.</a:t>
            </a:r>
            <a:endParaRPr/>
          </a:p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The majority of states have approximately 0.6 turnout.</a:t>
            </a:r>
            <a:endParaRPr/>
          </a:p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The turnout ranges from 0.28 to 0.78 </a:t>
            </a:r>
            <a:endParaRPr/>
          </a:p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Our analysis will show the importance of factors contributing to this wide range in turnout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7675" y="1498125"/>
            <a:ext cx="2435800" cy="160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 rot="-5400000">
            <a:off x="4464350" y="2033075"/>
            <a:ext cx="18726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Count by year-state tuple</a:t>
            </a:r>
            <a:endParaRPr sz="900"/>
          </a:p>
        </p:txBody>
      </p:sp>
      <p:sp>
        <p:nvSpPr>
          <p:cNvPr id="104" name="Google Shape;104;p19"/>
          <p:cNvSpPr txBox="1"/>
          <p:nvPr/>
        </p:nvSpPr>
        <p:spPr>
          <a:xfrm>
            <a:off x="5567675" y="3161025"/>
            <a:ext cx="2841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</a:t>
            </a:r>
            <a:r>
              <a:rPr lang="en" sz="900"/>
              <a:t>urnout rate of “Voting Eligible Population” (VEP)</a:t>
            </a:r>
            <a:endParaRPr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23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Communication Protocols: 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133900" cy="8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We as a group will communicate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through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our Slack Channel, during class and after class hours. During our time we will discuss the outline, tasks for each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member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, and assistance as needed to complete the segment on time. 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50" y="2396988"/>
            <a:ext cx="29527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6800" y="2444625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9150" y="2301750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