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4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7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5F9D-069B-42C1-A5AD-88860809A14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BEFE-ABC3-44D3-B99A-0DDF5A6E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Git Remotes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Configure Git UserName And UserEmail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 config --global user.name “Minhaj Afzaal”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 config –global user.email “mminhaj13@gmail.com”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check your name and email write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git config --list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View Commits 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02" y="1027906"/>
            <a:ext cx="5316558" cy="57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6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Discard Changes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020"/>
            <a:ext cx="10515600" cy="9192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modified file, made some changes, and don’t want those changes to discard for below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2" y="2231210"/>
            <a:ext cx="8659433" cy="233395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56840"/>
            <a:ext cx="10515600" cy="54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git checkout -- </a:t>
            </a:r>
            <a:r>
              <a:rPr lang="en-US" sz="2400" i="1" dirty="0" smtClean="0"/>
              <a:t>filename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2" y="5046214"/>
            <a:ext cx="872611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Show Details of Commit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--stat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49" y="1462527"/>
            <a:ext cx="743053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Delete File From Directory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78438" cy="4901414"/>
          </a:xfrm>
        </p:spPr>
      </p:pic>
    </p:spTree>
    <p:extLst>
      <p:ext uri="{BB962C8B-B14F-4D97-AF65-F5344CB8AC3E}">
        <p14:creationId xmlns:p14="http://schemas.microsoft.com/office/powerpoint/2010/main" val="337653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Brink Back Deleted File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00275"/>
            <a:ext cx="6425629" cy="5507683"/>
          </a:xfrm>
        </p:spPr>
      </p:pic>
    </p:spTree>
    <p:extLst>
      <p:ext uri="{BB962C8B-B14F-4D97-AF65-F5344CB8AC3E}">
        <p14:creationId xmlns:p14="http://schemas.microsoft.com/office/powerpoint/2010/main" val="415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Git Remotes</a:t>
            </a:r>
          </a:p>
          <a:p>
            <a:r>
              <a:rPr lang="en-US" dirty="0" smtClean="0"/>
              <a:t>Create a repository in GitHub</a:t>
            </a:r>
          </a:p>
          <a:p>
            <a:r>
              <a:rPr lang="en-US" dirty="0" smtClean="0"/>
              <a:t>Clone a GitHub repository</a:t>
            </a:r>
          </a:p>
          <a:p>
            <a:pPr lvl="1"/>
            <a:r>
              <a:rPr lang="en-US" dirty="0" smtClean="0"/>
              <a:t>This creates the remote “origin”</a:t>
            </a:r>
            <a:endParaRPr lang="en-US" dirty="0"/>
          </a:p>
          <a:p>
            <a:r>
              <a:rPr lang="en-US" dirty="0" smtClean="0"/>
              <a:t>Git Fetch and Merge = download</a:t>
            </a:r>
          </a:p>
          <a:p>
            <a:r>
              <a:rPr lang="en-US" dirty="0" smtClean="0"/>
              <a:t>Git Push = upload</a:t>
            </a:r>
          </a:p>
          <a:p>
            <a:r>
              <a:rPr lang="en-US" dirty="0" smtClean="0"/>
              <a:t>Remote-Tracking Branches </a:t>
            </a:r>
          </a:p>
          <a:p>
            <a:r>
              <a:rPr lang="en-US" dirty="0" smtClean="0"/>
              <a:t>GitHub Forks</a:t>
            </a:r>
          </a:p>
          <a:p>
            <a:r>
              <a:rPr lang="en-US" dirty="0" smtClean="0"/>
              <a:t>Add and remove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6785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27" y="28001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FOLLOW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04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Initialize Git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 </a:t>
            </a:r>
            <a:r>
              <a:rPr lang="en-US" dirty="0" err="1" smtClean="0"/>
              <a:t>init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4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 Status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File To Git Index (Staging)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If your created file is in red Color It Means you have not added your file to Git Index then Follow These Steps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git add </a:t>
            </a:r>
            <a:r>
              <a:rPr lang="en-US" sz="2000" dirty="0" smtClean="0">
                <a:latin typeface="+mj-lt"/>
              </a:rPr>
              <a:t>filename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9808"/>
            <a:ext cx="883090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9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Removing File From Git Index (unstaging)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3396"/>
            <a:ext cx="10515600" cy="101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If you want to remove file from git index then you must follow these:</a:t>
            </a:r>
            <a:endParaRPr lang="en-US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>
                <a:latin typeface="+mj-lt"/>
              </a:rPr>
              <a:t>git reset HEAD </a:t>
            </a:r>
            <a:r>
              <a:rPr lang="en-US" i="1" dirty="0" smtClean="0">
                <a:latin typeface="+mj-lt"/>
              </a:rPr>
              <a:t>filename</a:t>
            </a:r>
            <a:endParaRPr lang="en-US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58" y="1331287"/>
            <a:ext cx="7592485" cy="2572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58" y="4781973"/>
            <a:ext cx="8878539" cy="19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0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Keep Changes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adding file to git index, now to commit changes</a:t>
            </a:r>
          </a:p>
          <a:p>
            <a:pPr marL="0" indent="0">
              <a:buNone/>
            </a:pPr>
            <a:r>
              <a:rPr lang="en-US" dirty="0" smtClean="0"/>
              <a:t>Follow these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git commit –m=“Your message”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0161"/>
            <a:ext cx="9505975" cy="17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2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Shortcut For Adding and Committing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add and commit in single command follow these:</a:t>
            </a:r>
          </a:p>
          <a:p>
            <a:pPr lvl="1"/>
            <a:r>
              <a:rPr lang="en-US" dirty="0" smtClean="0"/>
              <a:t>git commit –a –m=“Your Message”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Add first and Commit your changes …</a:t>
            </a:r>
          </a:p>
        </p:txBody>
      </p:sp>
    </p:spTree>
    <p:extLst>
      <p:ext uri="{BB962C8B-B14F-4D97-AF65-F5344CB8AC3E}">
        <p14:creationId xmlns:p14="http://schemas.microsoft.com/office/powerpoint/2010/main" val="369329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265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Git Remotes</vt:lpstr>
      <vt:lpstr>Topics:</vt:lpstr>
      <vt:lpstr>STEPS TO FOLLOW</vt:lpstr>
      <vt:lpstr>Initialize Git Repository</vt:lpstr>
      <vt:lpstr>Check Status</vt:lpstr>
      <vt:lpstr>Adding File To Git Index (Staging)</vt:lpstr>
      <vt:lpstr>Removing File From Git Index (unstaging)</vt:lpstr>
      <vt:lpstr>To Keep Changes</vt:lpstr>
      <vt:lpstr>Shortcut For Adding and Committing</vt:lpstr>
      <vt:lpstr>Configure Git UserName And UserEmail</vt:lpstr>
      <vt:lpstr>To View Commits History</vt:lpstr>
      <vt:lpstr>To Discard Changes</vt:lpstr>
      <vt:lpstr>To Show Details of Commit</vt:lpstr>
      <vt:lpstr>To Delete File From Directory</vt:lpstr>
      <vt:lpstr>To Brink Back Deleted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Remotes</dc:title>
  <dc:creator>Minhaj1</dc:creator>
  <cp:lastModifiedBy>Minhaj1</cp:lastModifiedBy>
  <cp:revision>22</cp:revision>
  <dcterms:created xsi:type="dcterms:W3CDTF">2018-06-21T12:07:28Z</dcterms:created>
  <dcterms:modified xsi:type="dcterms:W3CDTF">2018-06-25T08:50:21Z</dcterms:modified>
</cp:coreProperties>
</file>