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82" r:id="rId5"/>
    <p:sldId id="283" r:id="rId6"/>
    <p:sldId id="284" r:id="rId7"/>
    <p:sldId id="287" r:id="rId8"/>
    <p:sldId id="286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80" y="-108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182778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By M_M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585284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dock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576823" y="1309853"/>
            <a:ext cx="2105712" cy="187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Run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1875744"/>
            <a:ext cx="110783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run [OPTIONS] IMAGE[:TAG|@DIGEST] [COMMAND] [ARG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...]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추가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실행시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이름을 부여하지 않을 경우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자체가 무작위로 이름을 부여한다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이름 내가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부여하는게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..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관리하기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쉬울듯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53404"/>
              </p:ext>
            </p:extLst>
          </p:nvPr>
        </p:nvGraphicFramePr>
        <p:xfrm>
          <a:off x="838200" y="3062529"/>
          <a:ext cx="10515600" cy="24003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</a:rPr>
                        <a:t>옵션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-d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>
                          <a:effectLst/>
                        </a:rPr>
                        <a:t>detached mode </a:t>
                      </a:r>
                      <a:r>
                        <a:rPr lang="ko-KR" altLang="en-US" sz="1000" b="0" dirty="0">
                          <a:effectLst/>
                        </a:rPr>
                        <a:t>흔히 말하는 백그라운드 모드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-p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호스트와 컨테이너의 포트를 연결 </a:t>
                      </a:r>
                      <a:r>
                        <a:rPr lang="en-US" altLang="ko-KR" sz="1000" b="0" dirty="0">
                          <a:effectLst/>
                        </a:rPr>
                        <a:t>(</a:t>
                      </a:r>
                      <a:r>
                        <a:rPr lang="ko-KR" altLang="en-US" sz="1000" b="0" dirty="0" err="1">
                          <a:effectLst/>
                        </a:rPr>
                        <a:t>포워딩</a:t>
                      </a:r>
                      <a:r>
                        <a:rPr lang="en-US" altLang="ko-KR" sz="1000" b="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-v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호스트와 컨테이너의 </a:t>
                      </a:r>
                      <a:r>
                        <a:rPr lang="ko-KR" altLang="en-US" sz="1000" b="0" dirty="0" err="1">
                          <a:effectLst/>
                        </a:rPr>
                        <a:t>디렉토리를</a:t>
                      </a:r>
                      <a:r>
                        <a:rPr lang="ko-KR" altLang="en-US" sz="1000" b="0" dirty="0">
                          <a:effectLst/>
                        </a:rPr>
                        <a:t> 연결 </a:t>
                      </a:r>
                      <a:r>
                        <a:rPr lang="en-US" altLang="ko-KR" sz="1000" b="0" dirty="0">
                          <a:effectLst/>
                        </a:rPr>
                        <a:t>(</a:t>
                      </a:r>
                      <a:r>
                        <a:rPr lang="ko-KR" altLang="en-US" sz="1000" b="0" dirty="0" err="1">
                          <a:effectLst/>
                        </a:rPr>
                        <a:t>마운트</a:t>
                      </a:r>
                      <a:r>
                        <a:rPr lang="en-US" altLang="ko-KR" sz="1000" b="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-e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컨테이너 내에서 사용할 환경변수 설정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–name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컨테이너 이름 설정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–</a:t>
                      </a:r>
                      <a:r>
                        <a:rPr lang="en-US" sz="1000" b="0" dirty="0" err="1">
                          <a:effectLst/>
                        </a:rPr>
                        <a:t>rm</a:t>
                      </a:r>
                      <a:endParaRPr lang="en-US" sz="1000" b="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프로세스 </a:t>
                      </a:r>
                      <a:r>
                        <a:rPr lang="ko-KR" altLang="en-US" sz="1000" b="0" dirty="0" err="1">
                          <a:effectLst/>
                        </a:rPr>
                        <a:t>종료시</a:t>
                      </a:r>
                      <a:r>
                        <a:rPr lang="ko-KR" altLang="en-US" sz="1000" b="0" dirty="0">
                          <a:effectLst/>
                        </a:rPr>
                        <a:t> 컨테이너 자동 제거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-it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dirty="0">
                          <a:effectLst/>
                        </a:rPr>
                        <a:t>-i</a:t>
                      </a:r>
                      <a:r>
                        <a:rPr lang="ko-KR" altLang="en-US" sz="1000" b="0" dirty="0">
                          <a:effectLst/>
                        </a:rPr>
                        <a:t>와 </a:t>
                      </a:r>
                      <a:r>
                        <a:rPr lang="en-US" altLang="ko-KR" sz="1000" b="0" dirty="0">
                          <a:effectLst/>
                        </a:rPr>
                        <a:t>-t</a:t>
                      </a:r>
                      <a:r>
                        <a:rPr lang="ko-KR" altLang="en-US" sz="1000" b="0" dirty="0">
                          <a:effectLst/>
                        </a:rPr>
                        <a:t>를 동시에 사용한 것으로 터미널 입력을 위한 옵션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–link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effectLst/>
                        </a:rPr>
                        <a:t>컨테이너 연결 </a:t>
                      </a:r>
                      <a:r>
                        <a:rPr lang="en-US" altLang="ko-KR" sz="1000" b="0" dirty="0">
                          <a:effectLst/>
                        </a:rPr>
                        <a:t>[</a:t>
                      </a:r>
                      <a:r>
                        <a:rPr lang="ko-KR" altLang="en-US" sz="1000" b="0" dirty="0" err="1">
                          <a:effectLst/>
                        </a:rPr>
                        <a:t>컨테이너명</a:t>
                      </a:r>
                      <a:r>
                        <a:rPr lang="en-US" altLang="ko-KR" sz="1000" b="0" dirty="0">
                          <a:effectLst/>
                        </a:rPr>
                        <a:t>:</a:t>
                      </a:r>
                      <a:r>
                        <a:rPr lang="ko-KR" altLang="en-US" sz="1000" b="0" dirty="0">
                          <a:effectLst/>
                        </a:rPr>
                        <a:t>별칭</a:t>
                      </a:r>
                      <a:r>
                        <a:rPr lang="en-US" altLang="ko-KR" sz="1000" b="0" dirty="0">
                          <a:effectLst/>
                        </a:rPr>
                        <a:t>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Command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7" y="1718566"/>
            <a:ext cx="553915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생성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run -it --name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/bin/bash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삭제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rm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Image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검색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search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Image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내려받기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pull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Image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삭제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rmi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내부에서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정지시키고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exit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Ctrl + D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 하지 않고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빠져나오기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Ctrl + P, Ctrl + Q &gt;&gt;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차례로 입력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3514" y="1695068"/>
            <a:ext cx="553915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현재 실행중인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 list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ps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모든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 list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ps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–a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모든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 list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images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중지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stop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start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restart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실행된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접속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attach [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container_name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8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Example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7" y="1718566"/>
            <a:ext cx="110021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#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kali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container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생성 후 접속하여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metasploit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framework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설치하기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pull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kalilinux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/kali-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run –it --name kali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kalilinux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/kali-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/bin/bash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[Kali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linux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안에 들어온 상태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apt-get update &amp; apt-get install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metasploit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-framework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설치 완료 후 아래 명령어 실행 확인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msfconsole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6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961996"/>
            <a:ext cx="328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1885" y="3181270"/>
            <a:ext cx="3128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First.</a:t>
            </a:r>
          </a:p>
          <a:p>
            <a:pPr algn="ctr"/>
            <a:r>
              <a:rPr lang="en-US" altLang="ko-KR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What is ‘</a:t>
            </a:r>
            <a:r>
              <a:rPr lang="en-US" altLang="ko-KR" sz="1300" dirty="0" err="1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’?</a:t>
            </a:r>
            <a:endParaRPr lang="ko-KR" altLang="en-US" sz="13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0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is ‘</a:t>
            </a:r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116" y="1913091"/>
            <a:ext cx="107837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'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컨테이너 기반의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오픈소스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가상화 플랫폼이다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4114" y="2358568"/>
            <a:ext cx="10783767" cy="851442"/>
            <a:chOff x="707535" y="1763609"/>
            <a:chExt cx="10783767" cy="851442"/>
          </a:xfrm>
        </p:grpSpPr>
        <p:pic>
          <p:nvPicPr>
            <p:cNvPr id="2050" name="Picture 2" descr="docker contain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7080" y="1763609"/>
              <a:ext cx="1094398" cy="851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07535" y="2066180"/>
              <a:ext cx="107837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‘Container’</a:t>
              </a:r>
              <a:r>
                <a:rPr lang="ko-KR" altLang="en-US" sz="13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는 격리된 공간에서 프로세스가 동작하는 기술로</a:t>
              </a:r>
              <a:r>
                <a:rPr lang="en-US" altLang="ko-KR" sz="13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3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가상화 기술의 하나지만 기존방식과는 차이가 있다</a:t>
              </a:r>
              <a:r>
                <a:rPr lang="en-US" altLang="ko-KR" sz="13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4115" y="3766027"/>
            <a:ext cx="10783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VM (like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Vmware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VirtualBox</a:t>
            </a:r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가상머신은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호스트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위에 게스트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전체를 가상화하여 사용하는 방식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방식은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여러가지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가상화 할 수 있고 비교적 사용법이 간단하지만 무겁고 느려서 운영환경에서 사용할 수 없는 단점을 가진다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535" y="4777204"/>
            <a:ext cx="107837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이러한 상황을 개성하기 위해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CPU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가상화 기술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(HVM)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KVM(Kernel-based Virtual Machine)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Paravirtualization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반가상화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방식의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Xen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등장하였다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이러한 방식은 게스트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필요하긴 하지만 전체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가상화 하는 방식이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아니였기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때문에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호스트형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가상화 방식에 비해 성능이 향상되었다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기술들이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OpenStack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AWS, Rackspace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클라우드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서비스에서 가상 컴퓨팅 기술의 기반이 되었다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is ‘</a:t>
            </a:r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2" name="Picture 4" descr="가상머신과 도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5" y="1514476"/>
            <a:ext cx="7213189" cy="4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is ‘</a:t>
            </a:r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1" y="2129584"/>
            <a:ext cx="5591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전가상화든 반가상화든 추가적인 </a:t>
            </a:r>
            <a:r>
              <a:rPr lang="en-US" altLang="ko-KR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설치하여 가상화하는 방법은 성능문제가 있고</a:t>
            </a:r>
            <a:r>
              <a:rPr lang="en-US" altLang="ko-KR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이를 개선하기 위해 </a:t>
            </a:r>
            <a:r>
              <a:rPr lang="en-US" altLang="ko-KR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process</a:t>
            </a:r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격리 하는 방식이 등장</a:t>
            </a:r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서버에 여러 개의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실행하면 서로 영향을 미치지 않고 독립적으로 실행되어 마치 가벼운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VM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사용하는 느낌을 준다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실행중인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접속하여 명령어를 입력할 수 있고 </a:t>
            </a:r>
            <a:r>
              <a:rPr lang="en-US" altLang="ko-KR" sz="1300" i="1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apt-get</a:t>
            </a:r>
            <a:r>
              <a:rPr lang="ko-KR" altLang="en-US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ubuntu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yum(centos)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package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설치할 수 있으며 사용자도 추가하고 여러 개의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process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background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실행할 수도 있다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또한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CPU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메모리 사용량을 제한할 수 있고 호스트의 특정 포트와 연결하거나 호스트의 특정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디렉토리를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내부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디렉토리인것처럼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사용가능 </a:t>
            </a:r>
            <a:endParaRPr lang="en-US" altLang="ko-KR" sz="1300" i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074" name="Picture 2" descr="Docke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5" y="1998151"/>
            <a:ext cx="5005754" cy="28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is ‘</a:t>
            </a:r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6677" y="1882423"/>
            <a:ext cx="559190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중요한 개념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container, image</a:t>
            </a:r>
          </a:p>
          <a:p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실행에 필요한 파일과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설정값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등을 포함하고 있는 것으로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상태값을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가지지 않고 변하지 않는다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.(immutable)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실행한 상태라고 볼 수 있고 추가되거나 변화하는 값은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저장된다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</a:t>
            </a:r>
            <a:r>
              <a:rPr lang="en-US" altLang="ko-KR" sz="13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여러 개의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실행할 수 있고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상태가 바뀌거나 삭제되더라도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image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변하지 않고 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그래로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남아있음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쉽게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image = 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의존성 파일</a:t>
            </a:r>
            <a:endParaRPr lang="en-US" altLang="ko-KR" sz="13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3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image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</a:t>
            </a:r>
            <a:r>
              <a:rPr lang="en-US" altLang="ko-KR" sz="1300" i="1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i="1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Hub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등록하거나 </a:t>
            </a:r>
            <a:r>
              <a:rPr lang="en-US" altLang="ko-KR" sz="1300" i="1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i="1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Registry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저장소를 직접 만들어 관리할 수 있다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5122" name="Picture 2" descr="Docker 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4" y="1882423"/>
            <a:ext cx="4982308" cy="314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3473" y="5550163"/>
            <a:ext cx="8085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쉽게 말해서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image(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os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-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iso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file</a:t>
            </a:r>
            <a:r>
              <a:rPr lang="ko-KR" altLang="en-US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같은걸로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생각해도 된다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.)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만들고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container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실행시킨다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5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961996"/>
            <a:ext cx="328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Docker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1885" y="3181270"/>
            <a:ext cx="31282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Second.</a:t>
            </a:r>
          </a:p>
          <a:p>
            <a:pPr algn="ctr"/>
            <a:r>
              <a:rPr lang="en-US" altLang="ko-KR" sz="13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Install &amp; Command</a:t>
            </a:r>
            <a:endParaRPr lang="ko-KR" altLang="en-US" sz="13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0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Linux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1629523"/>
            <a:ext cx="110783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$ curl –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fsSL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hlinkClick r:id="rId2"/>
              </a:rPr>
              <a:t>https://get.docker.com/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|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sudo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9" y="2100685"/>
            <a:ext cx="7811781" cy="408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3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61996"/>
            <a:ext cx="5291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Mac / Windows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46" y="1629523"/>
            <a:ext cx="110783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for Mac / </a:t>
            </a:r>
            <a:r>
              <a:rPr lang="en-US" altLang="ko-KR" sz="13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Docker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for Windows </a:t>
            </a:r>
            <a:r>
              <a:rPr lang="ko-KR" altLang="en-US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설치하면 된다</a:t>
            </a:r>
            <a:r>
              <a:rPr lang="en-US" altLang="ko-KR" sz="13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694</Words>
  <Application>Microsoft Office PowerPoint</Application>
  <PresentationFormat>사용자 지정</PresentationFormat>
  <Paragraphs>116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ProBook450G1</cp:lastModifiedBy>
  <cp:revision>120</cp:revision>
  <dcterms:created xsi:type="dcterms:W3CDTF">2016-03-30T05:53:39Z</dcterms:created>
  <dcterms:modified xsi:type="dcterms:W3CDTF">2018-04-05T00:21:19Z</dcterms:modified>
</cp:coreProperties>
</file>