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6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2F36A6-A4D8-4A3C-BE6D-40AF0F26CC14}" type="datetimeFigureOut">
              <a:rPr lang="ko-KR" altLang="en-US" smtClean="0"/>
              <a:t>2019-05-29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A6A7861-AB47-4704-95E6-7228AA76D0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186400" y="5459261"/>
            <a:ext cx="4314800" cy="1396752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2017184024 </a:t>
            </a:r>
            <a:r>
              <a:rPr lang="ko-KR" altLang="en-US" sz="2800" dirty="0"/>
              <a:t>이예지</a:t>
            </a:r>
            <a:endParaRPr lang="en-US" altLang="ko-KR" sz="2800" dirty="0"/>
          </a:p>
          <a:p>
            <a:r>
              <a:rPr lang="en-US" altLang="ko-KR" sz="2800" dirty="0"/>
              <a:t>2017184032 </a:t>
            </a:r>
            <a:r>
              <a:rPr lang="ko-KR" altLang="en-US" sz="2800" dirty="0"/>
              <a:t>진서영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780928"/>
            <a:ext cx="8424936" cy="1481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스크립트 언어 </a:t>
            </a:r>
            <a:r>
              <a:rPr lang="ko-KR" altLang="en-US" dirty="0" err="1"/>
              <a:t>텀프로젝트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400" dirty="0" smtClean="0">
                <a:latin typeface="+mj-ea"/>
              </a:rPr>
              <a:t>중</a:t>
            </a:r>
            <a:r>
              <a:rPr lang="ko-KR" altLang="en-US" sz="2400" dirty="0">
                <a:latin typeface="+mj-ea"/>
              </a:rPr>
              <a:t>간</a:t>
            </a:r>
            <a:r>
              <a:rPr lang="ko-KR" altLang="en-US" sz="2400" dirty="0" smtClean="0">
                <a:latin typeface="+mj-ea"/>
              </a:rPr>
              <a:t>발표</a:t>
            </a:r>
            <a: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  <a:t/>
            </a:r>
            <a:br>
              <a:rPr lang="ko-KR" altLang="en-US" dirty="0">
                <a:latin typeface="HY나무L" panose="02030600000101010101" pitchFamily="18" charset="-127"/>
                <a:ea typeface="HY나무L" panose="02030600000101010101" pitchFamily="18" charset="-127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>
          <a:xfrm>
            <a:off x="395536" y="1340768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사용 </a:t>
            </a:r>
            <a:r>
              <a:rPr lang="en-US" altLang="ko-KR" sz="2000" dirty="0"/>
              <a:t>API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구현된 기능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추가 예정 기능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개발일정</a:t>
            </a:r>
            <a:endParaRPr lang="en-US" altLang="ko-KR" sz="2000" dirty="0" smtClean="0"/>
          </a:p>
          <a:p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316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283849"/>
            <a:ext cx="4392488" cy="550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27" y="1844824"/>
            <a:ext cx="6588013" cy="68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0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구현된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검색기능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검색 </a:t>
            </a:r>
            <a:r>
              <a:rPr lang="ko-KR" altLang="en-US" dirty="0"/>
              <a:t>옵션에서 원하는 종류를 선택해서 </a:t>
            </a:r>
            <a:r>
              <a:rPr lang="ko-KR" altLang="en-US" dirty="0" smtClean="0"/>
              <a:t>검색 가능</a:t>
            </a:r>
            <a:endParaRPr lang="en-US" altLang="ko-KR" dirty="0" smtClean="0"/>
          </a:p>
          <a:p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품종</a:t>
            </a:r>
            <a:r>
              <a:rPr lang="en-US" altLang="ko-KR" dirty="0"/>
              <a:t>, </a:t>
            </a:r>
            <a:r>
              <a:rPr lang="ko-KR" altLang="en-US" dirty="0"/>
              <a:t>보호소 이름 세가지 카테고리를 골라서 </a:t>
            </a:r>
            <a:r>
              <a:rPr lang="ko-KR" altLang="en-US" dirty="0" smtClean="0"/>
              <a:t>검색 가능</a:t>
            </a:r>
            <a:endParaRPr lang="en-US" altLang="ko-KR" dirty="0"/>
          </a:p>
          <a:p>
            <a:r>
              <a:rPr lang="ko-KR" altLang="en-US" dirty="0"/>
              <a:t>정렬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 - </a:t>
            </a:r>
            <a:r>
              <a:rPr lang="ko-KR" altLang="en-US" dirty="0"/>
              <a:t>검색 결과 리스트를 이름순으로 </a:t>
            </a:r>
            <a:r>
              <a:rPr lang="ko-KR" altLang="en-US" dirty="0" smtClean="0"/>
              <a:t>정렬 가능</a:t>
            </a:r>
            <a:endParaRPr lang="en-US" altLang="ko-KR" dirty="0" smtClean="0"/>
          </a:p>
          <a:p>
            <a:r>
              <a:rPr lang="ko-KR" altLang="en-US" dirty="0"/>
              <a:t>상세정보를 클릭해 이미지 띄우기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r>
              <a:rPr lang="ko-KR" altLang="en-US" dirty="0" err="1"/>
              <a:t>이메일</a:t>
            </a:r>
            <a:r>
              <a:rPr lang="ko-KR" altLang="en-US" dirty="0"/>
              <a:t> 보내기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err="1" smtClean="0"/>
              <a:t>T</a:t>
            </a:r>
            <a:r>
              <a:rPr lang="en-US" altLang="ko-KR" dirty="0" err="1" smtClean="0"/>
              <a:t>kinter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구현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60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예정</a:t>
            </a:r>
            <a:r>
              <a:rPr lang="ko-KR" altLang="en-US" dirty="0" smtClean="0"/>
              <a:t>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리스트박스 </a:t>
            </a:r>
            <a:r>
              <a:rPr lang="ko-KR" altLang="en-US" dirty="0" smtClean="0"/>
              <a:t>옆 부분이 </a:t>
            </a:r>
            <a:r>
              <a:rPr lang="ko-KR" altLang="en-US" dirty="0"/>
              <a:t>잘리는 부분을 보완하기 위해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날짜까지만 </a:t>
            </a:r>
            <a:r>
              <a:rPr lang="ko-KR" altLang="en-US" dirty="0"/>
              <a:t>표시하고 나머지 정보는 상세정보에서 따로 </a:t>
            </a:r>
            <a:r>
              <a:rPr lang="ko-KR" altLang="en-US" dirty="0" smtClean="0"/>
              <a:t>출력할 예정</a:t>
            </a:r>
            <a:endParaRPr lang="en-US" altLang="ko-KR" dirty="0" smtClean="0"/>
          </a:p>
          <a:p>
            <a:r>
              <a:rPr lang="ko-KR" altLang="en-US" dirty="0"/>
              <a:t>지도 연동으로 보호소 위치보기</a:t>
            </a:r>
          </a:p>
          <a:p>
            <a:r>
              <a:rPr lang="ko-KR" altLang="en-US" dirty="0" err="1" smtClean="0"/>
              <a:t>즐겨찾기</a:t>
            </a:r>
            <a:r>
              <a:rPr lang="ko-KR" altLang="en-US" dirty="0" smtClean="0"/>
              <a:t> </a:t>
            </a:r>
            <a:r>
              <a:rPr lang="ko-KR" altLang="en-US" dirty="0"/>
              <a:t>기능</a:t>
            </a:r>
            <a:endParaRPr lang="en-US" altLang="ko-KR" dirty="0" smtClean="0"/>
          </a:p>
          <a:p>
            <a:r>
              <a:rPr lang="ko-KR" altLang="en-US" dirty="0"/>
              <a:t>탭을 나눠서 </a:t>
            </a:r>
            <a:r>
              <a:rPr lang="ko-KR" altLang="en-US" dirty="0" err="1"/>
              <a:t>두번째</a:t>
            </a:r>
            <a:r>
              <a:rPr lang="ko-KR" altLang="en-US" dirty="0"/>
              <a:t> 탭에 </a:t>
            </a:r>
            <a:r>
              <a:rPr lang="ko-KR" altLang="en-US" dirty="0" err="1"/>
              <a:t>즐겨찾기</a:t>
            </a:r>
            <a:r>
              <a:rPr lang="ko-KR" altLang="en-US" dirty="0"/>
              <a:t> 해 놓은 리스트 </a:t>
            </a:r>
            <a:r>
              <a:rPr lang="ko-KR" altLang="en-US" dirty="0" smtClean="0"/>
              <a:t>모아보기 </a:t>
            </a:r>
            <a:endParaRPr lang="en-US" altLang="ko-KR" dirty="0" smtClean="0"/>
          </a:p>
          <a:p>
            <a:r>
              <a:rPr lang="ko-KR" altLang="en-US" dirty="0" err="1"/>
              <a:t>세번째</a:t>
            </a:r>
            <a:r>
              <a:rPr lang="ko-KR" altLang="en-US" dirty="0"/>
              <a:t> 탭에 통계</a:t>
            </a:r>
            <a:r>
              <a:rPr lang="en-US" altLang="ko-KR" dirty="0"/>
              <a:t>(</a:t>
            </a:r>
            <a:r>
              <a:rPr lang="ko-KR" altLang="en-US" dirty="0"/>
              <a:t>품종 별 유기동물 </a:t>
            </a:r>
            <a:r>
              <a:rPr lang="ko-KR" altLang="en-US" dirty="0" err="1"/>
              <a:t>마리수</a:t>
            </a:r>
            <a:r>
              <a:rPr lang="en-US" altLang="ko-KR" dirty="0"/>
              <a:t>) </a:t>
            </a:r>
            <a:r>
              <a:rPr lang="ko-KR" altLang="en-US" dirty="0"/>
              <a:t>그래프 </a:t>
            </a:r>
            <a:r>
              <a:rPr lang="ko-KR" altLang="en-US" dirty="0" smtClean="0"/>
              <a:t>출력할 예정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9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-459432"/>
            <a:ext cx="7924800" cy="1143000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85424"/>
              </p:ext>
            </p:extLst>
          </p:nvPr>
        </p:nvGraphicFramePr>
        <p:xfrm>
          <a:off x="323528" y="836712"/>
          <a:ext cx="8424937" cy="57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3384376"/>
                <a:gridCol w="3096344"/>
                <a:gridCol w="648073"/>
              </a:tblGrid>
              <a:tr h="3708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세부계획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시행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(5.01~5.04)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파이썬</a:t>
                      </a:r>
                      <a:r>
                        <a:rPr lang="ko-KR" altLang="en-US" dirty="0"/>
                        <a:t> 모듈</a:t>
                      </a:r>
                      <a:r>
                        <a:rPr lang="en-US" altLang="ko-KR" dirty="0"/>
                        <a:t>,Open API</a:t>
                      </a:r>
                      <a:r>
                        <a:rPr lang="ko-KR" altLang="en-US" dirty="0"/>
                        <a:t>조사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응용 </a:t>
                      </a:r>
                      <a:r>
                        <a:rPr lang="ko-KR" altLang="en-US" dirty="0" err="1"/>
                        <a:t>앱</a:t>
                      </a:r>
                      <a:r>
                        <a:rPr lang="ko-KR" altLang="en-US" dirty="0"/>
                        <a:t> 개발 예시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 공공 데이터 포털 활용 사례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(5.05~5.11)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기능 확인 및 구현 가능 기능조사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유기동물 정보 서비스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를 동해 구현 가능한 기능조사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(5.12~5.18)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기획발표 </a:t>
                      </a:r>
                      <a:r>
                        <a:rPr lang="en-US" altLang="ko-KR" dirty="0"/>
                        <a:t>5.16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tkinter</a:t>
                      </a:r>
                      <a:r>
                        <a:rPr lang="en-US" altLang="ko-KR" dirty="0"/>
                        <a:t> GUI </a:t>
                      </a:r>
                      <a:r>
                        <a:rPr lang="ko-KR" altLang="en-US" dirty="0"/>
                        <a:t>를 통해 인터페이스를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(5.19~5.25)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다양한 검색 및 조회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유기동물 정보 조회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보호소 조회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품종 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마리 수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dirty="0"/>
                        <a:t>전화번호 조회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(5.26~6.01)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중간발표 </a:t>
                      </a:r>
                      <a:r>
                        <a:rPr lang="en-US" altLang="ko-KR" dirty="0"/>
                        <a:t>5.29</a:t>
                      </a:r>
                    </a:p>
                    <a:p>
                      <a:pPr latinLnBrk="1"/>
                      <a:r>
                        <a:rPr lang="ko-KR" altLang="en-US" baseline="0" dirty="0"/>
                        <a:t>정렬기능 구현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Youtube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활용 중간 시연 발표</a:t>
                      </a:r>
                      <a:endParaRPr lang="en-US" altLang="ko-KR" baseline="0" dirty="0"/>
                    </a:p>
                    <a:p>
                      <a:r>
                        <a:rPr lang="ko-KR" altLang="en-US" baseline="0" dirty="0"/>
                        <a:t>정렬 기능 구현</a:t>
                      </a:r>
                      <a:r>
                        <a:rPr lang="en-US" altLang="ko-KR" baseline="0" dirty="0"/>
                        <a:t>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(6.02~6.08)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검색 </a:t>
                      </a:r>
                      <a:r>
                        <a:rPr lang="ko-KR" altLang="en-US" dirty="0" err="1"/>
                        <a:t>필터링</a:t>
                      </a:r>
                      <a:r>
                        <a:rPr lang="ko-KR" altLang="en-US" dirty="0"/>
                        <a:t> 기능</a:t>
                      </a:r>
                      <a:r>
                        <a:rPr lang="ko-KR" altLang="en-US" baseline="0" dirty="0"/>
                        <a:t>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검색 </a:t>
                      </a:r>
                      <a:r>
                        <a:rPr lang="ko-KR" altLang="en-US" dirty="0" err="1"/>
                        <a:t>필터링</a:t>
                      </a:r>
                      <a:r>
                        <a:rPr lang="ko-KR" altLang="en-US" dirty="0"/>
                        <a:t> 기능 </a:t>
                      </a:r>
                      <a:r>
                        <a:rPr lang="ko-KR" altLang="en-US" dirty="0" smtClean="0"/>
                        <a:t>구현</a:t>
                      </a:r>
                      <a:endParaRPr lang="en-US" altLang="ko-KR" dirty="0" smtClean="0"/>
                    </a:p>
                    <a:p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보내기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(6.09~6.15)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추가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그래프 출력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지도 연동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추가 세부 기능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진행중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(6.16~6.22)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최종발표 </a:t>
                      </a:r>
                      <a:r>
                        <a:rPr lang="en-US" altLang="ko-KR" dirty="0"/>
                        <a:t>6.20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Youtube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활용 최종 시연 발표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910558"/>
      </p:ext>
    </p:extLst>
  </p:cSld>
  <p:clrMapOvr>
    <a:masterClrMapping/>
  </p:clrMapOvr>
</p:sld>
</file>

<file path=ppt/theme/theme1.xml><?xml version="1.0" encoding="utf-8"?>
<a:theme xmlns:a="http://schemas.openxmlformats.org/drawingml/2006/main" name="수평선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수평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300</TotalTime>
  <Words>268</Words>
  <Application>Microsoft Office PowerPoint</Application>
  <PresentationFormat>화면 슬라이드 쇼(4:3)</PresentationFormat>
  <Paragraphs>78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수평선</vt:lpstr>
      <vt:lpstr>스크립트 언어 텀프로젝트 중간발표 </vt:lpstr>
      <vt:lpstr>목차</vt:lpstr>
      <vt:lpstr>사용 API</vt:lpstr>
      <vt:lpstr>구현된 기능</vt:lpstr>
      <vt:lpstr>추가 예정 기능</vt:lpstr>
      <vt:lpstr>개발일정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jsy</dc:creator>
  <cp:lastModifiedBy>jsy</cp:lastModifiedBy>
  <cp:revision>28</cp:revision>
  <dcterms:created xsi:type="dcterms:W3CDTF">2019-05-09T10:49:31Z</dcterms:created>
  <dcterms:modified xsi:type="dcterms:W3CDTF">2019-05-28T19:24:17Z</dcterms:modified>
</cp:coreProperties>
</file>