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2017184024 </a:t>
            </a:r>
            <a:r>
              <a:rPr lang="ko-KR" altLang="en-US" sz="2800" dirty="0" smtClean="0"/>
              <a:t>이예지</a:t>
            </a:r>
            <a:endParaRPr lang="en-US" altLang="ko-KR" sz="2800" dirty="0" smtClean="0"/>
          </a:p>
          <a:p>
            <a:r>
              <a:rPr lang="en-US" altLang="ko-KR" sz="2800" dirty="0" smtClean="0"/>
              <a:t>2017184032 </a:t>
            </a:r>
            <a:r>
              <a:rPr lang="ko-KR" altLang="en-US" sz="2800" dirty="0" smtClean="0"/>
              <a:t>진서영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>
                <a:latin typeface="+mj-ea"/>
              </a:rPr>
              <a:t>기획발표</a:t>
            </a:r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/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 fontScale="77500" lnSpcReduction="20000"/>
          </a:bodyPr>
          <a:lstStyle/>
          <a:p>
            <a:endParaRPr lang="ko-KR" altLang="en-US" dirty="0"/>
          </a:p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소개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 smtClean="0"/>
              <a:t>사용 </a:t>
            </a:r>
            <a:r>
              <a:rPr lang="en-US" altLang="ko-KR" sz="3600" dirty="0" smtClean="0"/>
              <a:t>API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구현기능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err="1" smtClean="0"/>
              <a:t>Tkinter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GUI 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개발일정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유기동물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고양이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정보를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정보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품종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  <a:r>
              <a:rPr lang="en-US" altLang="ko-KR" dirty="0" smtClean="0"/>
              <a:t>, </a:t>
            </a:r>
            <a:r>
              <a:rPr lang="ko-KR" altLang="en-US" dirty="0"/>
              <a:t>보호소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군구</a:t>
            </a:r>
            <a:r>
              <a:rPr lang="en-US" altLang="ko-KR" dirty="0"/>
              <a:t>/</a:t>
            </a:r>
            <a:r>
              <a:rPr lang="ko-KR" altLang="en-US" dirty="0"/>
              <a:t>시도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5111130" cy="64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유기동물 </a:t>
            </a:r>
            <a:r>
              <a:rPr lang="ko-KR" altLang="en-US" dirty="0"/>
              <a:t>보호소 조회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품종 조회</a:t>
            </a:r>
            <a:endParaRPr lang="en-US" altLang="ko-KR" dirty="0"/>
          </a:p>
          <a:p>
            <a:r>
              <a:rPr lang="ko-KR" altLang="en-US" dirty="0"/>
              <a:t>마리 수 조회 </a:t>
            </a:r>
            <a:endParaRPr lang="en-US" altLang="ko-KR" dirty="0"/>
          </a:p>
          <a:p>
            <a:r>
              <a:rPr lang="ko-KR" altLang="en-US" dirty="0" smtClean="0"/>
              <a:t>전화번호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7924800" cy="1143000"/>
          </a:xfrm>
        </p:spPr>
        <p:txBody>
          <a:bodyPr/>
          <a:lstStyle/>
          <a:p>
            <a:r>
              <a:rPr lang="en-US" altLang="ko-KR" sz="3200" dirty="0" err="1"/>
              <a:t>Tkinter</a:t>
            </a:r>
            <a:r>
              <a:rPr lang="en-US" altLang="ko-KR" sz="3200" dirty="0"/>
              <a:t> GUI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700856" y="1527249"/>
            <a:ext cx="3419872" cy="40918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유기 동물의 검색결과가 나온다</a:t>
            </a:r>
            <a:endParaRPr lang="en-US" altLang="ko-KR" dirty="0"/>
          </a:p>
          <a:p>
            <a:r>
              <a:rPr lang="ko-KR" altLang="en-US" dirty="0" smtClean="0"/>
              <a:t>보호소 주소</a:t>
            </a:r>
            <a:endParaRPr lang="en-US" altLang="ko-KR" dirty="0" smtClean="0"/>
          </a:p>
          <a:p>
            <a:r>
              <a:rPr lang="ko-KR" altLang="en-US" dirty="0" smtClean="0"/>
              <a:t>보호소 </a:t>
            </a:r>
            <a:r>
              <a:rPr lang="ko-KR" altLang="en-US" dirty="0"/>
              <a:t>이름</a:t>
            </a:r>
          </a:p>
          <a:p>
            <a:r>
              <a:rPr lang="ko-KR" altLang="en-US" dirty="0" smtClean="0"/>
              <a:t>보호소 번호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endParaRPr lang="ko-KR" altLang="en-US" dirty="0"/>
          </a:p>
          <a:p>
            <a:r>
              <a:rPr lang="ko-KR" altLang="en-US" dirty="0" smtClean="0"/>
              <a:t>털 색깔</a:t>
            </a:r>
            <a:endParaRPr lang="en-US" altLang="ko-KR" dirty="0"/>
          </a:p>
          <a:p>
            <a:r>
              <a:rPr lang="ko-KR" altLang="en-US" dirty="0" smtClean="0"/>
              <a:t>유기날짜</a:t>
            </a:r>
            <a:endParaRPr lang="ko-KR" altLang="en-US" dirty="0"/>
          </a:p>
          <a:p>
            <a:r>
              <a:rPr lang="ko-KR" altLang="en-US" dirty="0" smtClean="0"/>
              <a:t>종</a:t>
            </a:r>
            <a:endParaRPr lang="ko-KR" altLang="en-US" dirty="0"/>
          </a:p>
          <a:p>
            <a:r>
              <a:rPr lang="ko-KR" altLang="en-US" dirty="0" smtClean="0"/>
              <a:t>성별</a:t>
            </a:r>
            <a:endParaRPr lang="ko-KR" altLang="en-US" dirty="0"/>
          </a:p>
          <a:p>
            <a:r>
              <a:rPr lang="ko-KR" altLang="en-US" dirty="0" smtClean="0"/>
              <a:t>상태 </a:t>
            </a:r>
            <a:r>
              <a:rPr lang="ko-KR" altLang="en-US" dirty="0"/>
              <a:t>안락사</a:t>
            </a:r>
            <a:r>
              <a:rPr lang="en-US" altLang="ko-KR" dirty="0"/>
              <a:t>,</a:t>
            </a:r>
            <a:r>
              <a:rPr lang="ko-KR" altLang="en-US" dirty="0"/>
              <a:t>반환</a:t>
            </a:r>
            <a:r>
              <a:rPr lang="en-US" altLang="ko-KR" dirty="0"/>
              <a:t>,</a:t>
            </a:r>
            <a:r>
              <a:rPr lang="ko-KR" altLang="en-US" dirty="0"/>
              <a:t>입양 등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특징</a:t>
            </a:r>
            <a:endParaRPr lang="ko-KR" altLang="en-US" dirty="0"/>
          </a:p>
          <a:p>
            <a:r>
              <a:rPr lang="ko-KR" altLang="en-US" dirty="0" smtClean="0"/>
              <a:t>몸무게</a:t>
            </a:r>
            <a:endParaRPr lang="en-US" altLang="ko-KR" dirty="0" smtClean="0"/>
          </a:p>
        </p:txBody>
      </p:sp>
      <p:pic>
        <p:nvPicPr>
          <p:cNvPr id="1026" name="Picture 2" descr="C:\Users\jsy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962526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유기 동물 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808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검색옵션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61167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강아지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636" y="16231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고양이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4532" y="16079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전체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44" y="1900139"/>
            <a:ext cx="105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지</a:t>
            </a:r>
            <a:r>
              <a:rPr lang="ko-KR" altLang="en-US" sz="1400" dirty="0">
                <a:solidFill>
                  <a:schemeClr val="bg1"/>
                </a:solidFill>
              </a:rPr>
              <a:t>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5956" y="242088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검색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85293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정렬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0576" y="28360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날짜순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416" y="28360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지역순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0328" y="535147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이미</a:t>
            </a:r>
            <a:r>
              <a:rPr lang="ko-KR" altLang="en-US" sz="14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1840" y="47971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이메</a:t>
            </a:r>
            <a:r>
              <a:rPr lang="ko-KR" altLang="en-US" sz="1400">
                <a:solidFill>
                  <a:schemeClr val="bg1"/>
                </a:solidFill>
              </a:rPr>
              <a:t>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620" y="5325314"/>
            <a:ext cx="179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보호소 위치보기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4067944" y="1761637"/>
            <a:ext cx="2016224" cy="19188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94466" y="5505360"/>
            <a:ext cx="2289702" cy="23503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35060" y="555573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사이트가 나온다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-459432"/>
            <a:ext cx="7924800" cy="1143000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52982147"/>
              </p:ext>
            </p:extLst>
          </p:nvPr>
        </p:nvGraphicFramePr>
        <p:xfrm>
          <a:off x="611560" y="980728"/>
          <a:ext cx="8066856" cy="555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73"/>
                <a:gridCol w="3371743"/>
                <a:gridCol w="33737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(5.01~5.04)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모듈</a:t>
                      </a:r>
                      <a:r>
                        <a:rPr lang="en-US" altLang="ko-KR" dirty="0" smtClean="0"/>
                        <a:t>,Open API</a:t>
                      </a:r>
                      <a:r>
                        <a:rPr lang="ko-KR" altLang="en-US" dirty="0" smtClean="0"/>
                        <a:t>조사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응용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 공공 데이터 포털 활용 사례 조사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(5.05~5.11)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기능 확인 및 구현 가능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유기동물 정보 서비스 </a:t>
                      </a:r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동해 구현 가능한 기능조사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5.16</a:t>
                      </a:r>
                    </a:p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 공공 데이터 포털 </a:t>
                      </a:r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검색 및 조회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유기동물 정보 조회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보호소 </a:t>
                      </a:r>
                      <a:r>
                        <a:rPr lang="ko-KR" altLang="en-US" dirty="0" smtClean="0"/>
                        <a:t>조회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품종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마리 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전화번호 조회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중간발표 </a:t>
                      </a:r>
                      <a:r>
                        <a:rPr lang="en-US" altLang="ko-KR" dirty="0" smtClean="0"/>
                        <a:t>5.29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검색 </a:t>
                      </a:r>
                      <a:r>
                        <a:rPr lang="ko-KR" altLang="en-US" dirty="0" err="1" smtClean="0"/>
                        <a:t>필터링</a:t>
                      </a:r>
                      <a:r>
                        <a:rPr lang="ko-KR" altLang="en-US" dirty="0" smtClean="0"/>
                        <a:t> 기능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중간 시연 발표</a:t>
                      </a:r>
                      <a:r>
                        <a:rPr lang="en-US" altLang="ko-KR" baseline="0" dirty="0" smtClean="0"/>
                        <a:t> , </a:t>
                      </a:r>
                      <a:r>
                        <a:rPr lang="ko-KR" altLang="en-US" baseline="0" dirty="0" smtClean="0"/>
                        <a:t>검색 </a:t>
                      </a:r>
                      <a:r>
                        <a:rPr lang="ko-KR" altLang="en-US" baseline="0" dirty="0" err="1" smtClean="0"/>
                        <a:t>필터링</a:t>
                      </a:r>
                      <a:r>
                        <a:rPr lang="ko-KR" altLang="en-US" baseline="0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70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(6.02~6.08)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dirty="0" smtClean="0"/>
                        <a:t> GUI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dirty="0" smtClean="0"/>
                        <a:t> GUI </a:t>
                      </a:r>
                      <a:r>
                        <a:rPr lang="ko-KR" altLang="en-US" dirty="0" smtClean="0"/>
                        <a:t>를 통해 인터페이스를 구현</a:t>
                      </a:r>
                      <a:endParaRPr lang="ko-KR" altLang="en-US" dirty="0"/>
                    </a:p>
                  </a:txBody>
                  <a:tcPr/>
                </a:tc>
              </a:tr>
              <a:tr h="4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(6.09~6.15)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추가 기능 구현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전송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정렬기능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위치 지도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동물 이미지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최종발표 </a:t>
                      </a:r>
                      <a:r>
                        <a:rPr lang="en-US" altLang="ko-KR" dirty="0" smtClean="0"/>
                        <a:t>6.20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최종 시연 발표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175</TotalTime>
  <Words>250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수평선</vt:lpstr>
      <vt:lpstr>스크립트 언어 텀프로젝트 기획발표 </vt:lpstr>
      <vt:lpstr>목차</vt:lpstr>
      <vt:lpstr>프로그램 소개</vt:lpstr>
      <vt:lpstr>사용 API</vt:lpstr>
      <vt:lpstr>구현기능</vt:lpstr>
      <vt:lpstr>Tkinter GUI </vt:lpstr>
      <vt:lpstr>개발일정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19</cp:revision>
  <dcterms:created xsi:type="dcterms:W3CDTF">2019-05-09T10:49:31Z</dcterms:created>
  <dcterms:modified xsi:type="dcterms:W3CDTF">2019-05-09T13:52:35Z</dcterms:modified>
</cp:coreProperties>
</file>