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6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52F36A6-A4D8-4A3C-BE6D-40AF0F26CC1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186400" y="5459261"/>
            <a:ext cx="4314800" cy="1396752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2017184024 </a:t>
            </a:r>
            <a:r>
              <a:rPr lang="ko-KR" altLang="en-US" sz="2800" dirty="0" smtClean="0"/>
              <a:t>이예지</a:t>
            </a:r>
            <a:endParaRPr lang="en-US" altLang="ko-KR" sz="2800" dirty="0" smtClean="0"/>
          </a:p>
          <a:p>
            <a:r>
              <a:rPr lang="en-US" altLang="ko-KR" sz="2800" dirty="0" smtClean="0"/>
              <a:t>2017184032 </a:t>
            </a:r>
            <a:r>
              <a:rPr lang="ko-KR" altLang="en-US" sz="2800" dirty="0" smtClean="0"/>
              <a:t>진서영</a:t>
            </a:r>
            <a:endParaRPr lang="ko-KR" altLang="en-US" sz="280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2780928"/>
            <a:ext cx="8424936" cy="14813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스크립트 언어 </a:t>
            </a:r>
            <a:r>
              <a:rPr lang="ko-KR" altLang="en-US" dirty="0" err="1" smtClean="0"/>
              <a:t>텀프로젝트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2400" dirty="0">
                <a:latin typeface="+mj-ea"/>
              </a:rPr>
              <a:t>기획발표</a:t>
            </a:r>
            <a:r>
              <a:rPr lang="ko-KR" altLang="en-US" dirty="0">
                <a:latin typeface="HY나무L" panose="02030600000101010101" pitchFamily="18" charset="-127"/>
                <a:ea typeface="HY나무L" panose="02030600000101010101" pitchFamily="18" charset="-127"/>
              </a:rPr>
              <a:t/>
            </a:r>
            <a:br>
              <a:rPr lang="ko-KR" altLang="en-US" dirty="0">
                <a:latin typeface="HY나무L" panose="02030600000101010101" pitchFamily="18" charset="-127"/>
                <a:ea typeface="HY나무L" panose="02030600000101010101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807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6000" dirty="0" smtClean="0"/>
              <a:t>목차</a:t>
            </a:r>
            <a:endParaRPr lang="ko-KR" altLang="en-US" sz="6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395536" y="1340768"/>
            <a:ext cx="8229600" cy="4876800"/>
          </a:xfrm>
        </p:spPr>
        <p:txBody>
          <a:bodyPr>
            <a:normAutofit fontScale="92500" lnSpcReduction="10000"/>
          </a:bodyPr>
          <a:lstStyle/>
          <a:p>
            <a:endParaRPr lang="ko-KR" altLang="en-US" dirty="0"/>
          </a:p>
          <a:p>
            <a:r>
              <a:rPr lang="ko-KR" altLang="en-US" sz="3600" dirty="0"/>
              <a:t>프로그램 </a:t>
            </a:r>
            <a:r>
              <a:rPr lang="ko-KR" altLang="en-US" sz="3600" dirty="0" smtClean="0"/>
              <a:t>소개</a:t>
            </a:r>
            <a:endParaRPr lang="en-US" altLang="ko-KR" sz="3600" dirty="0" smtClean="0"/>
          </a:p>
          <a:p>
            <a:pPr marL="0" indent="0">
              <a:buNone/>
            </a:pPr>
            <a:endParaRPr lang="en-US" altLang="ko-KR" sz="3600" dirty="0"/>
          </a:p>
          <a:p>
            <a:r>
              <a:rPr lang="ko-KR" altLang="en-US" sz="3600" dirty="0" smtClean="0"/>
              <a:t>사용 </a:t>
            </a:r>
            <a:r>
              <a:rPr lang="en-US" altLang="ko-KR" sz="3600" dirty="0" smtClean="0"/>
              <a:t>API</a:t>
            </a:r>
          </a:p>
          <a:p>
            <a:pPr marL="0" indent="0">
              <a:buNone/>
            </a:pPr>
            <a:endParaRPr lang="en-US" altLang="ko-KR" sz="3600" dirty="0" smtClean="0"/>
          </a:p>
          <a:p>
            <a:r>
              <a:rPr lang="ko-KR" altLang="en-US" sz="3600" dirty="0" smtClean="0"/>
              <a:t>구현기능</a:t>
            </a:r>
            <a:endParaRPr lang="en-US" altLang="ko-KR" sz="3600" dirty="0" smtClean="0"/>
          </a:p>
          <a:p>
            <a:pPr marL="0" indent="0">
              <a:buNone/>
            </a:pPr>
            <a:endParaRPr lang="en-US" altLang="ko-KR" sz="3600" dirty="0" smtClean="0"/>
          </a:p>
          <a:p>
            <a:r>
              <a:rPr lang="ko-KR" altLang="en-US" sz="3600" dirty="0" smtClean="0"/>
              <a:t>개발일정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4316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유기동물</a:t>
            </a:r>
            <a:r>
              <a:rPr lang="en-US" altLang="ko-KR" dirty="0" smtClean="0"/>
              <a:t>(</a:t>
            </a:r>
            <a:r>
              <a:rPr lang="ko-KR" altLang="en-US" dirty="0" smtClean="0"/>
              <a:t>강아지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고양이</a:t>
            </a:r>
            <a:r>
              <a:rPr lang="en-US" altLang="ko-KR" dirty="0"/>
              <a:t> </a:t>
            </a:r>
            <a:r>
              <a:rPr lang="ko-KR" altLang="en-US" dirty="0" smtClean="0"/>
              <a:t>등등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정보를 </a:t>
            </a:r>
            <a:r>
              <a:rPr lang="ko-KR" altLang="en-US" dirty="0" smtClean="0"/>
              <a:t>조회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정보 </a:t>
            </a:r>
            <a:r>
              <a:rPr lang="ko-KR" altLang="en-US" dirty="0"/>
              <a:t>조회</a:t>
            </a:r>
            <a:r>
              <a:rPr lang="en-US" altLang="ko-KR" dirty="0"/>
              <a:t>, </a:t>
            </a:r>
            <a:r>
              <a:rPr lang="ko-KR" altLang="en-US" dirty="0"/>
              <a:t>품종 조건</a:t>
            </a:r>
            <a:r>
              <a:rPr lang="en-US" altLang="ko-KR" dirty="0"/>
              <a:t>, </a:t>
            </a:r>
            <a:r>
              <a:rPr lang="ko-KR" altLang="en-US" dirty="0"/>
              <a:t>보호소 조건</a:t>
            </a:r>
            <a:r>
              <a:rPr lang="en-US" altLang="ko-KR" dirty="0"/>
              <a:t>, </a:t>
            </a:r>
            <a:r>
              <a:rPr lang="ko-KR" altLang="en-US" dirty="0" err="1"/>
              <a:t>시군구</a:t>
            </a:r>
            <a:r>
              <a:rPr lang="en-US" altLang="ko-KR" dirty="0"/>
              <a:t>/</a:t>
            </a:r>
            <a:r>
              <a:rPr lang="ko-KR" altLang="en-US" dirty="0"/>
              <a:t>시도 조건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355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32656"/>
            <a:ext cx="5111130" cy="6408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24944"/>
            <a:ext cx="6588013" cy="681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70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유기동물 </a:t>
            </a:r>
            <a:r>
              <a:rPr lang="ko-KR" altLang="en-US" dirty="0"/>
              <a:t>보호소 조회</a:t>
            </a:r>
            <a:r>
              <a:rPr lang="en-US" altLang="ko-KR" dirty="0"/>
              <a:t>(</a:t>
            </a:r>
            <a:r>
              <a:rPr lang="ko-KR" altLang="en-US" dirty="0"/>
              <a:t>지도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품종 조회</a:t>
            </a:r>
            <a:endParaRPr lang="en-US" altLang="ko-KR" dirty="0"/>
          </a:p>
          <a:p>
            <a:r>
              <a:rPr lang="ko-KR" altLang="en-US" dirty="0"/>
              <a:t>마리 수 조회 </a:t>
            </a:r>
            <a:endParaRPr lang="en-US" altLang="ko-KR" dirty="0"/>
          </a:p>
          <a:p>
            <a:r>
              <a:rPr lang="ko-KR" altLang="en-US" dirty="0" smtClean="0"/>
              <a:t>전화번호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360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-459432"/>
            <a:ext cx="7924800" cy="1143000"/>
          </a:xfrm>
        </p:spPr>
        <p:txBody>
          <a:bodyPr/>
          <a:lstStyle/>
          <a:p>
            <a:r>
              <a:rPr lang="ko-KR" altLang="en-US" dirty="0" smtClean="0"/>
              <a:t>개발일정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34201247"/>
              </p:ext>
            </p:extLst>
          </p:nvPr>
        </p:nvGraphicFramePr>
        <p:xfrm>
          <a:off x="611560" y="980728"/>
          <a:ext cx="8066856" cy="5557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373"/>
                <a:gridCol w="3371743"/>
                <a:gridCol w="337374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세부계획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</a:t>
                      </a:r>
                      <a:r>
                        <a:rPr lang="en-US" altLang="ko-KR" dirty="0" smtClean="0"/>
                        <a:t>(5.01~5.04)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파이썬</a:t>
                      </a:r>
                      <a:r>
                        <a:rPr lang="ko-KR" altLang="en-US" dirty="0" smtClean="0"/>
                        <a:t> 모듈</a:t>
                      </a:r>
                      <a:r>
                        <a:rPr lang="en-US" altLang="ko-KR" dirty="0" smtClean="0"/>
                        <a:t>,Open API</a:t>
                      </a:r>
                      <a:r>
                        <a:rPr lang="ko-KR" altLang="en-US" dirty="0" smtClean="0"/>
                        <a:t>조사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응용 </a:t>
                      </a:r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개발 예시 조사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국가 공공 데이터 포털 활용 사례 조사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(5.05~5.11)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상세 기능 확인 및 구현 가능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유기동물 정보 서비스 </a:t>
                      </a:r>
                      <a:r>
                        <a:rPr lang="en-US" altLang="ko-KR" dirty="0" smtClean="0"/>
                        <a:t>API</a:t>
                      </a:r>
                      <a:r>
                        <a:rPr lang="ko-KR" altLang="en-US" dirty="0" smtClean="0"/>
                        <a:t>를 동해 구현 가능한 기능조사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(5.12~5.18)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기획발표 </a:t>
                      </a:r>
                      <a:r>
                        <a:rPr lang="en-US" altLang="ko-KR" dirty="0" smtClean="0"/>
                        <a:t>5.16</a:t>
                      </a:r>
                    </a:p>
                    <a:p>
                      <a:pPr latinLnBrk="1"/>
                      <a:r>
                        <a:rPr lang="en-US" altLang="ko-KR" dirty="0" smtClean="0"/>
                        <a:t>Open</a:t>
                      </a:r>
                      <a:r>
                        <a:rPr lang="en-US" altLang="ko-KR" baseline="0" dirty="0" smtClean="0"/>
                        <a:t> API </a:t>
                      </a:r>
                      <a:r>
                        <a:rPr lang="ko-KR" altLang="en-US" baseline="0" dirty="0" smtClean="0"/>
                        <a:t>연동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국가 공공 데이터 포털 </a:t>
                      </a:r>
                      <a:r>
                        <a:rPr lang="en-US" altLang="ko-KR" dirty="0" smtClean="0"/>
                        <a:t>Open</a:t>
                      </a:r>
                      <a:r>
                        <a:rPr lang="en-US" altLang="ko-KR" baseline="0" dirty="0" smtClean="0"/>
                        <a:t> API </a:t>
                      </a:r>
                      <a:r>
                        <a:rPr lang="ko-KR" altLang="en-US" baseline="0" dirty="0" smtClean="0"/>
                        <a:t>활용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(5.19~5.25)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다양한 검색 및 조회 기능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유기동물 정보 조회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보호소 조회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(5.26~6.01)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중간발표 </a:t>
                      </a:r>
                      <a:r>
                        <a:rPr lang="en-US" altLang="ko-KR" dirty="0" smtClean="0"/>
                        <a:t>5.29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검색 </a:t>
                      </a:r>
                      <a:r>
                        <a:rPr lang="ko-KR" altLang="en-US" dirty="0" err="1" smtClean="0"/>
                        <a:t>필터링</a:t>
                      </a:r>
                      <a:r>
                        <a:rPr lang="ko-KR" altLang="en-US" dirty="0" smtClean="0"/>
                        <a:t> 기능</a:t>
                      </a:r>
                      <a:r>
                        <a:rPr lang="ko-KR" altLang="en-US" baseline="0" dirty="0" smtClean="0"/>
                        <a:t> 구현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 smtClean="0"/>
                        <a:t>Youtube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활용 중간 시연 발표</a:t>
                      </a:r>
                      <a:r>
                        <a:rPr lang="en-US" altLang="ko-KR" baseline="0" dirty="0" smtClean="0"/>
                        <a:t> , </a:t>
                      </a:r>
                      <a:r>
                        <a:rPr lang="ko-KR" altLang="en-US" baseline="0" dirty="0" smtClean="0"/>
                        <a:t>검색 </a:t>
                      </a:r>
                      <a:r>
                        <a:rPr lang="ko-KR" altLang="en-US" baseline="0" dirty="0" err="1" smtClean="0"/>
                        <a:t>필터링</a:t>
                      </a:r>
                      <a:r>
                        <a:rPr lang="ko-KR" altLang="en-US" baseline="0" dirty="0" smtClean="0"/>
                        <a:t> 기능 구현</a:t>
                      </a:r>
                      <a:endParaRPr lang="ko-KR" altLang="en-US" dirty="0"/>
                    </a:p>
                  </a:txBody>
                  <a:tcPr/>
                </a:tc>
              </a:tr>
              <a:tr h="705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(6.02~6.08)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tkinter</a:t>
                      </a:r>
                      <a:r>
                        <a:rPr lang="en-US" altLang="ko-KR" dirty="0" smtClean="0"/>
                        <a:t> GUI </a:t>
                      </a:r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 smtClean="0"/>
                        <a:t>tkinter</a:t>
                      </a:r>
                      <a:r>
                        <a:rPr lang="en-US" altLang="ko-KR" dirty="0" smtClean="0"/>
                        <a:t> GUI </a:t>
                      </a:r>
                      <a:r>
                        <a:rPr lang="ko-KR" altLang="en-US" dirty="0" smtClean="0"/>
                        <a:t>를 통해 인터페이스를 구현</a:t>
                      </a:r>
                      <a:endParaRPr lang="ko-KR" altLang="en-US" dirty="0"/>
                    </a:p>
                  </a:txBody>
                  <a:tcPr/>
                </a:tc>
              </a:tr>
              <a:tr h="619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(6.09~6.15)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이메일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정렬기능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 smtClean="0"/>
                        <a:t>정렬 기능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err="1" smtClean="0"/>
                        <a:t>이메일</a:t>
                      </a:r>
                      <a:r>
                        <a:rPr lang="ko-KR" altLang="en-US" baseline="0" dirty="0" smtClean="0"/>
                        <a:t> 전송 등 추가 기능 구현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(6.16~6.22)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최종발표 </a:t>
                      </a:r>
                      <a:r>
                        <a:rPr lang="en-US" altLang="ko-KR" dirty="0" smtClean="0"/>
                        <a:t>6.20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Youtube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활용 최종 시연 발표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91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수평선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수평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77</TotalTime>
  <Words>188</Words>
  <Application>Microsoft Office PowerPoint</Application>
  <PresentationFormat>화면 슬라이드 쇼(4:3)</PresentationFormat>
  <Paragraphs>60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수평선</vt:lpstr>
      <vt:lpstr>스크립트 언어 텀프로젝트 기획발표 </vt:lpstr>
      <vt:lpstr>목차</vt:lpstr>
      <vt:lpstr>프로그램 소개</vt:lpstr>
      <vt:lpstr>사용 API</vt:lpstr>
      <vt:lpstr>구현기능</vt:lpstr>
      <vt:lpstr>개발일정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jsy</dc:creator>
  <cp:lastModifiedBy>jsy</cp:lastModifiedBy>
  <cp:revision>10</cp:revision>
  <dcterms:created xsi:type="dcterms:W3CDTF">2019-05-09T10:49:31Z</dcterms:created>
  <dcterms:modified xsi:type="dcterms:W3CDTF">2019-05-09T12:10:29Z</dcterms:modified>
</cp:coreProperties>
</file>