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86400" y="5459261"/>
            <a:ext cx="4314800" cy="139675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2017184024 </a:t>
            </a:r>
            <a:r>
              <a:rPr lang="ko-KR" altLang="en-US" sz="2800" dirty="0" smtClean="0"/>
              <a:t>이예지</a:t>
            </a:r>
            <a:endParaRPr lang="en-US" altLang="ko-KR" sz="2800" dirty="0" smtClean="0"/>
          </a:p>
          <a:p>
            <a:r>
              <a:rPr lang="en-US" altLang="ko-KR" sz="2800" dirty="0" smtClean="0"/>
              <a:t>2017184032 </a:t>
            </a:r>
            <a:r>
              <a:rPr lang="ko-KR" altLang="en-US" sz="2800" dirty="0" smtClean="0"/>
              <a:t>진서영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8424936" cy="1481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>
                <a:latin typeface="+mj-ea"/>
              </a:rPr>
              <a:t>기획발표</a:t>
            </a:r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/>
            </a:r>
            <a:b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dirty="0" smtClean="0"/>
              <a:t>목차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229600" cy="4876800"/>
          </a:xfrm>
        </p:spPr>
        <p:txBody>
          <a:bodyPr>
            <a:normAutofit fontScale="92500" lnSpcReduction="10000"/>
          </a:bodyPr>
          <a:lstStyle/>
          <a:p>
            <a:endParaRPr lang="ko-KR" altLang="en-US" dirty="0"/>
          </a:p>
          <a:p>
            <a:r>
              <a:rPr lang="ko-KR" altLang="en-US" sz="3600" dirty="0"/>
              <a:t>프로그램 </a:t>
            </a:r>
            <a:r>
              <a:rPr lang="ko-KR" altLang="en-US" sz="3600" dirty="0" smtClean="0"/>
              <a:t>소개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  <a:p>
            <a:r>
              <a:rPr lang="ko-KR" altLang="en-US" sz="3600" dirty="0" smtClean="0"/>
              <a:t>사용 </a:t>
            </a:r>
            <a:r>
              <a:rPr lang="en-US" altLang="ko-KR" sz="3600" dirty="0" smtClean="0"/>
              <a:t>API</a:t>
            </a:r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ko-KR" altLang="en-US" sz="3600" dirty="0" smtClean="0"/>
              <a:t>구현기능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ko-KR" altLang="en-US" sz="3600" dirty="0" smtClean="0"/>
              <a:t>개발일정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31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유기동물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강아지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고양이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정보를 조회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656"/>
            <a:ext cx="5111130" cy="64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6588013" cy="68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유기동물 </a:t>
            </a:r>
            <a:r>
              <a:rPr lang="ko-KR" altLang="en-US" dirty="0"/>
              <a:t>보호소 조회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품종 조회</a:t>
            </a:r>
            <a:endParaRPr lang="en-US" altLang="ko-KR" dirty="0"/>
          </a:p>
          <a:p>
            <a:r>
              <a:rPr lang="ko-KR" altLang="en-US" dirty="0"/>
              <a:t>마리 수 조회 </a:t>
            </a:r>
            <a:endParaRPr lang="en-US" altLang="ko-KR" dirty="0"/>
          </a:p>
          <a:p>
            <a:r>
              <a:rPr lang="ko-KR" altLang="en-US" dirty="0" smtClean="0"/>
              <a:t>전화번호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6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45</TotalTime>
  <Words>42</Words>
  <Application>Microsoft Office PowerPoint</Application>
  <PresentationFormat>화면 슬라이드 쇼(4:3)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수평선</vt:lpstr>
      <vt:lpstr>스크립트 언어 텀프로젝트 기획발표 </vt:lpstr>
      <vt:lpstr>목차</vt:lpstr>
      <vt:lpstr>프로그램 소개</vt:lpstr>
      <vt:lpstr>사용 API</vt:lpstr>
      <vt:lpstr>구현기능</vt:lpstr>
      <vt:lpstr>개발일정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6</cp:revision>
  <dcterms:created xsi:type="dcterms:W3CDTF">2019-05-09T10:49:31Z</dcterms:created>
  <dcterms:modified xsi:type="dcterms:W3CDTF">2019-05-09T11:35:09Z</dcterms:modified>
</cp:coreProperties>
</file>