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86400" y="5459261"/>
            <a:ext cx="4314800" cy="139675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2017184024 </a:t>
            </a:r>
            <a:r>
              <a:rPr lang="ko-KR" altLang="en-US" sz="2800" dirty="0" smtClean="0"/>
              <a:t>이예지</a:t>
            </a:r>
            <a:endParaRPr lang="en-US" altLang="ko-KR" sz="2800" dirty="0" smtClean="0"/>
          </a:p>
          <a:p>
            <a:r>
              <a:rPr lang="en-US" altLang="ko-KR" sz="2800" dirty="0" smtClean="0"/>
              <a:t>2017184032 </a:t>
            </a:r>
            <a:r>
              <a:rPr lang="ko-KR" altLang="en-US" sz="2800" dirty="0" smtClean="0"/>
              <a:t>진서영</a:t>
            </a:r>
            <a:endParaRPr lang="ko-KR" altLang="en-US" sz="28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780928"/>
            <a:ext cx="8424936" cy="1481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스크립트 언어 </a:t>
            </a:r>
            <a:r>
              <a:rPr lang="ko-KR" altLang="en-US" dirty="0" err="1" smtClean="0"/>
              <a:t>텀프로젝트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400" dirty="0">
                <a:latin typeface="+mj-ea"/>
              </a:rPr>
              <a:t>기획발표</a:t>
            </a:r>
            <a: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  <a:t/>
            </a:r>
            <a:b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07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6000" dirty="0" smtClean="0"/>
              <a:t>목차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395536" y="1340768"/>
            <a:ext cx="8229600" cy="4876800"/>
          </a:xfrm>
        </p:spPr>
        <p:txBody>
          <a:bodyPr>
            <a:normAutofit fontScale="92500" lnSpcReduction="10000"/>
          </a:bodyPr>
          <a:lstStyle/>
          <a:p>
            <a:endParaRPr lang="ko-KR" altLang="en-US" dirty="0"/>
          </a:p>
          <a:p>
            <a:r>
              <a:rPr lang="ko-KR" altLang="en-US" sz="3600" dirty="0"/>
              <a:t>프로그램 </a:t>
            </a:r>
            <a:r>
              <a:rPr lang="ko-KR" altLang="en-US" sz="3600" dirty="0" smtClean="0"/>
              <a:t>소개</a:t>
            </a:r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/>
          </a:p>
          <a:p>
            <a:r>
              <a:rPr lang="ko-KR" altLang="en-US" sz="3600" dirty="0" smtClean="0"/>
              <a:t>사용 </a:t>
            </a:r>
            <a:r>
              <a:rPr lang="en-US" altLang="ko-KR" sz="3600" dirty="0" smtClean="0"/>
              <a:t>API</a:t>
            </a:r>
          </a:p>
          <a:p>
            <a:pPr marL="0" indent="0">
              <a:buNone/>
            </a:pPr>
            <a:endParaRPr lang="en-US" altLang="ko-KR" sz="3600" dirty="0" smtClean="0"/>
          </a:p>
          <a:p>
            <a:r>
              <a:rPr lang="ko-KR" altLang="en-US" sz="3600" dirty="0" smtClean="0"/>
              <a:t>구현기능</a:t>
            </a:r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 smtClean="0"/>
          </a:p>
          <a:p>
            <a:r>
              <a:rPr lang="ko-KR" altLang="en-US" sz="3600" dirty="0" smtClean="0"/>
              <a:t>개발일정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431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유기동물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강아지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고양이</a:t>
            </a:r>
            <a:r>
              <a:rPr lang="en-US" altLang="ko-KR" dirty="0"/>
              <a:t>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정보를 조회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5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32656"/>
            <a:ext cx="5111130" cy="640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6588013" cy="68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유기동물 </a:t>
            </a:r>
            <a:r>
              <a:rPr lang="ko-KR" altLang="en-US" dirty="0"/>
              <a:t>보호소 조회</a:t>
            </a:r>
            <a:r>
              <a:rPr lang="en-US" altLang="ko-KR" dirty="0"/>
              <a:t>(</a:t>
            </a:r>
            <a:r>
              <a:rPr lang="ko-KR" altLang="en-US" dirty="0"/>
              <a:t>지도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품종 조회</a:t>
            </a:r>
            <a:endParaRPr lang="en-US" altLang="ko-KR" dirty="0"/>
          </a:p>
          <a:p>
            <a:r>
              <a:rPr lang="ko-KR" altLang="en-US" dirty="0"/>
              <a:t>마리 수 조회 </a:t>
            </a:r>
            <a:endParaRPr lang="en-US" altLang="ko-KR" dirty="0"/>
          </a:p>
          <a:p>
            <a:r>
              <a:rPr lang="ko-KR" altLang="en-US" dirty="0" smtClean="0"/>
              <a:t>전화번호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6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9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수평선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43</TotalTime>
  <Words>42</Words>
  <Application>Microsoft Office PowerPoint</Application>
  <PresentationFormat>화면 슬라이드 쇼(4:3)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수평선</vt:lpstr>
      <vt:lpstr>스크립트 언어 텀프로젝트 기획발표 </vt:lpstr>
      <vt:lpstr>목차</vt:lpstr>
      <vt:lpstr>프로그램 소개</vt:lpstr>
      <vt:lpstr>사용 API</vt:lpstr>
      <vt:lpstr>구현기능</vt:lpstr>
      <vt:lpstr>개발일정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jsy</cp:lastModifiedBy>
  <cp:revision>6</cp:revision>
  <dcterms:created xsi:type="dcterms:W3CDTF">2019-05-09T10:49:31Z</dcterms:created>
  <dcterms:modified xsi:type="dcterms:W3CDTF">2019-05-09T11:32:49Z</dcterms:modified>
</cp:coreProperties>
</file>