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52F36A6-A4D8-4A3C-BE6D-40AF0F26CC14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186400" y="5459261"/>
            <a:ext cx="4314800" cy="139675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2017184024 </a:t>
            </a:r>
            <a:r>
              <a:rPr lang="ko-KR" altLang="en-US" sz="2800" dirty="0"/>
              <a:t>이예지</a:t>
            </a:r>
            <a:endParaRPr lang="en-US" altLang="ko-KR" sz="2800" dirty="0"/>
          </a:p>
          <a:p>
            <a:r>
              <a:rPr lang="en-US" altLang="ko-KR" sz="2800" dirty="0"/>
              <a:t>2017184032 </a:t>
            </a:r>
            <a:r>
              <a:rPr lang="ko-KR" altLang="en-US" sz="2800" dirty="0"/>
              <a:t>진서영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2780928"/>
            <a:ext cx="8424936" cy="14813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스크립트 언어 </a:t>
            </a:r>
            <a:r>
              <a:rPr lang="ko-KR" altLang="en-US" dirty="0" err="1"/>
              <a:t>텀프로젝트</a:t>
            </a:r>
            <a:br>
              <a:rPr lang="en-US" altLang="ko-KR" dirty="0"/>
            </a:br>
            <a:r>
              <a:rPr lang="ko-KR" altLang="en-US" sz="2400" dirty="0">
                <a:latin typeface="+mj-ea"/>
              </a:rPr>
              <a:t>기획발표</a:t>
            </a:r>
            <a:br>
              <a:rPr lang="ko-KR" altLang="en-US" dirty="0">
                <a:latin typeface="HY나무L" panose="02030600000101010101" pitchFamily="18" charset="-127"/>
                <a:ea typeface="HY나무L" panose="02030600000101010101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807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395536" y="1340768"/>
            <a:ext cx="8229600" cy="4876800"/>
          </a:xfrm>
        </p:spPr>
        <p:txBody>
          <a:bodyPr>
            <a:normAutofit/>
          </a:bodyPr>
          <a:lstStyle/>
          <a:p>
            <a:endParaRPr lang="ko-KR" altLang="en-US" dirty="0"/>
          </a:p>
          <a:p>
            <a:r>
              <a:rPr lang="ko-KR" altLang="en-US" sz="2000" dirty="0"/>
              <a:t>프로그램 소개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사용 </a:t>
            </a:r>
            <a:r>
              <a:rPr lang="en-US" altLang="ko-KR" sz="2000" dirty="0"/>
              <a:t>API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구현기능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Tkinter</a:t>
            </a:r>
            <a:r>
              <a:rPr lang="en-US" altLang="ko-KR" sz="2000" dirty="0"/>
              <a:t> GUI 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개발일정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43167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유기동물</a:t>
            </a:r>
            <a:r>
              <a:rPr lang="en-US" altLang="ko-KR" dirty="0"/>
              <a:t>(</a:t>
            </a:r>
            <a:r>
              <a:rPr lang="ko-KR" altLang="en-US" dirty="0"/>
              <a:t>강아지</a:t>
            </a:r>
            <a:r>
              <a:rPr lang="en-US" altLang="ko-KR" dirty="0"/>
              <a:t>, </a:t>
            </a:r>
            <a:r>
              <a:rPr lang="ko-KR" altLang="en-US" dirty="0"/>
              <a:t>고양이</a:t>
            </a:r>
            <a:r>
              <a:rPr lang="en-US" altLang="ko-KR" dirty="0"/>
              <a:t> </a:t>
            </a:r>
            <a:r>
              <a:rPr lang="ko-KR" altLang="en-US" dirty="0"/>
              <a:t>등등</a:t>
            </a:r>
            <a:r>
              <a:rPr lang="en-US" altLang="ko-KR" dirty="0"/>
              <a:t>)</a:t>
            </a:r>
            <a:r>
              <a:rPr lang="ko-KR" altLang="en-US" dirty="0"/>
              <a:t>의 정보를 조회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정보 조회</a:t>
            </a:r>
            <a:r>
              <a:rPr lang="en-US" altLang="ko-KR" dirty="0"/>
              <a:t>, </a:t>
            </a:r>
            <a:r>
              <a:rPr lang="ko-KR" altLang="en-US" dirty="0"/>
              <a:t>품종 조회</a:t>
            </a:r>
            <a:r>
              <a:rPr lang="en-US" altLang="ko-KR" dirty="0"/>
              <a:t>, </a:t>
            </a:r>
            <a:r>
              <a:rPr lang="ko-KR" altLang="en-US" dirty="0"/>
              <a:t>보호소 조회</a:t>
            </a:r>
            <a:r>
              <a:rPr lang="en-US" altLang="ko-KR" dirty="0"/>
              <a:t>, </a:t>
            </a:r>
            <a:r>
              <a:rPr lang="ko-KR" altLang="en-US" dirty="0"/>
              <a:t>시 </a:t>
            </a:r>
            <a:r>
              <a:rPr lang="ko-KR" altLang="en-US" dirty="0" err="1"/>
              <a:t>군구</a:t>
            </a:r>
            <a:r>
              <a:rPr lang="en-US" altLang="ko-KR" dirty="0"/>
              <a:t>/</a:t>
            </a:r>
            <a:r>
              <a:rPr lang="ko-KR" altLang="en-US" dirty="0"/>
              <a:t>시도 조회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55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283849"/>
            <a:ext cx="4392488" cy="5507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27" y="1844824"/>
            <a:ext cx="6588013" cy="681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01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유기동물 정보 조회</a:t>
            </a:r>
            <a:r>
              <a:rPr lang="en-US" altLang="ko-KR" dirty="0"/>
              <a:t>(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품종</a:t>
            </a:r>
            <a:r>
              <a:rPr lang="en-US" altLang="ko-KR" dirty="0"/>
              <a:t>, </a:t>
            </a:r>
            <a:r>
              <a:rPr lang="ko-KR" altLang="en-US" dirty="0"/>
              <a:t>이미지 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보호소 조회</a:t>
            </a:r>
            <a:r>
              <a:rPr lang="en-US" altLang="ko-KR" dirty="0"/>
              <a:t>(</a:t>
            </a:r>
            <a:r>
              <a:rPr lang="ko-KR" altLang="en-US" dirty="0"/>
              <a:t>지도연동</a:t>
            </a:r>
            <a:r>
              <a:rPr lang="en-US" altLang="ko-KR" dirty="0"/>
              <a:t>_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/>
              <a:t>검색 필터링 기능</a:t>
            </a:r>
            <a:r>
              <a:rPr lang="en-US" altLang="ko-KR" dirty="0"/>
              <a:t>(ex </a:t>
            </a:r>
            <a:r>
              <a:rPr lang="ko-KR" altLang="en-US" dirty="0" err="1"/>
              <a:t>축종코드</a:t>
            </a:r>
            <a:r>
              <a:rPr lang="en-US" altLang="ko-KR" dirty="0"/>
              <a:t>, </a:t>
            </a:r>
            <a:r>
              <a:rPr lang="ko-KR" altLang="en-US" dirty="0"/>
              <a:t>보호소 위치 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정렬 기능</a:t>
            </a:r>
            <a:r>
              <a:rPr lang="en-US" altLang="ko-KR" dirty="0"/>
              <a:t>(ex </a:t>
            </a:r>
            <a:r>
              <a:rPr lang="ko-KR" altLang="en-US" dirty="0"/>
              <a:t>유기날짜 순</a:t>
            </a:r>
            <a:r>
              <a:rPr lang="en-US" altLang="ko-KR" dirty="0"/>
              <a:t>, </a:t>
            </a:r>
            <a:r>
              <a:rPr lang="ko-KR" altLang="en-US" dirty="0"/>
              <a:t>보호소 </a:t>
            </a:r>
            <a:r>
              <a:rPr lang="ko-KR" altLang="en-US" dirty="0" err="1"/>
              <a:t>시군구</a:t>
            </a:r>
            <a:r>
              <a:rPr lang="ko-KR" altLang="en-US" dirty="0"/>
              <a:t> 코드 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이메일 전송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60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-459432"/>
            <a:ext cx="7924800" cy="1143000"/>
          </a:xfrm>
        </p:spPr>
        <p:txBody>
          <a:bodyPr/>
          <a:lstStyle/>
          <a:p>
            <a:r>
              <a:rPr lang="en-US" altLang="ko-KR" sz="3200" dirty="0" err="1"/>
              <a:t>Tkinter</a:t>
            </a:r>
            <a:r>
              <a:rPr lang="en-US" altLang="ko-KR" sz="3200" dirty="0"/>
              <a:t> GUI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5700856" y="1527249"/>
            <a:ext cx="3419872" cy="409186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유기 동물의 검색결과가 나온다</a:t>
            </a:r>
            <a:endParaRPr lang="en-US" altLang="ko-KR" dirty="0"/>
          </a:p>
          <a:p>
            <a:r>
              <a:rPr lang="ko-KR" altLang="en-US" dirty="0"/>
              <a:t>보호소 주소</a:t>
            </a:r>
            <a:endParaRPr lang="en-US" altLang="ko-KR" dirty="0"/>
          </a:p>
          <a:p>
            <a:r>
              <a:rPr lang="ko-KR" altLang="en-US" dirty="0"/>
              <a:t>보호소 이름</a:t>
            </a:r>
          </a:p>
          <a:p>
            <a:r>
              <a:rPr lang="ko-KR" altLang="en-US" dirty="0"/>
              <a:t>보호소 번호</a:t>
            </a:r>
            <a:endParaRPr lang="en-US" altLang="ko-KR" dirty="0"/>
          </a:p>
          <a:p>
            <a:r>
              <a:rPr lang="ko-KR" altLang="en-US" dirty="0"/>
              <a:t>나이</a:t>
            </a:r>
          </a:p>
          <a:p>
            <a:r>
              <a:rPr lang="ko-KR" altLang="en-US" dirty="0"/>
              <a:t>털 색깔</a:t>
            </a:r>
            <a:endParaRPr lang="en-US" altLang="ko-KR" dirty="0"/>
          </a:p>
          <a:p>
            <a:r>
              <a:rPr lang="ko-KR" altLang="en-US" dirty="0"/>
              <a:t>유기날짜</a:t>
            </a:r>
          </a:p>
          <a:p>
            <a:r>
              <a:rPr lang="ko-KR" altLang="en-US" dirty="0"/>
              <a:t>종</a:t>
            </a:r>
          </a:p>
          <a:p>
            <a:r>
              <a:rPr lang="ko-KR" altLang="en-US" dirty="0"/>
              <a:t>성별</a:t>
            </a:r>
          </a:p>
          <a:p>
            <a:r>
              <a:rPr lang="ko-KR" altLang="en-US" dirty="0"/>
              <a:t>상태 안락사</a:t>
            </a:r>
            <a:r>
              <a:rPr lang="en-US" altLang="ko-KR" dirty="0"/>
              <a:t>,</a:t>
            </a:r>
            <a:r>
              <a:rPr lang="ko-KR" altLang="en-US" dirty="0"/>
              <a:t>반환</a:t>
            </a:r>
            <a:r>
              <a:rPr lang="en-US" altLang="ko-KR" dirty="0"/>
              <a:t>,</a:t>
            </a:r>
            <a:r>
              <a:rPr lang="ko-KR" altLang="en-US" dirty="0"/>
              <a:t>입양 등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특징</a:t>
            </a:r>
          </a:p>
          <a:p>
            <a:r>
              <a:rPr lang="ko-KR" altLang="en-US" dirty="0"/>
              <a:t>몸무게</a:t>
            </a:r>
            <a:endParaRPr lang="en-US" altLang="ko-KR" dirty="0"/>
          </a:p>
        </p:txBody>
      </p:sp>
      <p:pic>
        <p:nvPicPr>
          <p:cNvPr id="1026" name="Picture 2" descr="C:\Users\jsy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4962526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1680" y="90872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유기 동물 조회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38083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검색옵션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161167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   강아지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5636" y="162314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   고양이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04532" y="160790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  전체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0944" y="1900139"/>
            <a:ext cx="1050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지역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75956" y="242088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   검색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560" y="2852936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정렬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00576" y="283605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날짜순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87416" y="283605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지역순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0328" y="5351472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31840" y="4797152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이메일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96620" y="5325314"/>
            <a:ext cx="1795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보호소 위치보기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9" name="구부러진 연결선 18"/>
          <p:cNvCxnSpPr/>
          <p:nvPr/>
        </p:nvCxnSpPr>
        <p:spPr>
          <a:xfrm rot="10800000" flipV="1">
            <a:off x="4067944" y="1761637"/>
            <a:ext cx="2016224" cy="191885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794466" y="5505360"/>
            <a:ext cx="2289702" cy="235039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35060" y="5555733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 사이트가 나온다</a:t>
            </a:r>
          </a:p>
        </p:txBody>
      </p:sp>
    </p:spTree>
    <p:extLst>
      <p:ext uri="{BB962C8B-B14F-4D97-AF65-F5344CB8AC3E}">
        <p14:creationId xmlns:p14="http://schemas.microsoft.com/office/powerpoint/2010/main" val="1122222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-459432"/>
            <a:ext cx="7924800" cy="1143000"/>
          </a:xfrm>
        </p:spPr>
        <p:txBody>
          <a:bodyPr/>
          <a:lstStyle/>
          <a:p>
            <a:r>
              <a:rPr lang="ko-KR" altLang="en-US" dirty="0"/>
              <a:t>개발일정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66831762"/>
              </p:ext>
            </p:extLst>
          </p:nvPr>
        </p:nvGraphicFramePr>
        <p:xfrm>
          <a:off x="611560" y="980728"/>
          <a:ext cx="8066856" cy="5557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3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  <a:r>
                        <a:rPr lang="en-US" altLang="ko-KR" dirty="0"/>
                        <a:t>(5.01~5.04)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파이썬</a:t>
                      </a:r>
                      <a:r>
                        <a:rPr lang="ko-KR" altLang="en-US" dirty="0"/>
                        <a:t> 모듈</a:t>
                      </a:r>
                      <a:r>
                        <a:rPr lang="en-US" altLang="ko-KR" dirty="0"/>
                        <a:t>,Open API</a:t>
                      </a:r>
                      <a:r>
                        <a:rPr lang="ko-KR" altLang="en-US" dirty="0"/>
                        <a:t>조사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응용 </a:t>
                      </a:r>
                      <a:r>
                        <a:rPr lang="ko-KR" altLang="en-US" dirty="0" err="1"/>
                        <a:t>앱</a:t>
                      </a:r>
                      <a:r>
                        <a:rPr lang="ko-KR" altLang="en-US" dirty="0"/>
                        <a:t> 개발 예시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국가 공공 데이터 포털 활용 사례 조사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(5.05~5.11)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상세 기능 확인 및 구현 가능 기능조사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유기동물 정보 서비스 </a:t>
                      </a:r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를 동해 구현 가능한 기능조사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(5.12~5.18)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기획발표 </a:t>
                      </a:r>
                      <a:r>
                        <a:rPr lang="en-US" altLang="ko-KR" dirty="0"/>
                        <a:t>5.16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tkinter</a:t>
                      </a:r>
                      <a:r>
                        <a:rPr lang="en-US" altLang="ko-KR" dirty="0"/>
                        <a:t> GUI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tkinter</a:t>
                      </a:r>
                      <a:r>
                        <a:rPr lang="en-US" altLang="ko-KR" dirty="0"/>
                        <a:t> GUI </a:t>
                      </a:r>
                      <a:r>
                        <a:rPr lang="ko-KR" altLang="en-US" dirty="0"/>
                        <a:t>를 통해 인터페이스를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(5.19~5.25)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다양한 검색 및 조회 기능 구현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유기동물 정보 조회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보호소 조회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품종 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마리 수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dirty="0"/>
                        <a:t>전화번호 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(5.26~6.01)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중간발표 </a:t>
                      </a:r>
                      <a:r>
                        <a:rPr lang="en-US" altLang="ko-KR" dirty="0"/>
                        <a:t>5.29</a:t>
                      </a:r>
                    </a:p>
                    <a:p>
                      <a:pPr latinLnBrk="1"/>
                      <a:r>
                        <a:rPr lang="ko-KR" altLang="en-US" baseline="0" dirty="0"/>
                        <a:t>정렬기능 구현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Youtube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활용 중간 시연 발표</a:t>
                      </a:r>
                      <a:endParaRPr lang="en-US" altLang="ko-KR" baseline="0" dirty="0"/>
                    </a:p>
                    <a:p>
                      <a:r>
                        <a:rPr lang="ko-KR" altLang="en-US" baseline="0"/>
                        <a:t>정렬 기능 구현</a:t>
                      </a:r>
                      <a:r>
                        <a:rPr lang="en-US" altLang="ko-KR" baseline="0"/>
                        <a:t> 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5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(6.02~6.08)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검색 </a:t>
                      </a:r>
                      <a:r>
                        <a:rPr lang="ko-KR" altLang="en-US" dirty="0" err="1"/>
                        <a:t>필터링</a:t>
                      </a:r>
                      <a:r>
                        <a:rPr lang="ko-KR" altLang="en-US" dirty="0"/>
                        <a:t> 기능</a:t>
                      </a:r>
                      <a:r>
                        <a:rPr lang="ko-KR" altLang="en-US" baseline="0" dirty="0"/>
                        <a:t> 구현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검색 </a:t>
                      </a:r>
                      <a:r>
                        <a:rPr lang="ko-KR" altLang="en-US" dirty="0" err="1"/>
                        <a:t>필터링</a:t>
                      </a:r>
                      <a:r>
                        <a:rPr lang="ko-KR" altLang="en-US" dirty="0"/>
                        <a:t> 기능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(6.09~6.15)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추가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이메일</a:t>
                      </a:r>
                      <a:r>
                        <a:rPr lang="ko-KR" altLang="en-US" dirty="0"/>
                        <a:t> 전송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위치 지도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동물 이미지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(6.16~6.22)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최종발표 </a:t>
                      </a:r>
                      <a:r>
                        <a:rPr lang="en-US" altLang="ko-KR" dirty="0"/>
                        <a:t>6.20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Youtube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활용 최종 시연 발표</a:t>
                      </a:r>
                      <a:r>
                        <a:rPr lang="en-US" altLang="ko-KR" baseline="0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910558"/>
      </p:ext>
    </p:extLst>
  </p:cSld>
  <p:clrMapOvr>
    <a:masterClrMapping/>
  </p:clrMapOvr>
</p:sld>
</file>

<file path=ppt/theme/theme1.xml><?xml version="1.0" encoding="utf-8"?>
<a:theme xmlns:a="http://schemas.openxmlformats.org/drawingml/2006/main" name="수평선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수평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249</TotalTime>
  <Words>276</Words>
  <Application>Microsoft Office PowerPoint</Application>
  <PresentationFormat>화면 슬라이드 쇼(4:3)</PresentationFormat>
  <Paragraphs>91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HY견고딕</vt:lpstr>
      <vt:lpstr>HY나무L</vt:lpstr>
      <vt:lpstr>Arial</vt:lpstr>
      <vt:lpstr>Franklin Gothic Book</vt:lpstr>
      <vt:lpstr>수평선</vt:lpstr>
      <vt:lpstr>스크립트 언어 텀프로젝트 기획발표 </vt:lpstr>
      <vt:lpstr>목차</vt:lpstr>
      <vt:lpstr>프로그램 소개</vt:lpstr>
      <vt:lpstr>사용 API</vt:lpstr>
      <vt:lpstr>구현기능</vt:lpstr>
      <vt:lpstr>Tkinter GUI </vt:lpstr>
      <vt:lpstr>개발일정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jsy</dc:creator>
  <cp:lastModifiedBy>yeji lee</cp:lastModifiedBy>
  <cp:revision>23</cp:revision>
  <dcterms:created xsi:type="dcterms:W3CDTF">2019-05-09T10:49:31Z</dcterms:created>
  <dcterms:modified xsi:type="dcterms:W3CDTF">2019-05-09T15:49:00Z</dcterms:modified>
</cp:coreProperties>
</file>