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민성" initials="조" lastIdx="0" clrIdx="0">
    <p:extLst>
      <p:ext uri="{19B8F6BF-5375-455C-9EA6-DF929625EA0E}">
        <p15:presenceInfo xmlns:p15="http://schemas.microsoft.com/office/powerpoint/2012/main" userId="S-1-5-21-1145133640-841802312-361315935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A88B4-FD35-4B83-A71C-FB7AAB61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E9268-26B4-4FE3-BA77-416DFDC4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4EDC8-716D-464E-9855-14F94683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B7783-5132-434A-B2DA-FEFD1F76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20F46-F05D-4C50-B78E-07EAC401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BCA42-DABE-45C7-BF15-B38A6464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269AD-8EFF-495C-AE9D-56F5C183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E0449-CE85-4074-8E44-419E9A22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E4E67-F669-462E-942D-59775C7B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DAEE-0A67-4CFB-924A-BF7917DC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FE10F-217E-451D-BBB5-0D44C380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83B7-D408-4437-BDB6-2E82C18F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747D6-26EB-4A77-9058-7AF29F5A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AD5A5-384B-4F9C-82C0-34D6CE62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BD875-45B4-4A53-806D-A3C1E7A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DC56-363A-42B9-AE07-71972DC8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C1DA-CA9A-4AB9-8835-42337504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CD311-CE8D-40D2-B9EB-81D4BF43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7DC83-8E8E-464D-85F8-82BA1887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1F465-246B-4BE1-94EE-BFE058B8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AB43-F0C0-4371-9EB4-8A83D07D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42195-1109-47A1-B985-DF31434C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373AC-4381-4965-87A6-957469D2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03944-B318-4F7A-BF56-3264861E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0624D-CB03-4BF7-9E87-668C1C8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2BAC-98BE-421B-9AAA-32AAB87B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FB295-29CC-4525-ABA2-6FF297B5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4F641-6194-4526-9DF0-C564A59F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E8FD5-8784-455C-9C4D-8D4F7235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6EEAA-2D7C-4E51-B2AF-11CB1504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43913-CA15-45CF-A3AF-16AF979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1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13F85-BC8D-4D43-A665-4B445416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69480-81F9-4E5E-8117-6E7AE857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D38F5-DB39-4DC0-8AE0-1F9BA159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F5896-A27A-4814-A83D-3E4197C7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21D28F-A187-46A3-A3B8-09612D6B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DA7DF-1B03-4B62-8E03-E819F566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EEF132-EC1A-4A6C-AF6D-9FD70A3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22769-1BE1-44D0-A8E7-DD2A6066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040D8-AD00-4A5F-A22A-8B8FA1CB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D5FA9-7DA4-4A28-8B5C-59F0A438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C6F47-C605-4DA2-A717-902D280D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E6B3E-CCF7-4F8E-A456-6963B2F5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2DDAA-1B9A-4F2F-9FA6-41049A6E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D6FB26-0333-4C4C-83E5-598D0FD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F842A-D770-4358-8920-DB1E9828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E3C9C-E75A-4153-A3A5-2BC9240E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68DB6-8D18-4166-A515-07B4B97F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890DE-66D8-45DF-ABF3-FDAA996BC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4EB60-C823-4183-96EC-5CA5CD73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B3313-28D9-4BA2-B35E-BF63161A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D0D3E-701A-4172-88AE-A71EF0A3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8506B-1EEC-4A41-874A-02631C5A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221F7-435F-41A8-B5AA-6EA405B01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57CFD-6F85-4E5E-8C7A-63B5ECDD3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CF989-4D27-410C-B173-BB81014C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262FA-4131-4AFB-A605-6FEFE8E2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1E1ED-73D5-4436-891B-B7DDAF4A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ED343-FDBE-4CCD-9195-4AC48373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65BE6-A42A-4F05-944D-573F9DD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BBDF9-D4A9-40EC-8A00-46E2D4425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0B4C-3E49-4C7C-81D2-7E90FC5874A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B0386-9088-4442-A06E-F5945EA35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64DBE-EF17-4B7F-8259-261E9224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AA23-A067-4E9F-8542-3BF407900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9AAE3A-F2DF-4809-A716-761860CA1A74}"/>
              </a:ext>
            </a:extLst>
          </p:cNvPr>
          <p:cNvSpPr/>
          <p:nvPr/>
        </p:nvSpPr>
        <p:spPr>
          <a:xfrm>
            <a:off x="1257297" y="863601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치과소개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52E3FA-FC6D-4DF6-BFB7-F1AA6527D089}"/>
              </a:ext>
            </a:extLst>
          </p:cNvPr>
          <p:cNvSpPr/>
          <p:nvPr/>
        </p:nvSpPr>
        <p:spPr>
          <a:xfrm>
            <a:off x="1257297" y="1811861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진료과목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7A77F0-ABBD-4EB7-A86F-ACBB1B500834}"/>
              </a:ext>
            </a:extLst>
          </p:cNvPr>
          <p:cNvSpPr/>
          <p:nvPr/>
        </p:nvSpPr>
        <p:spPr>
          <a:xfrm>
            <a:off x="1257297" y="2760121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진료기구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2E74CA-47A8-44CE-B63E-7B5DB8987415}"/>
              </a:ext>
            </a:extLst>
          </p:cNvPr>
          <p:cNvSpPr/>
          <p:nvPr/>
        </p:nvSpPr>
        <p:spPr>
          <a:xfrm>
            <a:off x="1257296" y="3767665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둘러보기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FB300-B42E-4F0C-B369-09991AEA4F25}"/>
              </a:ext>
            </a:extLst>
          </p:cNvPr>
          <p:cNvSpPr/>
          <p:nvPr/>
        </p:nvSpPr>
        <p:spPr>
          <a:xfrm>
            <a:off x="1257296" y="4715925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오시는길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046F1E-87E6-438A-B399-0FC43933B9C3}"/>
              </a:ext>
            </a:extLst>
          </p:cNvPr>
          <p:cNvSpPr/>
          <p:nvPr/>
        </p:nvSpPr>
        <p:spPr>
          <a:xfrm>
            <a:off x="2671231" y="863601"/>
            <a:ext cx="2163236" cy="829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배곧건치과는</a:t>
            </a:r>
            <a:r>
              <a:rPr lang="en-US" altLang="ko-KR" dirty="0">
                <a:solidFill>
                  <a:schemeClr val="tx1"/>
                </a:solidFill>
              </a:rPr>
              <a:t>?(=</a:t>
            </a:r>
            <a:r>
              <a:rPr lang="ko-KR" altLang="en-US" dirty="0">
                <a:solidFill>
                  <a:schemeClr val="tx1"/>
                </a:solidFill>
              </a:rPr>
              <a:t>진료철학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E591B-F42D-4DDE-ABD1-809F466198D4}"/>
              </a:ext>
            </a:extLst>
          </p:cNvPr>
          <p:cNvSpPr/>
          <p:nvPr/>
        </p:nvSpPr>
        <p:spPr>
          <a:xfrm>
            <a:off x="5096934" y="880536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의료진소개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01E119-8E63-4E34-9517-3932F7338672}"/>
              </a:ext>
            </a:extLst>
          </p:cNvPr>
          <p:cNvSpPr/>
          <p:nvPr/>
        </p:nvSpPr>
        <p:spPr>
          <a:xfrm>
            <a:off x="6870702" y="880537"/>
            <a:ext cx="11514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진료시간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C33A01-3F75-4F0B-9AC8-87E5694B731D}"/>
              </a:ext>
            </a:extLst>
          </p:cNvPr>
          <p:cNvSpPr/>
          <p:nvPr/>
        </p:nvSpPr>
        <p:spPr>
          <a:xfrm>
            <a:off x="2671231" y="1828795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구강검진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B7C98-D34A-4DFE-BB2D-D3094488820A}"/>
              </a:ext>
            </a:extLst>
          </p:cNvPr>
          <p:cNvSpPr/>
          <p:nvPr/>
        </p:nvSpPr>
        <p:spPr>
          <a:xfrm>
            <a:off x="4364565" y="1811861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임플란트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8A0979-25C3-4633-9622-D1E82AC97692}"/>
              </a:ext>
            </a:extLst>
          </p:cNvPr>
          <p:cNvSpPr/>
          <p:nvPr/>
        </p:nvSpPr>
        <p:spPr>
          <a:xfrm>
            <a:off x="6015568" y="1811861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심리치료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51636A-B051-40FE-A93A-CB8291B9BE0A}"/>
              </a:ext>
            </a:extLst>
          </p:cNvPr>
          <p:cNvSpPr/>
          <p:nvPr/>
        </p:nvSpPr>
        <p:spPr>
          <a:xfrm>
            <a:off x="7751233" y="1811861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신경치료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15FA68-E8BB-4865-A337-028B9F7D0313}"/>
              </a:ext>
            </a:extLst>
          </p:cNvPr>
          <p:cNvSpPr/>
          <p:nvPr/>
        </p:nvSpPr>
        <p:spPr>
          <a:xfrm>
            <a:off x="9347200" y="1811861"/>
            <a:ext cx="1236133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소아진료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221262-C3D9-4E38-ABF5-FA4A6901DF2B}"/>
              </a:ext>
            </a:extLst>
          </p:cNvPr>
          <p:cNvSpPr/>
          <p:nvPr/>
        </p:nvSpPr>
        <p:spPr>
          <a:xfrm>
            <a:off x="10748433" y="1811860"/>
            <a:ext cx="1380066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투명교정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46E114-9349-434F-9708-81C0C215970C}"/>
              </a:ext>
            </a:extLst>
          </p:cNvPr>
          <p:cNvSpPr/>
          <p:nvPr/>
        </p:nvSpPr>
        <p:spPr>
          <a:xfrm>
            <a:off x="2671231" y="2743182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Imaging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1736DD-CE7C-44C6-8455-15F81A487044}"/>
              </a:ext>
            </a:extLst>
          </p:cNvPr>
          <p:cNvSpPr/>
          <p:nvPr/>
        </p:nvSpPr>
        <p:spPr>
          <a:xfrm>
            <a:off x="4262964" y="2743182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플라즈마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AA2761-FD8A-4E70-81B0-18415BDC1D44}"/>
              </a:ext>
            </a:extLst>
          </p:cNvPr>
          <p:cNvSpPr/>
          <p:nvPr/>
        </p:nvSpPr>
        <p:spPr>
          <a:xfrm>
            <a:off x="5939364" y="2743181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멸균기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137937-F2C2-4B3A-9670-D9E57018B328}"/>
              </a:ext>
            </a:extLst>
          </p:cNvPr>
          <p:cNvSpPr/>
          <p:nvPr/>
        </p:nvSpPr>
        <p:spPr>
          <a:xfrm>
            <a:off x="7721602" y="2743181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고압증기멸균기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2AD2C-812D-4B85-91DB-BD52D1D7F820}"/>
              </a:ext>
            </a:extLst>
          </p:cNvPr>
          <p:cNvSpPr/>
          <p:nvPr/>
        </p:nvSpPr>
        <p:spPr>
          <a:xfrm>
            <a:off x="9347200" y="2743180"/>
            <a:ext cx="1430867" cy="5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덴탈케이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조민성</dc:creator>
  <cp:lastModifiedBy>조민성</cp:lastModifiedBy>
  <cp:revision>1</cp:revision>
  <dcterms:created xsi:type="dcterms:W3CDTF">2024-12-11T06:21:26Z</dcterms:created>
  <dcterms:modified xsi:type="dcterms:W3CDTF">2024-12-11T06:21:43Z</dcterms:modified>
</cp:coreProperties>
</file>