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5CE7A-059F-4D55-88CB-27116B678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04FD4C-240C-4EED-B8C2-281466007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B3793-AB86-443A-B6E4-D2C5E0F8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FB7E-CCF1-4567-81F7-8651BEF08D53}" type="datetimeFigureOut">
              <a:rPr lang="ko-KR" altLang="en-US" smtClean="0"/>
              <a:t>2024-11-28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8A3388-F98F-410D-A0C5-7C8F6C19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5F6C5-C4E1-46B8-941D-A5692516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0A44-D847-4F16-8AD2-8E1689B66B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24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EC9A2-B65E-497B-9E32-BF07E097D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A23D57-95AC-41C7-841C-774F66EBC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A9AB54-F95A-4737-B707-E8A7268A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FB7E-CCF1-4567-81F7-8651BEF08D53}" type="datetimeFigureOut">
              <a:rPr lang="ko-KR" altLang="en-US" smtClean="0"/>
              <a:t>2024-11-28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40894-6F59-4966-B607-63982C68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660553-59A2-4471-BF18-B8051331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0A44-D847-4F16-8AD2-8E1689B66B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76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1A87E1-5204-40D3-93CB-7EFD20926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197AD8-B538-4117-B251-79ABBF01D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DCEEB-C40C-4A6C-ACA3-5EDF3741D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FB7E-CCF1-4567-81F7-8651BEF08D53}" type="datetimeFigureOut">
              <a:rPr lang="ko-KR" altLang="en-US" smtClean="0"/>
              <a:t>2024-11-28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A63A3-E705-4387-B463-19EC87E9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49F68-8B2A-4E90-A001-06EDD696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0A44-D847-4F16-8AD2-8E1689B66B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6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D1459-E866-463D-A0D2-3DBDF2D2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68680-1D97-4B27-A28B-91B53B719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F6054-D3E8-4C41-900F-7286E5B11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FB7E-CCF1-4567-81F7-8651BEF08D53}" type="datetimeFigureOut">
              <a:rPr lang="ko-KR" altLang="en-US" smtClean="0"/>
              <a:t>2024-11-28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DB50B-1285-45F3-9801-D77F48D7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BC516F-C24B-4460-B1BD-7C4AA47C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0A44-D847-4F16-8AD2-8E1689B66B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2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99BE2-933C-43CC-B55C-5B1E759C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3D3C3F-D176-4042-9C64-506FE41E1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0CB70-C78D-4B32-BE34-BF177DBD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FB7E-CCF1-4567-81F7-8651BEF08D53}" type="datetimeFigureOut">
              <a:rPr lang="ko-KR" altLang="en-US" smtClean="0"/>
              <a:t>2024-11-28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CDA96-20B3-43AB-A45B-90076C3B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87734-F089-4833-AAE0-0D924C12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0A44-D847-4F16-8AD2-8E1689B66B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63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A5365-6298-4474-9D26-E94E5FF8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8268D-4C95-43C5-9EAE-D25327FF4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CEFC9F-46B2-49F2-B817-FA4F63673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7219C4-39A6-492E-9743-C6BE8192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FB7E-CCF1-4567-81F7-8651BEF08D53}" type="datetimeFigureOut">
              <a:rPr lang="ko-KR" altLang="en-US" smtClean="0"/>
              <a:t>2024-11-28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847172-6D97-45A1-AD2D-7FDA870C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381174-C970-4D1D-9BB6-1A057CD6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0A44-D847-4F16-8AD2-8E1689B66B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006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44381-4A23-4275-9A40-B4326E70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98BE88-ED8C-4729-8FDE-5A85B4B1B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D738C-7017-4D98-820D-4534D82BF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266DC4-A54C-4675-B0A7-BF7F473F5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812520-7144-422A-8D00-DDAC2F019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B8996B-6C10-40C9-B2E1-8BF8F173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FB7E-CCF1-4567-81F7-8651BEF08D53}" type="datetimeFigureOut">
              <a:rPr lang="ko-KR" altLang="en-US" smtClean="0"/>
              <a:t>2024-11-28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7F95E2-F876-48C9-A0A2-AB23EA2F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0C7172-CE4A-45D5-A33B-98D6190E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0A44-D847-4F16-8AD2-8E1689B66B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15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FDD9E-4378-43A0-ABBD-95CF413C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DDA3B4-0F44-4BAB-9102-8F15F8BC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FB7E-CCF1-4567-81F7-8651BEF08D53}" type="datetimeFigureOut">
              <a:rPr lang="ko-KR" altLang="en-US" smtClean="0"/>
              <a:t>2024-11-28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874133-611E-4F1B-BC54-421911BC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DCA724-44E3-4E6C-928E-FA6A63EF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0A44-D847-4F16-8AD2-8E1689B66B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355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89F58-D955-4E1F-941E-17AEEA27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FB7E-CCF1-4567-81F7-8651BEF08D53}" type="datetimeFigureOut">
              <a:rPr lang="ko-KR" altLang="en-US" smtClean="0"/>
              <a:t>2024-11-28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A6957A-06DF-469E-916A-3390E646F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8D606E-61DE-47EA-B079-FA9D8ACE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0A44-D847-4F16-8AD2-8E1689B66B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25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3ABEA-EE68-459C-9784-8F92DA15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920DB8-E4BA-4D6E-954B-A26D0179A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E61D71-F341-4DAC-8292-4472815BE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748D57-D448-4A2E-B3E3-045D1407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FB7E-CCF1-4567-81F7-8651BEF08D53}" type="datetimeFigureOut">
              <a:rPr lang="ko-KR" altLang="en-US" smtClean="0"/>
              <a:t>2024-11-28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065B60-BCE7-411C-8A75-AA96FEC82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2CC2E6-7FE6-4A46-A811-BA8FCEAD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0A44-D847-4F16-8AD2-8E1689B66B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15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E67C1-9645-4A1D-ADEE-28140318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21B4A9-0DB8-4EE7-9C0F-0878FFC06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715526-F585-4B9C-88A5-426BFBF81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78FC17-1FE6-47A6-B637-CD536DA8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FB7E-CCF1-4567-81F7-8651BEF08D53}" type="datetimeFigureOut">
              <a:rPr lang="ko-KR" altLang="en-US" smtClean="0"/>
              <a:t>2024-11-28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AE4028-DDE8-4234-AE3D-A033155EA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F45B8F-3561-4BCD-9680-C7E6533E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0A44-D847-4F16-8AD2-8E1689B66B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10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D98C6D-07A5-4B1C-BA32-7072DDA5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EC2049-1619-4170-B53A-3AB604D42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4E2A0-A416-4313-BC47-A51D8B862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9FB7E-CCF1-4567-81F7-8651BEF08D53}" type="datetimeFigureOut">
              <a:rPr lang="ko-KR" altLang="en-US" smtClean="0"/>
              <a:t>2024-11-28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C58E8-8162-4604-9224-D371C5DB7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8A1F4-530E-4CE2-AD92-47E542C9C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50A44-D847-4F16-8AD2-8E1689B66B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69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54ED6F-7F01-4FCD-882A-2AF820679276}"/>
              </a:ext>
            </a:extLst>
          </p:cNvPr>
          <p:cNvSpPr txBox="1"/>
          <p:nvPr/>
        </p:nvSpPr>
        <p:spPr>
          <a:xfrm>
            <a:off x="4224003" y="2185609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모두의 건치를 위한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53AA8-0749-40F6-83EF-BFEF71C09423}"/>
              </a:ext>
            </a:extLst>
          </p:cNvPr>
          <p:cNvSpPr txBox="1"/>
          <p:nvPr/>
        </p:nvSpPr>
        <p:spPr>
          <a:xfrm>
            <a:off x="3321422" y="2541494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accent5">
                    <a:lumMod val="75000"/>
                  </a:schemeClr>
                </a:solidFill>
              </a:rPr>
              <a:t>배곧건치과의원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FE0ADD-CC91-4B12-8D27-AA9911AB3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559" y="2172162"/>
            <a:ext cx="1001344" cy="100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2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조민성</dc:creator>
  <cp:lastModifiedBy>조민성</cp:lastModifiedBy>
  <cp:revision>1</cp:revision>
  <dcterms:created xsi:type="dcterms:W3CDTF">2024-11-28T02:36:04Z</dcterms:created>
  <dcterms:modified xsi:type="dcterms:W3CDTF">2024-11-28T02:37:15Z</dcterms:modified>
</cp:coreProperties>
</file>