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0AAE-34B6-F58F-F143-FBC643A7F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4DAA8-C9FB-647D-65DC-22C69B348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378F1-2DE6-9A59-99A8-8198554E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3A34-9C80-4F6F-B58D-ACF2A5FB277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81E1-C8D2-47DB-53B3-F2440D04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FFF13-0E69-D38B-3304-BE4E3819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4BD7-627D-4B62-9E09-142B55BCB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63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EF87-E305-6C6F-4313-CC4ED5E6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FB7AA-59DF-C1F7-8A34-0742877DC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BA019-1B3C-6FA4-1482-2DEF7E32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3A34-9C80-4F6F-B58D-ACF2A5FB277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9D7C2-56EF-514B-83AC-ED7DB614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516EB-59E3-C525-D1A3-FD18498A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4BD7-627D-4B62-9E09-142B55BCB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65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A99C5-AFE2-FBF8-8A95-EDCB47E1D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A70BC-7437-F5B8-86CA-74E1CFA51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A8771-0A84-A72F-B89F-4396A18C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3A34-9C80-4F6F-B58D-ACF2A5FB277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9CD4-D775-A9A6-4C24-F151C531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4BD1-DDE8-CB63-4AF3-38D918E4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4BD7-627D-4B62-9E09-142B55BCB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75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BD09-C9AF-D27F-3160-96D7DFEF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5DC1-5225-2185-FE33-8AE530CB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8ECE-56C5-8B91-BFF8-4B6FD362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3A34-9C80-4F6F-B58D-ACF2A5FB277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BADB6-62B6-9DBE-093F-1DC3EA75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1F4D0-62C4-5E24-0602-D6777499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4BD7-627D-4B62-9E09-142B55BCB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43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58DB-B611-BCBE-EF22-D23422EF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A5E7-86CD-AB1C-82CE-5548821FE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7194B-D334-0D7B-48C7-468E453E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3A34-9C80-4F6F-B58D-ACF2A5FB277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D915-D995-6878-387D-4F29E2EF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6507-EC10-EE15-FBB9-988B4031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4BD7-627D-4B62-9E09-142B55BCB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78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4128-B9BF-4F17-C799-11F625D7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A0A5-ECBE-64A2-3B79-DC20E51E0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F1CFD-7CBD-2FB0-48D2-417864DA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50D11-2A7D-F5DB-6A0C-36529D9E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3A34-9C80-4F6F-B58D-ACF2A5FB277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5A8B8-CB7C-B67B-E7B3-05D26972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7DB38-4CD8-9261-4176-1259845A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4BD7-627D-4B62-9E09-142B55BCB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BA0A-2977-25AA-544B-D0CAB2D5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3DB8-B85B-D154-8225-72C4FBBF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F4A1D-C794-AD5D-332F-27C97C9AC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834D0-7CAA-1CD0-6F2E-B598A93AE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14EB8-AB03-A634-3304-DA4797143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BCFDD-9467-87FE-9DC3-3D451F7B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3A34-9C80-4F6F-B58D-ACF2A5FB277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7A4F8-47A9-0358-4550-984D0732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3B47B-E9B8-61DB-9F0D-FACDCC65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4BD7-627D-4B62-9E09-142B55BCB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88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A84F-613F-5C9B-E0D5-E9A2E244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4E756-9D15-16E3-96BD-7603D483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3A34-9C80-4F6F-B58D-ACF2A5FB277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B7A3A-5F9A-B6C2-0333-C43AC020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86FA0-F53E-E78C-141E-B6D986A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4BD7-627D-4B62-9E09-142B55BCB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72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705EE-B7D4-26C9-3D30-80A4C6C4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3A34-9C80-4F6F-B58D-ACF2A5FB277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4CE34-181A-4651-360C-EF0523E6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BA999-B859-753A-BF2A-39276280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4BD7-627D-4B62-9E09-142B55BCB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9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EAD0-6694-441E-C8A1-CA995E08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C89A-95F1-D8F1-0A7C-9F917A14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E9EA0-EAC6-2625-D944-A0663433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37066-E548-A289-49DE-9000176F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3A34-9C80-4F6F-B58D-ACF2A5FB277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2211C-7AD6-9387-59A2-21AF5D11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91AAB-F7D7-BC12-3F62-C860FF82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4BD7-627D-4B62-9E09-142B55BCB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98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2E9B-31C8-5D58-817F-14AFB4D1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E7C57-FFD2-715D-720A-8FF73C691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D72D8-05A4-4402-53B0-7649DF787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B1E73-7B12-89FB-2C21-2EA51A34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3A34-9C80-4F6F-B58D-ACF2A5FB277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8D366-D1E7-BB08-2636-04DA790B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C52E4-D95B-EA51-5B92-D0FB6519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4BD7-627D-4B62-9E09-142B55BCB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3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4A527-F980-3F81-3E3B-71723029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650AF-DE67-74FE-8549-20EF5802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69C56-C40E-7BEE-F2EF-4C02D0A7E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3A34-9C80-4F6F-B58D-ACF2A5FB277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2CAB7-3D30-B1BC-28BD-810C6D864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A9C4-0F92-85C5-808A-A86E41989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24BD7-627D-4B62-9E09-142B55BCB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2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8394239" y="2576751"/>
            <a:ext cx="1274324" cy="306422"/>
          </a:xfrm>
          <a:prstGeom prst="roundRect">
            <a:avLst/>
          </a:prstGeom>
          <a:solidFill>
            <a:srgbClr val="E2F0D9"/>
          </a:solidFill>
          <a:ln w="28575" cap="flat" cmpd="sng" algn="ctr">
            <a:solidFill>
              <a:srgbClr val="6CA44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SDMX WS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Dissemination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8394731" y="4136249"/>
            <a:ext cx="1274324" cy="306422"/>
          </a:xfrm>
          <a:prstGeom prst="roundRect">
            <a:avLst/>
          </a:prstGeom>
          <a:solidFill>
            <a:srgbClr val="E2F0D9"/>
          </a:solidFill>
          <a:ln w="6350" cap="flat" cmpd="sng" algn="ctr">
            <a:solidFill>
              <a:srgbClr val="6CA44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SDMX WS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Pre-Dissemination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394239" y="5083460"/>
            <a:ext cx="1274324" cy="306422"/>
          </a:xfrm>
          <a:prstGeom prst="roundRect">
            <a:avLst/>
          </a:prstGeom>
          <a:solidFill>
            <a:srgbClr val="E2F0D9"/>
          </a:solidFill>
          <a:ln w="6350" cap="flat" cmpd="sng" algn="ctr">
            <a:solidFill>
              <a:srgbClr val="6CA44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Transfer WS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397882" y="3365004"/>
            <a:ext cx="1274324" cy="306422"/>
          </a:xfrm>
          <a:prstGeom prst="roundRect">
            <a:avLst/>
          </a:prstGeom>
          <a:solidFill>
            <a:srgbClr val="E2F0D9"/>
          </a:solidFill>
          <a:ln w="6350" cap="flat" cmpd="sng" algn="ctr">
            <a:solidFill>
              <a:srgbClr val="6CA44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Authorisation WS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243602" y="5115799"/>
            <a:ext cx="1263373" cy="306422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lgDash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Keycloak WS</a:t>
            </a:r>
          </a:p>
        </p:txBody>
      </p:sp>
      <p:sp>
        <p:nvSpPr>
          <p:cNvPr id="85" name="Can 84"/>
          <p:cNvSpPr/>
          <p:nvPr/>
        </p:nvSpPr>
        <p:spPr>
          <a:xfrm>
            <a:off x="10063749" y="3327732"/>
            <a:ext cx="1057885" cy="377554"/>
          </a:xfrm>
          <a:prstGeom prst="can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6CA44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Authorisation DB</a:t>
            </a:r>
            <a:br>
              <a:rPr kumimoji="0" lang="en-GB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(MS SQL)</a:t>
            </a:r>
          </a:p>
        </p:txBody>
      </p:sp>
      <p:cxnSp>
        <p:nvCxnSpPr>
          <p:cNvPr id="86" name="Straight Connector 85"/>
          <p:cNvCxnSpPr>
            <a:stCxn id="83" idx="3"/>
            <a:endCxn id="85" idx="2"/>
          </p:cNvCxnSpPr>
          <p:nvPr/>
        </p:nvCxnSpPr>
        <p:spPr>
          <a:xfrm flipV="1">
            <a:off x="9672206" y="3516509"/>
            <a:ext cx="391543" cy="1706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87" name="Elbow Connector 86"/>
          <p:cNvCxnSpPr>
            <a:cxnSpLocks/>
            <a:stCxn id="81" idx="3"/>
            <a:endCxn id="85" idx="4"/>
          </p:cNvCxnSpPr>
          <p:nvPr/>
        </p:nvCxnSpPr>
        <p:spPr>
          <a:xfrm flipV="1">
            <a:off x="9668563" y="3516509"/>
            <a:ext cx="1453071" cy="1720162"/>
          </a:xfrm>
          <a:prstGeom prst="bentConnector3">
            <a:avLst>
              <a:gd name="adj1" fmla="val 148724"/>
            </a:avLst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88" name="Group 87"/>
          <p:cNvGrpSpPr/>
          <p:nvPr/>
        </p:nvGrpSpPr>
        <p:grpSpPr>
          <a:xfrm>
            <a:off x="10063750" y="3931729"/>
            <a:ext cx="1057885" cy="697816"/>
            <a:chOff x="6170576" y="95452"/>
            <a:chExt cx="1410513" cy="930421"/>
          </a:xfrm>
        </p:grpSpPr>
        <p:sp>
          <p:nvSpPr>
            <p:cNvPr id="89" name="Can 88"/>
            <p:cNvSpPr/>
            <p:nvPr/>
          </p:nvSpPr>
          <p:spPr>
            <a:xfrm>
              <a:off x="6170576" y="522468"/>
              <a:ext cx="1410513" cy="503405"/>
            </a:xfrm>
            <a:prstGeom prst="can">
              <a:avLst/>
            </a:prstGeom>
            <a:solidFill>
              <a:srgbClr val="70AD47">
                <a:lumMod val="20000"/>
                <a:lumOff val="80000"/>
              </a:srgbClr>
            </a:solidFill>
            <a:ln w="6350" cap="flat" cmpd="sng" algn="ctr">
              <a:solidFill>
                <a:srgbClr val="6CA44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Struct</a:t>
              </a:r>
              <a: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DB – Pre-</a:t>
              </a:r>
              <a:r>
                <a:rPr kumimoji="0" lang="en-GB" sz="7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Dissem</a:t>
              </a:r>
              <a: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  <a:b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(MS SQL)</a:t>
              </a:r>
            </a:p>
          </p:txBody>
        </p:sp>
        <p:sp>
          <p:nvSpPr>
            <p:cNvPr id="90" name="Can 89"/>
            <p:cNvSpPr/>
            <p:nvPr/>
          </p:nvSpPr>
          <p:spPr>
            <a:xfrm>
              <a:off x="6170577" y="95452"/>
              <a:ext cx="1410512" cy="503405"/>
            </a:xfrm>
            <a:prstGeom prst="can">
              <a:avLst/>
            </a:prstGeom>
            <a:solidFill>
              <a:srgbClr val="70AD47">
                <a:lumMod val="20000"/>
                <a:lumOff val="80000"/>
              </a:srgbClr>
            </a:solidFill>
            <a:ln w="6350" cap="flat" cmpd="sng" algn="ctr">
              <a:solidFill>
                <a:srgbClr val="6CA44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DB – Pre- </a:t>
              </a:r>
              <a:r>
                <a:rPr kumimoji="0" lang="en-GB" sz="7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Dissem</a:t>
              </a:r>
              <a: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  <a:b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(MS SQL)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063750" y="2381054"/>
            <a:ext cx="1057885" cy="697816"/>
            <a:chOff x="6170576" y="95452"/>
            <a:chExt cx="1410513" cy="930421"/>
          </a:xfrm>
        </p:grpSpPr>
        <p:sp>
          <p:nvSpPr>
            <p:cNvPr id="92" name="Can 91"/>
            <p:cNvSpPr/>
            <p:nvPr/>
          </p:nvSpPr>
          <p:spPr>
            <a:xfrm>
              <a:off x="6170576" y="522468"/>
              <a:ext cx="1410513" cy="503405"/>
            </a:xfrm>
            <a:prstGeom prst="can">
              <a:avLst/>
            </a:prstGeom>
            <a:solidFill>
              <a:srgbClr val="70AD47">
                <a:lumMod val="20000"/>
                <a:lumOff val="80000"/>
              </a:srgbClr>
            </a:solidFill>
            <a:ln w="6350" cap="flat" cmpd="sng" algn="ctr">
              <a:solidFill>
                <a:srgbClr val="6CA44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Struct</a:t>
              </a:r>
              <a: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DB – </a:t>
              </a:r>
              <a:r>
                <a:rPr kumimoji="0" lang="en-GB" sz="7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Dissem</a:t>
              </a:r>
              <a: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  <a:b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(MS SQL)</a:t>
              </a:r>
            </a:p>
          </p:txBody>
        </p:sp>
        <p:sp>
          <p:nvSpPr>
            <p:cNvPr id="93" name="Can 92"/>
            <p:cNvSpPr/>
            <p:nvPr/>
          </p:nvSpPr>
          <p:spPr>
            <a:xfrm>
              <a:off x="6170577" y="95452"/>
              <a:ext cx="1410512" cy="503405"/>
            </a:xfrm>
            <a:prstGeom prst="can">
              <a:avLst/>
            </a:prstGeom>
            <a:solidFill>
              <a:srgbClr val="E2F0D9"/>
            </a:solidFill>
            <a:ln w="6350" cap="flat" cmpd="sng" algn="ctr">
              <a:solidFill>
                <a:srgbClr val="6CA44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DB – </a:t>
              </a:r>
              <a:r>
                <a:rPr kumimoji="0" lang="en-GB" sz="7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Dissem</a:t>
              </a:r>
              <a: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  <a:b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GB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(MS SQL)</a:t>
              </a:r>
            </a:p>
          </p:txBody>
        </p:sp>
      </p:grpSp>
      <p:cxnSp>
        <p:nvCxnSpPr>
          <p:cNvPr id="106" name="Straight Connector 105"/>
          <p:cNvCxnSpPr>
            <a:stCxn id="93" idx="2"/>
            <a:endCxn id="77" idx="3"/>
          </p:cNvCxnSpPr>
          <p:nvPr/>
        </p:nvCxnSpPr>
        <p:spPr>
          <a:xfrm flipH="1">
            <a:off x="9668563" y="2569831"/>
            <a:ext cx="395188" cy="160131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107" name="Straight Connector 106"/>
          <p:cNvCxnSpPr>
            <a:stCxn id="90" idx="2"/>
            <a:endCxn id="78" idx="3"/>
          </p:cNvCxnSpPr>
          <p:nvPr/>
        </p:nvCxnSpPr>
        <p:spPr>
          <a:xfrm flipH="1">
            <a:off x="9669055" y="4120506"/>
            <a:ext cx="394696" cy="168954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92" idx="2"/>
            <a:endCxn id="77" idx="3"/>
          </p:cNvCxnSpPr>
          <p:nvPr/>
        </p:nvCxnSpPr>
        <p:spPr>
          <a:xfrm flipH="1" flipV="1">
            <a:off x="9668563" y="2729962"/>
            <a:ext cx="395187" cy="160131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110" name="Straight Connector 109"/>
          <p:cNvCxnSpPr>
            <a:stCxn id="89" idx="2"/>
            <a:endCxn id="78" idx="3"/>
          </p:cNvCxnSpPr>
          <p:nvPr/>
        </p:nvCxnSpPr>
        <p:spPr>
          <a:xfrm flipH="1" flipV="1">
            <a:off x="9669055" y="4289460"/>
            <a:ext cx="394695" cy="151308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125" name="Elbow Connector 124"/>
          <p:cNvCxnSpPr>
            <a:cxnSpLocks/>
            <a:endCxn id="77" idx="2"/>
          </p:cNvCxnSpPr>
          <p:nvPr/>
        </p:nvCxnSpPr>
        <p:spPr>
          <a:xfrm rot="5400000" flipH="1" flipV="1">
            <a:off x="7219176" y="3748803"/>
            <a:ext cx="2677854" cy="946595"/>
          </a:xfrm>
          <a:prstGeom prst="bentConnector3">
            <a:avLst>
              <a:gd name="adj1" fmla="val 93228"/>
            </a:avLst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0" name="Elbow Connector 129"/>
          <p:cNvCxnSpPr>
            <a:cxnSpLocks/>
            <a:stCxn id="81" idx="3"/>
            <a:endCxn id="93" idx="4"/>
          </p:cNvCxnSpPr>
          <p:nvPr/>
        </p:nvCxnSpPr>
        <p:spPr>
          <a:xfrm flipV="1">
            <a:off x="9668563" y="2569831"/>
            <a:ext cx="1453072" cy="2666840"/>
          </a:xfrm>
          <a:prstGeom prst="bentConnector3">
            <a:avLst>
              <a:gd name="adj1" fmla="val 148724"/>
            </a:avLst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31" name="Elbow Connector 130"/>
          <p:cNvCxnSpPr>
            <a:cxnSpLocks/>
            <a:stCxn id="81" idx="3"/>
            <a:endCxn id="92" idx="4"/>
          </p:cNvCxnSpPr>
          <p:nvPr/>
        </p:nvCxnSpPr>
        <p:spPr>
          <a:xfrm flipV="1">
            <a:off x="9668563" y="2890093"/>
            <a:ext cx="1453072" cy="2346578"/>
          </a:xfrm>
          <a:prstGeom prst="bentConnector3">
            <a:avLst>
              <a:gd name="adj1" fmla="val 148113"/>
            </a:avLst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32" name="Elbow Connector 131"/>
          <p:cNvCxnSpPr>
            <a:cxnSpLocks/>
            <a:stCxn id="81" idx="3"/>
            <a:endCxn id="90" idx="4"/>
          </p:cNvCxnSpPr>
          <p:nvPr/>
        </p:nvCxnSpPr>
        <p:spPr>
          <a:xfrm flipV="1">
            <a:off x="9668563" y="4120506"/>
            <a:ext cx="1453072" cy="1116165"/>
          </a:xfrm>
          <a:prstGeom prst="bentConnector3">
            <a:avLst>
              <a:gd name="adj1" fmla="val 148724"/>
            </a:avLst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33" name="Elbow Connector 132"/>
          <p:cNvCxnSpPr>
            <a:cxnSpLocks/>
            <a:stCxn id="81" idx="3"/>
            <a:endCxn id="89" idx="4"/>
          </p:cNvCxnSpPr>
          <p:nvPr/>
        </p:nvCxnSpPr>
        <p:spPr>
          <a:xfrm flipV="1">
            <a:off x="9668563" y="4440768"/>
            <a:ext cx="1453072" cy="795903"/>
          </a:xfrm>
          <a:prstGeom prst="bentConnector3">
            <a:avLst>
              <a:gd name="adj1" fmla="val 149335"/>
            </a:avLst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39" name="Elbow Connector 138"/>
          <p:cNvCxnSpPr>
            <a:cxnSpLocks/>
            <a:stCxn id="81" idx="2"/>
            <a:endCxn id="159" idx="2"/>
          </p:cNvCxnSpPr>
          <p:nvPr/>
        </p:nvCxnSpPr>
        <p:spPr>
          <a:xfrm rot="5400000" flipH="1">
            <a:off x="6472794" y="2831275"/>
            <a:ext cx="1732432" cy="3384782"/>
          </a:xfrm>
          <a:prstGeom prst="bentConnector3">
            <a:avLst>
              <a:gd name="adj1" fmla="val -9826"/>
            </a:avLst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77" name="Rounded Rectangle 176"/>
          <p:cNvSpPr/>
          <p:nvPr/>
        </p:nvSpPr>
        <p:spPr>
          <a:xfrm>
            <a:off x="2235339" y="3634580"/>
            <a:ext cx="1277057" cy="502315"/>
          </a:xfrm>
          <a:prstGeom prst="roundRect">
            <a:avLst/>
          </a:prstGeom>
          <a:solidFill>
            <a:srgbClr val="DEEBF7"/>
          </a:solidFill>
          <a:ln w="6350" cap="flat" cmpd="sng" algn="ctr">
            <a:solidFill>
              <a:srgbClr val="0575BC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Explorer/</a:t>
            </a:r>
            <a:b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Viewer WS</a:t>
            </a:r>
          </a:p>
        </p:txBody>
      </p:sp>
      <p:cxnSp>
        <p:nvCxnSpPr>
          <p:cNvPr id="181" name="Elbow Connector 180"/>
          <p:cNvCxnSpPr>
            <a:cxnSpLocks/>
            <a:stCxn id="78" idx="1"/>
            <a:endCxn id="320" idx="2"/>
          </p:cNvCxnSpPr>
          <p:nvPr/>
        </p:nvCxnSpPr>
        <p:spPr>
          <a:xfrm rot="10800000" flipV="1">
            <a:off x="6965867" y="4289460"/>
            <a:ext cx="1428864" cy="794000"/>
          </a:xfrm>
          <a:prstGeom prst="bentConnector4">
            <a:avLst>
              <a:gd name="adj1" fmla="val 42667"/>
              <a:gd name="adj2" fmla="val 119494"/>
            </a:avLst>
          </a:prstGeom>
          <a:noFill/>
          <a:ln w="6350" cap="flat" cmpd="sng" algn="ctr">
            <a:solidFill>
              <a:schemeClr val="accent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195" name="Rounded Rectangle 194"/>
          <p:cNvSpPr/>
          <p:nvPr/>
        </p:nvSpPr>
        <p:spPr>
          <a:xfrm>
            <a:off x="2243602" y="4371689"/>
            <a:ext cx="1263373" cy="509317"/>
          </a:xfrm>
          <a:prstGeom prst="roundRect">
            <a:avLst/>
          </a:prstGeom>
          <a:solidFill>
            <a:srgbClr val="FBE5D6"/>
          </a:soli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Lifecycle Manager WS</a:t>
            </a:r>
          </a:p>
        </p:txBody>
      </p:sp>
      <p:cxnSp>
        <p:nvCxnSpPr>
          <p:cNvPr id="198" name="Elbow Connector 197"/>
          <p:cNvCxnSpPr>
            <a:cxnSpLocks/>
            <a:stCxn id="77" idx="0"/>
            <a:endCxn id="241" idx="0"/>
          </p:cNvCxnSpPr>
          <p:nvPr/>
        </p:nvCxnSpPr>
        <p:spPr>
          <a:xfrm rot="16200000" flipV="1">
            <a:off x="5536016" y="-918634"/>
            <a:ext cx="829182" cy="6161588"/>
          </a:xfrm>
          <a:prstGeom prst="bentConnector3">
            <a:avLst>
              <a:gd name="adj1" fmla="val 127569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222" name="Elbow Connector 221"/>
          <p:cNvCxnSpPr>
            <a:cxnSpLocks/>
            <a:stCxn id="84" idx="3"/>
            <a:endCxn id="159" idx="1"/>
          </p:cNvCxnSpPr>
          <p:nvPr/>
        </p:nvCxnSpPr>
        <p:spPr>
          <a:xfrm flipV="1">
            <a:off x="3506975" y="3432450"/>
            <a:ext cx="1914644" cy="1836560"/>
          </a:xfrm>
          <a:prstGeom prst="bentConnector3">
            <a:avLst>
              <a:gd name="adj1" fmla="val 96742"/>
            </a:avLst>
          </a:prstGeom>
          <a:noFill/>
          <a:ln w="6350" cap="flat" cmpd="sng" algn="ctr">
            <a:solidFill>
              <a:schemeClr val="tx2"/>
            </a:solidFill>
            <a:prstDash val="lgDash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232" name="Elbow Connector 231"/>
          <p:cNvCxnSpPr>
            <a:cxnSpLocks/>
            <a:stCxn id="81" idx="1"/>
            <a:endCxn id="320" idx="2"/>
          </p:cNvCxnSpPr>
          <p:nvPr/>
        </p:nvCxnSpPr>
        <p:spPr>
          <a:xfrm rot="10800000">
            <a:off x="6965867" y="5083461"/>
            <a:ext cx="1428372" cy="153211"/>
          </a:xfrm>
          <a:prstGeom prst="bentConnector2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241" name="Rounded Rectangle 240"/>
          <p:cNvSpPr/>
          <p:nvPr/>
        </p:nvSpPr>
        <p:spPr>
          <a:xfrm>
            <a:off x="2232651" y="1747569"/>
            <a:ext cx="1274324" cy="284748"/>
          </a:xfrm>
          <a:prstGeom prst="roundRect">
            <a:avLst/>
          </a:prstGeom>
          <a:solidFill>
            <a:srgbClr val="DEEBF7"/>
          </a:solidFill>
          <a:ln w="6350" cap="flat" cmpd="sng" algn="ctr">
            <a:solidFill>
              <a:srgbClr val="0575BC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WS</a:t>
            </a:r>
          </a:p>
        </p:txBody>
      </p:sp>
      <p:sp>
        <p:nvSpPr>
          <p:cNvPr id="242" name="Rounded Rectangle 241"/>
          <p:cNvSpPr/>
          <p:nvPr/>
        </p:nvSpPr>
        <p:spPr>
          <a:xfrm>
            <a:off x="2238287" y="2828995"/>
            <a:ext cx="1274324" cy="306422"/>
          </a:xfrm>
          <a:prstGeom prst="roundRect">
            <a:avLst/>
          </a:prstGeom>
          <a:solidFill>
            <a:srgbClr val="DEEBF7"/>
          </a:solidFill>
          <a:ln w="6350" cap="flat" cmpd="sng" algn="ctr">
            <a:solidFill>
              <a:srgbClr val="0575BC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 WS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637191" y="3729347"/>
            <a:ext cx="1274324" cy="3103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WS</a:t>
            </a:r>
          </a:p>
        </p:txBody>
      </p:sp>
      <p:sp>
        <p:nvSpPr>
          <p:cNvPr id="245" name="Can 244"/>
          <p:cNvSpPr/>
          <p:nvPr/>
        </p:nvSpPr>
        <p:spPr>
          <a:xfrm>
            <a:off x="958743" y="1704028"/>
            <a:ext cx="1057884" cy="377554"/>
          </a:xfrm>
          <a:prstGeom prst="can">
            <a:avLst/>
          </a:prstGeom>
          <a:solidFill>
            <a:srgbClr val="DEEBF7"/>
          </a:solidFill>
          <a:ln w="6350" cap="flat" cmpd="sng" algn="ctr">
            <a:solidFill>
              <a:srgbClr val="0575BC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Engine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(SOLR)</a:t>
            </a:r>
          </a:p>
        </p:txBody>
      </p:sp>
      <p:sp>
        <p:nvSpPr>
          <p:cNvPr id="246" name="Can 245"/>
          <p:cNvSpPr/>
          <p:nvPr/>
        </p:nvSpPr>
        <p:spPr>
          <a:xfrm>
            <a:off x="948687" y="5079516"/>
            <a:ext cx="1057884" cy="377554"/>
          </a:xfrm>
          <a:prstGeom prst="can">
            <a:avLst/>
          </a:prstGeom>
          <a:solidFill>
            <a:schemeClr val="bg2">
              <a:lumMod val="95000"/>
            </a:schemeClr>
          </a:solidFill>
          <a:ln w="6350" cap="flat" cmpd="sng" algn="ctr">
            <a:solidFill>
              <a:schemeClr val="bg2">
                <a:lumMod val="50000"/>
              </a:schemeClr>
            </a:solidFill>
            <a:prstDash val="lgDash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Keycloak DB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(PostgreSQL)</a:t>
            </a:r>
          </a:p>
        </p:txBody>
      </p:sp>
      <p:cxnSp>
        <p:nvCxnSpPr>
          <p:cNvPr id="247" name="Elbow Connector 246"/>
          <p:cNvCxnSpPr>
            <a:cxnSpLocks/>
            <a:stCxn id="246" idx="4"/>
            <a:endCxn id="84" idx="1"/>
          </p:cNvCxnSpPr>
          <p:nvPr/>
        </p:nvCxnSpPr>
        <p:spPr>
          <a:xfrm>
            <a:off x="2006571" y="5268293"/>
            <a:ext cx="237031" cy="71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253" name="Can 252"/>
          <p:cNvSpPr/>
          <p:nvPr/>
        </p:nvSpPr>
        <p:spPr>
          <a:xfrm>
            <a:off x="948687" y="2792774"/>
            <a:ext cx="1057884" cy="377554"/>
          </a:xfrm>
          <a:prstGeom prst="can">
            <a:avLst/>
          </a:prstGeom>
          <a:solidFill>
            <a:srgbClr val="DEEBF7"/>
          </a:solidFill>
          <a:ln w="6350" cap="flat" cmpd="sng" algn="ctr">
            <a:solidFill>
              <a:srgbClr val="0575BC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 DB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(MongoDB)</a:t>
            </a:r>
          </a:p>
        </p:txBody>
      </p:sp>
      <p:cxnSp>
        <p:nvCxnSpPr>
          <p:cNvPr id="254" name="Elbow Connector 253"/>
          <p:cNvCxnSpPr>
            <a:stCxn id="244" idx="4"/>
            <a:endCxn id="241" idx="2"/>
          </p:cNvCxnSpPr>
          <p:nvPr/>
        </p:nvCxnSpPr>
        <p:spPr>
          <a:xfrm flipV="1">
            <a:off x="2016627" y="2032317"/>
            <a:ext cx="853186" cy="335063"/>
          </a:xfrm>
          <a:prstGeom prst="bentConnector2">
            <a:avLst/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258" name="Elbow Connector 257"/>
          <p:cNvCxnSpPr>
            <a:stCxn id="245" idx="4"/>
            <a:endCxn id="241" idx="1"/>
          </p:cNvCxnSpPr>
          <p:nvPr/>
        </p:nvCxnSpPr>
        <p:spPr>
          <a:xfrm flipV="1">
            <a:off x="2016627" y="1889943"/>
            <a:ext cx="216024" cy="2862"/>
          </a:xfrm>
          <a:prstGeom prst="straightConnector1">
            <a:avLst/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261" name="Elbow Connector 260"/>
          <p:cNvCxnSpPr>
            <a:cxnSpLocks/>
            <a:stCxn id="243" idx="1"/>
          </p:cNvCxnSpPr>
          <p:nvPr/>
        </p:nvCxnSpPr>
        <p:spPr>
          <a:xfrm rot="10800000" flipH="1">
            <a:off x="637190" y="1747567"/>
            <a:ext cx="1928581" cy="2136956"/>
          </a:xfrm>
          <a:prstGeom prst="bentConnector4">
            <a:avLst>
              <a:gd name="adj1" fmla="val -11853"/>
              <a:gd name="adj2" fmla="val 110684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264" name="Elbow Connector 263"/>
          <p:cNvCxnSpPr>
            <a:stCxn id="243" idx="0"/>
            <a:endCxn id="242" idx="2"/>
          </p:cNvCxnSpPr>
          <p:nvPr/>
        </p:nvCxnSpPr>
        <p:spPr>
          <a:xfrm rot="5400000" flipH="1" flipV="1">
            <a:off x="1777936" y="2631834"/>
            <a:ext cx="593930" cy="160109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273" name="Rounded Rectangle 272"/>
          <p:cNvSpPr/>
          <p:nvPr/>
        </p:nvSpPr>
        <p:spPr>
          <a:xfrm>
            <a:off x="3949974" y="3279484"/>
            <a:ext cx="1274324" cy="3064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 WS</a:t>
            </a:r>
          </a:p>
        </p:txBody>
      </p:sp>
      <p:cxnSp>
        <p:nvCxnSpPr>
          <p:cNvPr id="287" name="Elbow Connector 286"/>
          <p:cNvCxnSpPr>
            <a:stCxn id="177" idx="3"/>
            <a:endCxn id="273" idx="1"/>
          </p:cNvCxnSpPr>
          <p:nvPr/>
        </p:nvCxnSpPr>
        <p:spPr>
          <a:xfrm flipV="1">
            <a:off x="3512396" y="3432695"/>
            <a:ext cx="437578" cy="45304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290" name="Elbow Connector 289"/>
          <p:cNvCxnSpPr>
            <a:stCxn id="195" idx="3"/>
            <a:endCxn id="273" idx="1"/>
          </p:cNvCxnSpPr>
          <p:nvPr/>
        </p:nvCxnSpPr>
        <p:spPr>
          <a:xfrm flipV="1">
            <a:off x="3506975" y="3432695"/>
            <a:ext cx="442999" cy="119365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300" name="Elbow Connector 299"/>
          <p:cNvCxnSpPr>
            <a:stCxn id="253" idx="4"/>
            <a:endCxn id="242" idx="1"/>
          </p:cNvCxnSpPr>
          <p:nvPr/>
        </p:nvCxnSpPr>
        <p:spPr>
          <a:xfrm>
            <a:off x="2006571" y="2981551"/>
            <a:ext cx="231716" cy="655"/>
          </a:xfrm>
          <a:prstGeom prst="straightConnector1">
            <a:avLst/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pic>
        <p:nvPicPr>
          <p:cNvPr id="320" name="Picture 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317" y="4692935"/>
            <a:ext cx="419100" cy="390525"/>
          </a:xfrm>
          <a:prstGeom prst="rect">
            <a:avLst/>
          </a:prstGeom>
        </p:spPr>
      </p:pic>
      <p:cxnSp>
        <p:nvCxnSpPr>
          <p:cNvPr id="321" name="Elbow Connector 320"/>
          <p:cNvCxnSpPr>
            <a:cxnSpLocks/>
            <a:stCxn id="159" idx="3"/>
            <a:endCxn id="320" idx="2"/>
          </p:cNvCxnSpPr>
          <p:nvPr/>
        </p:nvCxnSpPr>
        <p:spPr>
          <a:xfrm>
            <a:off x="5871619" y="3432450"/>
            <a:ext cx="1094248" cy="1651010"/>
          </a:xfrm>
          <a:prstGeom prst="bentConnector4">
            <a:avLst>
              <a:gd name="adj1" fmla="val 27368"/>
              <a:gd name="adj2" fmla="val 109289"/>
            </a:avLst>
          </a:prstGeom>
          <a:noFill/>
          <a:ln w="6350" cap="flat" cmpd="sng" algn="ctr">
            <a:solidFill>
              <a:schemeClr val="accent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384" name="Elbow Connector 383"/>
          <p:cNvCxnSpPr>
            <a:cxnSpLocks/>
            <a:stCxn id="83" idx="1"/>
            <a:endCxn id="320" idx="2"/>
          </p:cNvCxnSpPr>
          <p:nvPr/>
        </p:nvCxnSpPr>
        <p:spPr>
          <a:xfrm rot="10800000" flipV="1">
            <a:off x="6965868" y="3518214"/>
            <a:ext cx="1432015" cy="1565245"/>
          </a:xfrm>
          <a:prstGeom prst="bentConnector4">
            <a:avLst>
              <a:gd name="adj1" fmla="val 42683"/>
              <a:gd name="adj2" fmla="val 109737"/>
            </a:avLst>
          </a:prstGeom>
          <a:noFill/>
          <a:ln w="6350" cap="flat" cmpd="sng" algn="ctr">
            <a:solidFill>
              <a:schemeClr val="accent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100" name="Rounded Rectangle 99"/>
          <p:cNvSpPr/>
          <p:nvPr/>
        </p:nvSpPr>
        <p:spPr>
          <a:xfrm>
            <a:off x="6505138" y="2957798"/>
            <a:ext cx="944089" cy="611922"/>
          </a:xfrm>
          <a:prstGeom prst="roundRect">
            <a:avLst/>
          </a:prstGeom>
          <a:solidFill>
            <a:srgbClr val="DEEBF7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Explorer/</a:t>
            </a:r>
            <a:b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Viewer</a:t>
            </a:r>
            <a:b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(web GUI)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6514574" y="4080950"/>
            <a:ext cx="925216" cy="595494"/>
          </a:xfrm>
          <a:prstGeom prst="roundRect">
            <a:avLst/>
          </a:prstGeom>
          <a:solidFill>
            <a:srgbClr val="FBE5D6"/>
          </a:solidFill>
          <a:ln w="12700" cap="flat" cmpd="sng" algn="ctr">
            <a:solidFill>
              <a:srgbClr val="F2652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Lifecycle Manager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(web GUI)</a:t>
            </a:r>
          </a:p>
        </p:txBody>
      </p:sp>
      <p:cxnSp>
        <p:nvCxnSpPr>
          <p:cNvPr id="169" name="Elbow Connector 168"/>
          <p:cNvCxnSpPr>
            <a:stCxn id="242" idx="3"/>
            <a:endCxn id="273" idx="1"/>
          </p:cNvCxnSpPr>
          <p:nvPr/>
        </p:nvCxnSpPr>
        <p:spPr>
          <a:xfrm>
            <a:off x="3512611" y="2982206"/>
            <a:ext cx="437363" cy="45048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174" name="Elbow Connector 173"/>
          <p:cNvCxnSpPr>
            <a:stCxn id="241" idx="3"/>
            <a:endCxn id="273" idx="1"/>
          </p:cNvCxnSpPr>
          <p:nvPr/>
        </p:nvCxnSpPr>
        <p:spPr>
          <a:xfrm>
            <a:off x="3506975" y="1889943"/>
            <a:ext cx="442999" cy="154275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179" name="Elbow Connector 178"/>
          <p:cNvCxnSpPr>
            <a:stCxn id="243" idx="3"/>
            <a:endCxn id="177" idx="1"/>
          </p:cNvCxnSpPr>
          <p:nvPr/>
        </p:nvCxnSpPr>
        <p:spPr>
          <a:xfrm>
            <a:off x="1911515" y="3884523"/>
            <a:ext cx="323824" cy="121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184" name="Elbow Connector 183"/>
          <p:cNvCxnSpPr>
            <a:stCxn id="243" idx="2"/>
            <a:endCxn id="195" idx="1"/>
          </p:cNvCxnSpPr>
          <p:nvPr/>
        </p:nvCxnSpPr>
        <p:spPr>
          <a:xfrm rot="16200000" flipH="1">
            <a:off x="1465653" y="3848398"/>
            <a:ext cx="586649" cy="969249"/>
          </a:xfrm>
          <a:prstGeom prst="bentConnector2">
            <a:avLst/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352" name="Elbow Connector 351"/>
          <p:cNvCxnSpPr>
            <a:cxnSpLocks/>
            <a:stCxn id="83" idx="2"/>
          </p:cNvCxnSpPr>
          <p:nvPr/>
        </p:nvCxnSpPr>
        <p:spPr>
          <a:xfrm rot="5400000">
            <a:off x="7615466" y="4141448"/>
            <a:ext cx="1889601" cy="949556"/>
          </a:xfrm>
          <a:prstGeom prst="bentConnector3">
            <a:avLst>
              <a:gd name="adj1" fmla="val 8816"/>
            </a:avLst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53" name="Rectangle 352"/>
          <p:cNvSpPr/>
          <p:nvPr/>
        </p:nvSpPr>
        <p:spPr>
          <a:xfrm rot="16200000">
            <a:off x="4912915" y="4409854"/>
            <a:ext cx="12814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Keycloak requests</a:t>
            </a:r>
          </a:p>
        </p:txBody>
      </p:sp>
      <p:cxnSp>
        <p:nvCxnSpPr>
          <p:cNvPr id="416" name="Elbow Connector 415"/>
          <p:cNvCxnSpPr>
            <a:cxnSpLocks/>
            <a:stCxn id="77" idx="1"/>
            <a:endCxn id="320" idx="2"/>
          </p:cNvCxnSpPr>
          <p:nvPr/>
        </p:nvCxnSpPr>
        <p:spPr>
          <a:xfrm rot="10800000" flipV="1">
            <a:off x="6965867" y="2729962"/>
            <a:ext cx="1428372" cy="2353498"/>
          </a:xfrm>
          <a:prstGeom prst="bentConnector4">
            <a:avLst>
              <a:gd name="adj1" fmla="val 42665"/>
              <a:gd name="adj2" fmla="val 106576"/>
            </a:avLst>
          </a:prstGeom>
          <a:noFill/>
          <a:ln w="6350" cap="flat" cmpd="sng" algn="ctr">
            <a:solidFill>
              <a:schemeClr val="accent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429" name="Rectangle 428"/>
          <p:cNvSpPr/>
          <p:nvPr/>
        </p:nvSpPr>
        <p:spPr>
          <a:xfrm rot="3739890">
            <a:off x="9469914" y="3024587"/>
            <a:ext cx="6781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Read-only</a:t>
            </a:r>
          </a:p>
        </p:txBody>
      </p:sp>
      <p:sp>
        <p:nvSpPr>
          <p:cNvPr id="430" name="Rectangle 429"/>
          <p:cNvSpPr/>
          <p:nvPr/>
        </p:nvSpPr>
        <p:spPr>
          <a:xfrm>
            <a:off x="11166047" y="3316966"/>
            <a:ext cx="6781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Read-only</a:t>
            </a:r>
          </a:p>
        </p:txBody>
      </p:sp>
      <p:sp>
        <p:nvSpPr>
          <p:cNvPr id="433" name="Rectangle 432"/>
          <p:cNvSpPr/>
          <p:nvPr/>
        </p:nvSpPr>
        <p:spPr>
          <a:xfrm rot="17791554">
            <a:off x="9454189" y="3763151"/>
            <a:ext cx="6781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Read-only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0484472" y="1376728"/>
            <a:ext cx="1274324" cy="30642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Publically exposed WS</a:t>
            </a:r>
          </a:p>
        </p:txBody>
      </p:sp>
      <p:pic>
        <p:nvPicPr>
          <p:cNvPr id="10" name="Picture 9" descr="A black background with green and blue text&#10;&#10;Description automatically generated">
            <a:extLst>
              <a:ext uri="{FF2B5EF4-FFF2-40B4-BE49-F238E27FC236}">
                <a16:creationId xmlns:a16="http://schemas.microsoft.com/office/drawing/2014/main" id="{8BD02D93-1A80-2F76-83C8-54EABD057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156" y="1952293"/>
            <a:ext cx="1080000" cy="368264"/>
          </a:xfrm>
          <a:prstGeom prst="rect">
            <a:avLst/>
          </a:prstGeom>
        </p:spPr>
      </p:pic>
      <p:pic>
        <p:nvPicPr>
          <p:cNvPr id="11" name="Picture 10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6BC642E-331C-C347-D3BA-1D52C68497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06" y="2544210"/>
            <a:ext cx="1080000" cy="371503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2BC0357-B85A-16C9-2D3F-0C4CCE38C7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23" y="3666545"/>
            <a:ext cx="1080000" cy="3720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78F41F-3A92-46CF-DE14-8A03502FACE4}"/>
              </a:ext>
            </a:extLst>
          </p:cNvPr>
          <p:cNvSpPr txBox="1"/>
          <p:nvPr/>
        </p:nvSpPr>
        <p:spPr>
          <a:xfrm>
            <a:off x="8331774" y="4882986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HTTPS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BCF78-C8D0-2733-81E4-FCC1C53B28A5}"/>
              </a:ext>
            </a:extLst>
          </p:cNvPr>
          <p:cNvSpPr txBox="1"/>
          <p:nvPr/>
        </p:nvSpPr>
        <p:spPr>
          <a:xfrm>
            <a:off x="5412603" y="3036283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HTTPS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1A885-A578-DB61-659A-B508AB486121}"/>
              </a:ext>
            </a:extLst>
          </p:cNvPr>
          <p:cNvSpPr txBox="1"/>
          <p:nvPr/>
        </p:nvSpPr>
        <p:spPr>
          <a:xfrm>
            <a:off x="9557936" y="1331861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Legend:</a:t>
            </a:r>
          </a:p>
        </p:txBody>
      </p:sp>
      <p:cxnSp>
        <p:nvCxnSpPr>
          <p:cNvPr id="138" name="Elbow Connector 351">
            <a:extLst>
              <a:ext uri="{FF2B5EF4-FFF2-40B4-BE49-F238E27FC236}">
                <a16:creationId xmlns:a16="http://schemas.microsoft.com/office/drawing/2014/main" id="{E5FD28E4-75D7-9B5D-269E-E8B6E65F471F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>
            <a:off x="7999286" y="4533086"/>
            <a:ext cx="1123022" cy="942193"/>
          </a:xfrm>
          <a:prstGeom prst="bentConnector3">
            <a:avLst>
              <a:gd name="adj1" fmla="val 14486"/>
            </a:avLst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933D951-9B5B-6176-89DF-CA565ED764EA}"/>
              </a:ext>
            </a:extLst>
          </p:cNvPr>
          <p:cNvCxnSpPr>
            <a:cxnSpLocks/>
            <a:stCxn id="85" idx="2"/>
            <a:endCxn id="77" idx="3"/>
          </p:cNvCxnSpPr>
          <p:nvPr/>
        </p:nvCxnSpPr>
        <p:spPr>
          <a:xfrm flipH="1" flipV="1">
            <a:off x="9668563" y="2729962"/>
            <a:ext cx="395186" cy="786547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16235A4-F9D7-28C5-5524-0DE0608ECF0A}"/>
              </a:ext>
            </a:extLst>
          </p:cNvPr>
          <p:cNvCxnSpPr>
            <a:cxnSpLocks/>
            <a:stCxn id="85" idx="2"/>
            <a:endCxn id="78" idx="3"/>
          </p:cNvCxnSpPr>
          <p:nvPr/>
        </p:nvCxnSpPr>
        <p:spPr>
          <a:xfrm flipH="1">
            <a:off x="9669055" y="3516509"/>
            <a:ext cx="394694" cy="772951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677EA52-616B-D624-1493-4409399DD3F2}"/>
              </a:ext>
            </a:extLst>
          </p:cNvPr>
          <p:cNvGrpSpPr>
            <a:grpSpLocks noChangeAspect="1"/>
          </p:cNvGrpSpPr>
          <p:nvPr/>
        </p:nvGrpSpPr>
        <p:grpSpPr>
          <a:xfrm>
            <a:off x="5421619" y="3207450"/>
            <a:ext cx="450000" cy="450000"/>
            <a:chOff x="6110236" y="261937"/>
            <a:chExt cx="926535" cy="926535"/>
          </a:xfrm>
          <a:solidFill>
            <a:schemeClr val="accent3">
              <a:lumMod val="75000"/>
            </a:schemeClr>
          </a:solidFill>
        </p:grpSpPr>
        <p:pic>
          <p:nvPicPr>
            <p:cNvPr id="159" name="Graphic 158" descr="Shield outline">
              <a:extLst>
                <a:ext uri="{FF2B5EF4-FFF2-40B4-BE49-F238E27FC236}">
                  <a16:creationId xmlns:a16="http://schemas.microsoft.com/office/drawing/2014/main" id="{04C5E4E9-45F8-906E-5B5A-21D56BA69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10236" y="261937"/>
              <a:ext cx="926535" cy="926535"/>
            </a:xfrm>
            <a:prstGeom prst="rect">
              <a:avLst/>
            </a:prstGeom>
          </p:spPr>
        </p:pic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D946B56-C5AF-89D8-0FFE-4AB37F4EE1B9}"/>
                </a:ext>
              </a:extLst>
            </p:cNvPr>
            <p:cNvCxnSpPr>
              <a:cxnSpLocks/>
            </p:cNvCxnSpPr>
            <p:nvPr/>
          </p:nvCxnSpPr>
          <p:spPr>
            <a:xfrm>
              <a:off x="6418245" y="606781"/>
              <a:ext cx="306868" cy="0"/>
            </a:xfrm>
            <a:prstGeom prst="straightConnector1">
              <a:avLst/>
            </a:prstGeom>
            <a:grpFill/>
            <a:ln w="15875">
              <a:solidFill>
                <a:schemeClr val="accent3">
                  <a:lumMod val="75000"/>
                </a:schemeClr>
              </a:solidFill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44A7C30A-01A9-E268-F97B-2D033FED2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8245" y="800608"/>
              <a:ext cx="306868" cy="0"/>
            </a:xfrm>
            <a:prstGeom prst="straightConnector1">
              <a:avLst/>
            </a:prstGeom>
            <a:grpFill/>
            <a:ln w="15875">
              <a:solidFill>
                <a:schemeClr val="accent3">
                  <a:lumMod val="75000"/>
                </a:schemeClr>
              </a:solidFill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Elbow Connector 320">
            <a:extLst>
              <a:ext uri="{FF2B5EF4-FFF2-40B4-BE49-F238E27FC236}">
                <a16:creationId xmlns:a16="http://schemas.microsoft.com/office/drawing/2014/main" id="{84EAC77F-8113-BFA9-FFC2-065E9B86463F}"/>
              </a:ext>
            </a:extLst>
          </p:cNvPr>
          <p:cNvCxnSpPr>
            <a:cxnSpLocks/>
            <a:stCxn id="273" idx="3"/>
            <a:endCxn id="159" idx="1"/>
          </p:cNvCxnSpPr>
          <p:nvPr/>
        </p:nvCxnSpPr>
        <p:spPr>
          <a:xfrm flipV="1">
            <a:off x="5224298" y="3432450"/>
            <a:ext cx="197321" cy="245"/>
          </a:xfrm>
          <a:prstGeom prst="straightConnector1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1027" name="Can 243">
            <a:extLst>
              <a:ext uri="{FF2B5EF4-FFF2-40B4-BE49-F238E27FC236}">
                <a16:creationId xmlns:a16="http://schemas.microsoft.com/office/drawing/2014/main" id="{02C7EC38-3433-88D4-408F-565DD3572970}"/>
              </a:ext>
            </a:extLst>
          </p:cNvPr>
          <p:cNvSpPr/>
          <p:nvPr/>
        </p:nvSpPr>
        <p:spPr>
          <a:xfrm>
            <a:off x="897135" y="2272635"/>
            <a:ext cx="1057884" cy="377554"/>
          </a:xfrm>
          <a:prstGeom prst="can">
            <a:avLst/>
          </a:prstGeom>
          <a:solidFill>
            <a:srgbClr val="DEEBF7"/>
          </a:solidFill>
          <a:ln w="6350" cap="flat" cmpd="sng" algn="ctr">
            <a:solidFill>
              <a:srgbClr val="0575BC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Can 243"/>
          <p:cNvSpPr/>
          <p:nvPr/>
        </p:nvSpPr>
        <p:spPr>
          <a:xfrm>
            <a:off x="958743" y="2178603"/>
            <a:ext cx="1057884" cy="377554"/>
          </a:xfrm>
          <a:prstGeom prst="can">
            <a:avLst/>
          </a:prstGeom>
          <a:solidFill>
            <a:srgbClr val="DEEBF7"/>
          </a:solidFill>
          <a:ln w="6350" cap="flat" cmpd="sng" algn="ctr">
            <a:solidFill>
              <a:srgbClr val="0575BC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cache DB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(MongoDB)</a:t>
            </a:r>
          </a:p>
        </p:txBody>
      </p:sp>
      <p:cxnSp>
        <p:nvCxnSpPr>
          <p:cNvPr id="1030" name="Elbow Connector 221">
            <a:extLst>
              <a:ext uri="{FF2B5EF4-FFF2-40B4-BE49-F238E27FC236}">
                <a16:creationId xmlns:a16="http://schemas.microsoft.com/office/drawing/2014/main" id="{8FEC049B-FD6D-BC8D-7F0A-8175579C1C21}"/>
              </a:ext>
            </a:extLst>
          </p:cNvPr>
          <p:cNvCxnSpPr>
            <a:cxnSpLocks/>
            <a:stCxn id="84" idx="0"/>
            <a:endCxn id="195" idx="2"/>
          </p:cNvCxnSpPr>
          <p:nvPr/>
        </p:nvCxnSpPr>
        <p:spPr>
          <a:xfrm flipV="1">
            <a:off x="2875289" y="4881006"/>
            <a:ext cx="0" cy="234793"/>
          </a:xfrm>
          <a:prstGeom prst="straightConnector1">
            <a:avLst/>
          </a:prstGeom>
          <a:noFill/>
          <a:ln w="6350" cap="flat" cmpd="sng" algn="ctr">
            <a:solidFill>
              <a:schemeClr val="tx2"/>
            </a:solidFill>
            <a:prstDash val="lgDash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1041" name="Can 252">
            <a:extLst>
              <a:ext uri="{FF2B5EF4-FFF2-40B4-BE49-F238E27FC236}">
                <a16:creationId xmlns:a16="http://schemas.microsoft.com/office/drawing/2014/main" id="{95CC700B-5399-28E0-A5ED-23A39B766839}"/>
              </a:ext>
            </a:extLst>
          </p:cNvPr>
          <p:cNvSpPr/>
          <p:nvPr/>
        </p:nvSpPr>
        <p:spPr>
          <a:xfrm>
            <a:off x="4057948" y="2423115"/>
            <a:ext cx="1057884" cy="377554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 DB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(MongoDB)</a:t>
            </a:r>
          </a:p>
        </p:txBody>
      </p:sp>
      <p:cxnSp>
        <p:nvCxnSpPr>
          <p:cNvPr id="1042" name="Elbow Connector 299">
            <a:extLst>
              <a:ext uri="{FF2B5EF4-FFF2-40B4-BE49-F238E27FC236}">
                <a16:creationId xmlns:a16="http://schemas.microsoft.com/office/drawing/2014/main" id="{44BBC7E2-7324-E9DE-B021-3B1A10F13408}"/>
              </a:ext>
            </a:extLst>
          </p:cNvPr>
          <p:cNvCxnSpPr>
            <a:cxnSpLocks/>
            <a:stCxn id="1041" idx="3"/>
            <a:endCxn id="273" idx="0"/>
          </p:cNvCxnSpPr>
          <p:nvPr/>
        </p:nvCxnSpPr>
        <p:spPr>
          <a:xfrm>
            <a:off x="4586890" y="2800669"/>
            <a:ext cx="246" cy="478815"/>
          </a:xfrm>
          <a:prstGeom prst="straightConnector1">
            <a:avLst/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6F0E3564-286A-B48D-6954-348D6D0859DE}"/>
              </a:ext>
            </a:extLst>
          </p:cNvPr>
          <p:cNvGrpSpPr>
            <a:grpSpLocks noChangeAspect="1"/>
          </p:cNvGrpSpPr>
          <p:nvPr/>
        </p:nvGrpSpPr>
        <p:grpSpPr>
          <a:xfrm>
            <a:off x="7934953" y="2709739"/>
            <a:ext cx="318578" cy="381012"/>
            <a:chOff x="6245644" y="329479"/>
            <a:chExt cx="655941" cy="784492"/>
          </a:xfrm>
          <a:solidFill>
            <a:schemeClr val="accent3">
              <a:lumMod val="75000"/>
            </a:schemeClr>
          </a:solidFill>
        </p:grpSpPr>
        <p:cxnSp>
          <p:nvCxnSpPr>
            <p:cNvPr id="1047" name="Straight Arrow Connector 1046">
              <a:extLst>
                <a:ext uri="{FF2B5EF4-FFF2-40B4-BE49-F238E27FC236}">
                  <a16:creationId xmlns:a16="http://schemas.microsoft.com/office/drawing/2014/main" id="{08D1AB9E-07E5-1D52-2BA7-7780A90BE26B}"/>
                </a:ext>
              </a:extLst>
            </p:cNvPr>
            <p:cNvCxnSpPr>
              <a:cxnSpLocks/>
            </p:cNvCxnSpPr>
            <p:nvPr/>
          </p:nvCxnSpPr>
          <p:spPr>
            <a:xfrm>
              <a:off x="6418245" y="606781"/>
              <a:ext cx="306868" cy="0"/>
            </a:xfrm>
            <a:prstGeom prst="straightConnector1">
              <a:avLst/>
            </a:prstGeom>
            <a:grpFill/>
            <a:ln w="15875">
              <a:solidFill>
                <a:schemeClr val="accent3">
                  <a:lumMod val="75000"/>
                </a:schemeClr>
              </a:solidFill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28990A1D-FC27-6C9A-FC57-A001CBB02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8245" y="800608"/>
              <a:ext cx="306868" cy="0"/>
            </a:xfrm>
            <a:prstGeom prst="straightConnector1">
              <a:avLst/>
            </a:prstGeom>
            <a:grpFill/>
            <a:ln w="15875">
              <a:solidFill>
                <a:schemeClr val="accent3">
                  <a:lumMod val="75000"/>
                </a:schemeClr>
              </a:solidFill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" name="Graphic 1045" descr="Shield outline">
              <a:extLst>
                <a:ext uri="{FF2B5EF4-FFF2-40B4-BE49-F238E27FC236}">
                  <a16:creationId xmlns:a16="http://schemas.microsoft.com/office/drawing/2014/main" id="{96DE2E6F-28F0-B9E9-56F8-515EFA1CD864}"/>
                </a:ext>
              </a:extLst>
            </p:cNvPr>
            <p:cNvSpPr/>
            <p:nvPr/>
          </p:nvSpPr>
          <p:spPr>
            <a:xfrm>
              <a:off x="6245644" y="329479"/>
              <a:ext cx="655941" cy="784492"/>
            </a:xfrm>
            <a:custGeom>
              <a:avLst/>
              <a:gdLst>
                <a:gd name="connsiteX0" fmla="*/ 622536 w 655941"/>
                <a:gd name="connsiteY0" fmla="*/ 143824 h 784492"/>
                <a:gd name="connsiteX1" fmla="*/ 355395 w 655941"/>
                <a:gd name="connsiteY1" fmla="*/ 12565 h 784492"/>
                <a:gd name="connsiteX2" fmla="*/ 304337 w 655941"/>
                <a:gd name="connsiteY2" fmla="*/ 8783 h 784492"/>
                <a:gd name="connsiteX3" fmla="*/ 300556 w 655941"/>
                <a:gd name="connsiteY3" fmla="*/ 12565 h 784492"/>
                <a:gd name="connsiteX4" fmla="*/ 33405 w 655941"/>
                <a:gd name="connsiteY4" fmla="*/ 143698 h 784492"/>
                <a:gd name="connsiteX5" fmla="*/ 1 w 655941"/>
                <a:gd name="connsiteY5" fmla="*/ 180789 h 784492"/>
                <a:gd name="connsiteX6" fmla="*/ 1 w 655941"/>
                <a:gd name="connsiteY6" fmla="*/ 274253 h 784492"/>
                <a:gd name="connsiteX7" fmla="*/ 307794 w 655941"/>
                <a:gd name="connsiteY7" fmla="*/ 778529 h 784492"/>
                <a:gd name="connsiteX8" fmla="*/ 348147 w 655941"/>
                <a:gd name="connsiteY8" fmla="*/ 778529 h 784492"/>
                <a:gd name="connsiteX9" fmla="*/ 655940 w 655941"/>
                <a:gd name="connsiteY9" fmla="*/ 274388 h 784492"/>
                <a:gd name="connsiteX10" fmla="*/ 655940 w 655941"/>
                <a:gd name="connsiteY10" fmla="*/ 180933 h 784492"/>
                <a:gd name="connsiteX11" fmla="*/ 622536 w 655941"/>
                <a:gd name="connsiteY11" fmla="*/ 143824 h 784492"/>
                <a:gd name="connsiteX12" fmla="*/ 636637 w 655941"/>
                <a:gd name="connsiteY12" fmla="*/ 274378 h 784492"/>
                <a:gd name="connsiteX13" fmla="*/ 337714 w 655941"/>
                <a:gd name="connsiteY13" fmla="*/ 762324 h 784492"/>
                <a:gd name="connsiteX14" fmla="*/ 318237 w 655941"/>
                <a:gd name="connsiteY14" fmla="*/ 762324 h 784492"/>
                <a:gd name="connsiteX15" fmla="*/ 19304 w 655941"/>
                <a:gd name="connsiteY15" fmla="*/ 274291 h 784492"/>
                <a:gd name="connsiteX16" fmla="*/ 19304 w 655941"/>
                <a:gd name="connsiteY16" fmla="*/ 180827 h 784492"/>
                <a:gd name="connsiteX17" fmla="*/ 34959 w 655941"/>
                <a:gd name="connsiteY17" fmla="*/ 162982 h 784492"/>
                <a:gd name="connsiteX18" fmla="*/ 314849 w 655941"/>
                <a:gd name="connsiteY18" fmla="*/ 25604 h 784492"/>
                <a:gd name="connsiteX19" fmla="*/ 338661 w 655941"/>
                <a:gd name="connsiteY19" fmla="*/ 23125 h 784492"/>
                <a:gd name="connsiteX20" fmla="*/ 341140 w 655941"/>
                <a:gd name="connsiteY20" fmla="*/ 25604 h 784492"/>
                <a:gd name="connsiteX21" fmla="*/ 621031 w 655941"/>
                <a:gd name="connsiteY21" fmla="*/ 163078 h 784492"/>
                <a:gd name="connsiteX22" fmla="*/ 636695 w 655941"/>
                <a:gd name="connsiteY22" fmla="*/ 180933 h 78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55941" h="784492">
                  <a:moveTo>
                    <a:pt x="622536" y="143824"/>
                  </a:moveTo>
                  <a:cubicBezTo>
                    <a:pt x="520062" y="135544"/>
                    <a:pt x="424567" y="88621"/>
                    <a:pt x="355395" y="12565"/>
                  </a:cubicBezTo>
                  <a:cubicBezTo>
                    <a:pt x="342339" y="-2579"/>
                    <a:pt x="319480" y="-4272"/>
                    <a:pt x="304337" y="8783"/>
                  </a:cubicBezTo>
                  <a:cubicBezTo>
                    <a:pt x="302985" y="9949"/>
                    <a:pt x="301721" y="11213"/>
                    <a:pt x="300556" y="12565"/>
                  </a:cubicBezTo>
                  <a:cubicBezTo>
                    <a:pt x="231391" y="88618"/>
                    <a:pt x="135878" y="135501"/>
                    <a:pt x="33405" y="143698"/>
                  </a:cubicBezTo>
                  <a:cubicBezTo>
                    <a:pt x="14346" y="145547"/>
                    <a:pt x="-148" y="161641"/>
                    <a:pt x="1" y="180789"/>
                  </a:cubicBezTo>
                  <a:lnTo>
                    <a:pt x="1" y="274253"/>
                  </a:lnTo>
                  <a:cubicBezTo>
                    <a:pt x="1" y="477531"/>
                    <a:pt x="128896" y="663475"/>
                    <a:pt x="307794" y="778529"/>
                  </a:cubicBezTo>
                  <a:cubicBezTo>
                    <a:pt x="320070" y="786481"/>
                    <a:pt x="335871" y="786481"/>
                    <a:pt x="348147" y="778529"/>
                  </a:cubicBezTo>
                  <a:cubicBezTo>
                    <a:pt x="527055" y="663513"/>
                    <a:pt x="655940" y="477666"/>
                    <a:pt x="655940" y="274388"/>
                  </a:cubicBezTo>
                  <a:lnTo>
                    <a:pt x="655940" y="180933"/>
                  </a:lnTo>
                  <a:cubicBezTo>
                    <a:pt x="656136" y="161765"/>
                    <a:pt x="641620" y="145638"/>
                    <a:pt x="622536" y="143824"/>
                  </a:cubicBezTo>
                  <a:close/>
                  <a:moveTo>
                    <a:pt x="636637" y="274378"/>
                  </a:moveTo>
                  <a:cubicBezTo>
                    <a:pt x="636637" y="459540"/>
                    <a:pt x="524893" y="641952"/>
                    <a:pt x="337714" y="762324"/>
                  </a:cubicBezTo>
                  <a:cubicBezTo>
                    <a:pt x="331795" y="766184"/>
                    <a:pt x="324155" y="766184"/>
                    <a:pt x="318237" y="762324"/>
                  </a:cubicBezTo>
                  <a:cubicBezTo>
                    <a:pt x="131058" y="641962"/>
                    <a:pt x="19304" y="459512"/>
                    <a:pt x="19304" y="274291"/>
                  </a:cubicBezTo>
                  <a:lnTo>
                    <a:pt x="19304" y="180827"/>
                  </a:lnTo>
                  <a:cubicBezTo>
                    <a:pt x="19132" y="171729"/>
                    <a:pt x="25916" y="163997"/>
                    <a:pt x="34959" y="162982"/>
                  </a:cubicBezTo>
                  <a:cubicBezTo>
                    <a:pt x="142339" y="154480"/>
                    <a:pt x="242437" y="105349"/>
                    <a:pt x="314849" y="25604"/>
                  </a:cubicBezTo>
                  <a:cubicBezTo>
                    <a:pt x="320741" y="18344"/>
                    <a:pt x="331402" y="17234"/>
                    <a:pt x="338661" y="23125"/>
                  </a:cubicBezTo>
                  <a:cubicBezTo>
                    <a:pt x="339571" y="23863"/>
                    <a:pt x="340401" y="24694"/>
                    <a:pt x="341140" y="25604"/>
                  </a:cubicBezTo>
                  <a:cubicBezTo>
                    <a:pt x="413568" y="105343"/>
                    <a:pt x="513650" y="154500"/>
                    <a:pt x="621031" y="163078"/>
                  </a:cubicBezTo>
                  <a:cubicBezTo>
                    <a:pt x="630081" y="164089"/>
                    <a:pt x="636870" y="171828"/>
                    <a:pt x="636695" y="180933"/>
                  </a:cubicBezTo>
                  <a:close/>
                </a:path>
              </a:pathLst>
            </a:custGeom>
            <a:grpFill/>
            <a:ln w="6154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A43B58CE-D291-816B-D478-5A6BC2762582}"/>
              </a:ext>
            </a:extLst>
          </p:cNvPr>
          <p:cNvSpPr txBox="1"/>
          <p:nvPr/>
        </p:nvSpPr>
        <p:spPr>
          <a:xfrm>
            <a:off x="8321836" y="3941088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HTTPS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852D8829-7D32-4ED3-A61F-89E54BC5756B}"/>
              </a:ext>
            </a:extLst>
          </p:cNvPr>
          <p:cNvSpPr txBox="1"/>
          <p:nvPr/>
        </p:nvSpPr>
        <p:spPr>
          <a:xfrm>
            <a:off x="8321998" y="3167654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HTTPS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9ACA95C0-123E-8F9B-63A7-2F6DFF36257A}"/>
              </a:ext>
            </a:extLst>
          </p:cNvPr>
          <p:cNvSpPr txBox="1"/>
          <p:nvPr/>
        </p:nvSpPr>
        <p:spPr>
          <a:xfrm>
            <a:off x="7871307" y="2529486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HTTPS</a:t>
            </a: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5E7C997A-BE63-82F3-8789-ED3800D49B39}"/>
              </a:ext>
            </a:extLst>
          </p:cNvPr>
          <p:cNvSpPr/>
          <p:nvPr/>
        </p:nvSpPr>
        <p:spPr>
          <a:xfrm>
            <a:off x="1415501" y="3498897"/>
            <a:ext cx="9080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Bind at run</a:t>
            </a: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B42C457B-C794-A96B-BDB3-E16D86094FCA}"/>
              </a:ext>
            </a:extLst>
          </p:cNvPr>
          <p:cNvSpPr/>
          <p:nvPr/>
        </p:nvSpPr>
        <p:spPr>
          <a:xfrm>
            <a:off x="441437" y="4050831"/>
            <a:ext cx="9080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Bind at run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E5BD67AD-E8F6-34EE-148E-AF4213BC844B}"/>
              </a:ext>
            </a:extLst>
          </p:cNvPr>
          <p:cNvSpPr/>
          <p:nvPr/>
        </p:nvSpPr>
        <p:spPr>
          <a:xfrm>
            <a:off x="1415501" y="4050831"/>
            <a:ext cx="9080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Bind at run</a:t>
            </a: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E97D489A-EBF4-C8F4-3427-A5F6705660BB}"/>
              </a:ext>
            </a:extLst>
          </p:cNvPr>
          <p:cNvSpPr/>
          <p:nvPr/>
        </p:nvSpPr>
        <p:spPr>
          <a:xfrm>
            <a:off x="437171" y="3495018"/>
            <a:ext cx="9080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Bind at run</a:t>
            </a:r>
          </a:p>
        </p:txBody>
      </p:sp>
      <p:sp>
        <p:nvSpPr>
          <p:cNvPr id="1080" name="Rounded Rectangle 272">
            <a:extLst>
              <a:ext uri="{FF2B5EF4-FFF2-40B4-BE49-F238E27FC236}">
                <a16:creationId xmlns:a16="http://schemas.microsoft.com/office/drawing/2014/main" id="{E4F94158-3501-B9C4-74AC-11B0F38F56FB}"/>
              </a:ext>
            </a:extLst>
          </p:cNvPr>
          <p:cNvSpPr/>
          <p:nvPr/>
        </p:nvSpPr>
        <p:spPr>
          <a:xfrm>
            <a:off x="7143577" y="1880917"/>
            <a:ext cx="1274324" cy="3064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noProof="0" dirty="0">
                <a:solidFill>
                  <a:prstClr val="black"/>
                </a:solidFill>
                <a:latin typeface="Calibri" panose="020F0502020204030204"/>
              </a:rPr>
              <a:t>Other SDMX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WS</a:t>
            </a:r>
          </a:p>
        </p:txBody>
      </p:sp>
      <p:cxnSp>
        <p:nvCxnSpPr>
          <p:cNvPr id="1081" name="Elbow Connector 415">
            <a:extLst>
              <a:ext uri="{FF2B5EF4-FFF2-40B4-BE49-F238E27FC236}">
                <a16:creationId xmlns:a16="http://schemas.microsoft.com/office/drawing/2014/main" id="{7DD3F6F0-59BE-EBD1-4C0B-8B6BDB3D6DA3}"/>
              </a:ext>
            </a:extLst>
          </p:cNvPr>
          <p:cNvCxnSpPr>
            <a:cxnSpLocks/>
            <a:stCxn id="1080" idx="2"/>
            <a:endCxn id="320" idx="2"/>
          </p:cNvCxnSpPr>
          <p:nvPr/>
        </p:nvCxnSpPr>
        <p:spPr>
          <a:xfrm rot="5400000">
            <a:off x="5925243" y="3227963"/>
            <a:ext cx="2896121" cy="814872"/>
          </a:xfrm>
          <a:prstGeom prst="bentConnector3">
            <a:avLst>
              <a:gd name="adj1" fmla="val 105591"/>
            </a:avLst>
          </a:prstGeom>
          <a:noFill/>
          <a:ln w="6350" cap="flat" cmpd="sng" algn="ctr">
            <a:solidFill>
              <a:schemeClr val="accent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1087" name="Elbow Connector 197">
            <a:extLst>
              <a:ext uri="{FF2B5EF4-FFF2-40B4-BE49-F238E27FC236}">
                <a16:creationId xmlns:a16="http://schemas.microsoft.com/office/drawing/2014/main" id="{F3467A02-4A6B-67B5-0522-B11CA0EFCC02}"/>
              </a:ext>
            </a:extLst>
          </p:cNvPr>
          <p:cNvCxnSpPr>
            <a:cxnSpLocks/>
            <a:stCxn id="1080" idx="0"/>
            <a:endCxn id="241" idx="0"/>
          </p:cNvCxnSpPr>
          <p:nvPr/>
        </p:nvCxnSpPr>
        <p:spPr>
          <a:xfrm rot="16200000" flipV="1">
            <a:off x="5258602" y="-641220"/>
            <a:ext cx="133348" cy="4910926"/>
          </a:xfrm>
          <a:prstGeom prst="bentConnector3">
            <a:avLst>
              <a:gd name="adj1" fmla="val 271431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5FCCD29-D1E8-E8A9-07C9-618D74D03F96}"/>
              </a:ext>
            </a:extLst>
          </p:cNvPr>
          <p:cNvGrpSpPr>
            <a:grpSpLocks noChangeAspect="1"/>
          </p:cNvGrpSpPr>
          <p:nvPr/>
        </p:nvGrpSpPr>
        <p:grpSpPr>
          <a:xfrm>
            <a:off x="8879191" y="1970237"/>
            <a:ext cx="318578" cy="381012"/>
            <a:chOff x="6245644" y="329479"/>
            <a:chExt cx="655941" cy="784492"/>
          </a:xfrm>
          <a:solidFill>
            <a:schemeClr val="accent3">
              <a:lumMod val="75000"/>
            </a:schemeClr>
          </a:solidFill>
        </p:grpSpPr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3206AEBD-230F-6AAC-8269-02EF37A4C7F8}"/>
                </a:ext>
              </a:extLst>
            </p:cNvPr>
            <p:cNvCxnSpPr>
              <a:cxnSpLocks/>
            </p:cNvCxnSpPr>
            <p:nvPr/>
          </p:nvCxnSpPr>
          <p:spPr>
            <a:xfrm>
              <a:off x="6418245" y="606781"/>
              <a:ext cx="306868" cy="0"/>
            </a:xfrm>
            <a:prstGeom prst="straightConnector1">
              <a:avLst/>
            </a:prstGeom>
            <a:grpFill/>
            <a:ln w="15875">
              <a:solidFill>
                <a:schemeClr val="accent3">
                  <a:lumMod val="75000"/>
                </a:schemeClr>
              </a:solidFill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2012B49-B93D-85C1-C187-DCB6B2780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8245" y="800608"/>
              <a:ext cx="306868" cy="0"/>
            </a:xfrm>
            <a:prstGeom prst="straightConnector1">
              <a:avLst/>
            </a:prstGeom>
            <a:grpFill/>
            <a:ln w="15875">
              <a:solidFill>
                <a:schemeClr val="accent3">
                  <a:lumMod val="75000"/>
                </a:schemeClr>
              </a:solidFill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Graphic 1045" descr="Shield outline">
              <a:extLst>
                <a:ext uri="{FF2B5EF4-FFF2-40B4-BE49-F238E27FC236}">
                  <a16:creationId xmlns:a16="http://schemas.microsoft.com/office/drawing/2014/main" id="{6BA3E4E7-7C76-216E-1B8D-02C237A3E1B2}"/>
                </a:ext>
              </a:extLst>
            </p:cNvPr>
            <p:cNvSpPr/>
            <p:nvPr/>
          </p:nvSpPr>
          <p:spPr>
            <a:xfrm>
              <a:off x="6245644" y="329479"/>
              <a:ext cx="655941" cy="784492"/>
            </a:xfrm>
            <a:custGeom>
              <a:avLst/>
              <a:gdLst>
                <a:gd name="connsiteX0" fmla="*/ 622536 w 655941"/>
                <a:gd name="connsiteY0" fmla="*/ 143824 h 784492"/>
                <a:gd name="connsiteX1" fmla="*/ 355395 w 655941"/>
                <a:gd name="connsiteY1" fmla="*/ 12565 h 784492"/>
                <a:gd name="connsiteX2" fmla="*/ 304337 w 655941"/>
                <a:gd name="connsiteY2" fmla="*/ 8783 h 784492"/>
                <a:gd name="connsiteX3" fmla="*/ 300556 w 655941"/>
                <a:gd name="connsiteY3" fmla="*/ 12565 h 784492"/>
                <a:gd name="connsiteX4" fmla="*/ 33405 w 655941"/>
                <a:gd name="connsiteY4" fmla="*/ 143698 h 784492"/>
                <a:gd name="connsiteX5" fmla="*/ 1 w 655941"/>
                <a:gd name="connsiteY5" fmla="*/ 180789 h 784492"/>
                <a:gd name="connsiteX6" fmla="*/ 1 w 655941"/>
                <a:gd name="connsiteY6" fmla="*/ 274253 h 784492"/>
                <a:gd name="connsiteX7" fmla="*/ 307794 w 655941"/>
                <a:gd name="connsiteY7" fmla="*/ 778529 h 784492"/>
                <a:gd name="connsiteX8" fmla="*/ 348147 w 655941"/>
                <a:gd name="connsiteY8" fmla="*/ 778529 h 784492"/>
                <a:gd name="connsiteX9" fmla="*/ 655940 w 655941"/>
                <a:gd name="connsiteY9" fmla="*/ 274388 h 784492"/>
                <a:gd name="connsiteX10" fmla="*/ 655940 w 655941"/>
                <a:gd name="connsiteY10" fmla="*/ 180933 h 784492"/>
                <a:gd name="connsiteX11" fmla="*/ 622536 w 655941"/>
                <a:gd name="connsiteY11" fmla="*/ 143824 h 784492"/>
                <a:gd name="connsiteX12" fmla="*/ 636637 w 655941"/>
                <a:gd name="connsiteY12" fmla="*/ 274378 h 784492"/>
                <a:gd name="connsiteX13" fmla="*/ 337714 w 655941"/>
                <a:gd name="connsiteY13" fmla="*/ 762324 h 784492"/>
                <a:gd name="connsiteX14" fmla="*/ 318237 w 655941"/>
                <a:gd name="connsiteY14" fmla="*/ 762324 h 784492"/>
                <a:gd name="connsiteX15" fmla="*/ 19304 w 655941"/>
                <a:gd name="connsiteY15" fmla="*/ 274291 h 784492"/>
                <a:gd name="connsiteX16" fmla="*/ 19304 w 655941"/>
                <a:gd name="connsiteY16" fmla="*/ 180827 h 784492"/>
                <a:gd name="connsiteX17" fmla="*/ 34959 w 655941"/>
                <a:gd name="connsiteY17" fmla="*/ 162982 h 784492"/>
                <a:gd name="connsiteX18" fmla="*/ 314849 w 655941"/>
                <a:gd name="connsiteY18" fmla="*/ 25604 h 784492"/>
                <a:gd name="connsiteX19" fmla="*/ 338661 w 655941"/>
                <a:gd name="connsiteY19" fmla="*/ 23125 h 784492"/>
                <a:gd name="connsiteX20" fmla="*/ 341140 w 655941"/>
                <a:gd name="connsiteY20" fmla="*/ 25604 h 784492"/>
                <a:gd name="connsiteX21" fmla="*/ 621031 w 655941"/>
                <a:gd name="connsiteY21" fmla="*/ 163078 h 784492"/>
                <a:gd name="connsiteX22" fmla="*/ 636695 w 655941"/>
                <a:gd name="connsiteY22" fmla="*/ 180933 h 78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55941" h="784492">
                  <a:moveTo>
                    <a:pt x="622536" y="143824"/>
                  </a:moveTo>
                  <a:cubicBezTo>
                    <a:pt x="520062" y="135544"/>
                    <a:pt x="424567" y="88621"/>
                    <a:pt x="355395" y="12565"/>
                  </a:cubicBezTo>
                  <a:cubicBezTo>
                    <a:pt x="342339" y="-2579"/>
                    <a:pt x="319480" y="-4272"/>
                    <a:pt x="304337" y="8783"/>
                  </a:cubicBezTo>
                  <a:cubicBezTo>
                    <a:pt x="302985" y="9949"/>
                    <a:pt x="301721" y="11213"/>
                    <a:pt x="300556" y="12565"/>
                  </a:cubicBezTo>
                  <a:cubicBezTo>
                    <a:pt x="231391" y="88618"/>
                    <a:pt x="135878" y="135501"/>
                    <a:pt x="33405" y="143698"/>
                  </a:cubicBezTo>
                  <a:cubicBezTo>
                    <a:pt x="14346" y="145547"/>
                    <a:pt x="-148" y="161641"/>
                    <a:pt x="1" y="180789"/>
                  </a:cubicBezTo>
                  <a:lnTo>
                    <a:pt x="1" y="274253"/>
                  </a:lnTo>
                  <a:cubicBezTo>
                    <a:pt x="1" y="477531"/>
                    <a:pt x="128896" y="663475"/>
                    <a:pt x="307794" y="778529"/>
                  </a:cubicBezTo>
                  <a:cubicBezTo>
                    <a:pt x="320070" y="786481"/>
                    <a:pt x="335871" y="786481"/>
                    <a:pt x="348147" y="778529"/>
                  </a:cubicBezTo>
                  <a:cubicBezTo>
                    <a:pt x="527055" y="663513"/>
                    <a:pt x="655940" y="477666"/>
                    <a:pt x="655940" y="274388"/>
                  </a:cubicBezTo>
                  <a:lnTo>
                    <a:pt x="655940" y="180933"/>
                  </a:lnTo>
                  <a:cubicBezTo>
                    <a:pt x="656136" y="161765"/>
                    <a:pt x="641620" y="145638"/>
                    <a:pt x="622536" y="143824"/>
                  </a:cubicBezTo>
                  <a:close/>
                  <a:moveTo>
                    <a:pt x="636637" y="274378"/>
                  </a:moveTo>
                  <a:cubicBezTo>
                    <a:pt x="636637" y="459540"/>
                    <a:pt x="524893" y="641952"/>
                    <a:pt x="337714" y="762324"/>
                  </a:cubicBezTo>
                  <a:cubicBezTo>
                    <a:pt x="331795" y="766184"/>
                    <a:pt x="324155" y="766184"/>
                    <a:pt x="318237" y="762324"/>
                  </a:cubicBezTo>
                  <a:cubicBezTo>
                    <a:pt x="131058" y="641962"/>
                    <a:pt x="19304" y="459512"/>
                    <a:pt x="19304" y="274291"/>
                  </a:cubicBezTo>
                  <a:lnTo>
                    <a:pt x="19304" y="180827"/>
                  </a:lnTo>
                  <a:cubicBezTo>
                    <a:pt x="19132" y="171729"/>
                    <a:pt x="25916" y="163997"/>
                    <a:pt x="34959" y="162982"/>
                  </a:cubicBezTo>
                  <a:cubicBezTo>
                    <a:pt x="142339" y="154480"/>
                    <a:pt x="242437" y="105349"/>
                    <a:pt x="314849" y="25604"/>
                  </a:cubicBezTo>
                  <a:cubicBezTo>
                    <a:pt x="320741" y="18344"/>
                    <a:pt x="331402" y="17234"/>
                    <a:pt x="338661" y="23125"/>
                  </a:cubicBezTo>
                  <a:cubicBezTo>
                    <a:pt x="339571" y="23863"/>
                    <a:pt x="340401" y="24694"/>
                    <a:pt x="341140" y="25604"/>
                  </a:cubicBezTo>
                  <a:cubicBezTo>
                    <a:pt x="413568" y="105343"/>
                    <a:pt x="513650" y="154500"/>
                    <a:pt x="621031" y="163078"/>
                  </a:cubicBezTo>
                  <a:cubicBezTo>
                    <a:pt x="630081" y="164089"/>
                    <a:pt x="636870" y="171828"/>
                    <a:pt x="636695" y="180933"/>
                  </a:cubicBezTo>
                  <a:close/>
                </a:path>
              </a:pathLst>
            </a:custGeom>
            <a:grpFill/>
            <a:ln w="6154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28436C97-7DAF-E1DD-A2EC-5E8F56FA1D8D}"/>
              </a:ext>
            </a:extLst>
          </p:cNvPr>
          <p:cNvSpPr txBox="1"/>
          <p:nvPr/>
        </p:nvSpPr>
        <p:spPr>
          <a:xfrm>
            <a:off x="8815545" y="1789984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54019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77" grpId="0" animBg="1"/>
      <p:bldP spid="195" grpId="0" animBg="1"/>
      <p:bldP spid="241" grpId="0" animBg="1"/>
      <p:bldP spid="242" grpId="0" animBg="1"/>
      <p:bldP spid="243" grpId="0" animBg="1"/>
      <p:bldP spid="245" grpId="0" animBg="1"/>
      <p:bldP spid="246" grpId="0" animBg="1"/>
      <p:bldP spid="253" grpId="0" animBg="1"/>
      <p:bldP spid="273" grpId="0" animBg="1"/>
      <p:bldP spid="100" grpId="0" animBg="1"/>
      <p:bldP spid="101" grpId="0" animBg="1"/>
      <p:bldP spid="353" grpId="0"/>
      <p:bldP spid="1027" grpId="0" animBg="1"/>
      <p:bldP spid="244" grpId="0" animBg="1"/>
      <p:bldP spid="1041" grpId="0" animBg="1"/>
      <p:bldP spid="108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OECD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DOSSÉ Jens</dc:creator>
  <cp:lastModifiedBy>DOSSÉ Jens</cp:lastModifiedBy>
  <cp:revision>1</cp:revision>
  <dcterms:created xsi:type="dcterms:W3CDTF">2023-11-16T17:34:56Z</dcterms:created>
  <dcterms:modified xsi:type="dcterms:W3CDTF">2023-11-16T17:36:03Z</dcterms:modified>
</cp:coreProperties>
</file>