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63" r:id="rId11"/>
    <p:sldId id="264" r:id="rId12"/>
    <p:sldId id="266" r:id="rId13"/>
    <p:sldId id="269" r:id="rId14"/>
    <p:sldId id="265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B39"/>
    <a:srgbClr val="4D0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D01A9-EEDA-4913-8C45-9AA0316C9A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BB413-A072-4FFF-829D-C11D07AC9FBD}">
      <dgm:prSet/>
      <dgm:spPr/>
      <dgm:t>
        <a:bodyPr/>
        <a:lstStyle/>
        <a:p>
          <a:pPr rtl="0"/>
          <a:r>
            <a:rPr lang="en-US" b="0" i="0" smtClean="0"/>
            <a:t>Data Collection</a:t>
          </a:r>
          <a:endParaRPr lang="en-US"/>
        </a:p>
      </dgm:t>
    </dgm:pt>
    <dgm:pt modelId="{60D2D137-33FE-4DD2-A18B-1AD8B80DD57E}" type="parTrans" cxnId="{6BC5FAC0-9A70-4596-ADA6-2AE8B09DD957}">
      <dgm:prSet/>
      <dgm:spPr/>
      <dgm:t>
        <a:bodyPr/>
        <a:lstStyle/>
        <a:p>
          <a:endParaRPr lang="en-US"/>
        </a:p>
      </dgm:t>
    </dgm:pt>
    <dgm:pt modelId="{6DC60885-2B5E-41EC-8F89-C8AE1EA26AD0}" type="sibTrans" cxnId="{6BC5FAC0-9A70-4596-ADA6-2AE8B09DD957}">
      <dgm:prSet/>
      <dgm:spPr/>
      <dgm:t>
        <a:bodyPr/>
        <a:lstStyle/>
        <a:p>
          <a:endParaRPr lang="en-US"/>
        </a:p>
      </dgm:t>
    </dgm:pt>
    <dgm:pt modelId="{91A1B52D-E8E9-42AC-89C6-5165D6A3FFD9}">
      <dgm:prSet/>
      <dgm:spPr/>
      <dgm:t>
        <a:bodyPr/>
        <a:lstStyle/>
        <a:p>
          <a:pPr rtl="0"/>
          <a:r>
            <a:rPr lang="en-US" b="0" i="0" smtClean="0"/>
            <a:t>Data Cleaning</a:t>
          </a:r>
          <a:endParaRPr lang="en-US"/>
        </a:p>
      </dgm:t>
    </dgm:pt>
    <dgm:pt modelId="{C40BA72C-E040-44BB-A8E6-E14D7FDC52F8}" type="parTrans" cxnId="{CA07EAC7-EE98-4DC4-B965-CE59275C726E}">
      <dgm:prSet/>
      <dgm:spPr/>
      <dgm:t>
        <a:bodyPr/>
        <a:lstStyle/>
        <a:p>
          <a:endParaRPr lang="en-US"/>
        </a:p>
      </dgm:t>
    </dgm:pt>
    <dgm:pt modelId="{BD5EC310-04CE-4A38-ABCF-12972089CB17}" type="sibTrans" cxnId="{CA07EAC7-EE98-4DC4-B965-CE59275C726E}">
      <dgm:prSet/>
      <dgm:spPr/>
      <dgm:t>
        <a:bodyPr/>
        <a:lstStyle/>
        <a:p>
          <a:endParaRPr lang="en-US"/>
        </a:p>
      </dgm:t>
    </dgm:pt>
    <dgm:pt modelId="{DF1E8EF1-2978-45FD-9D4A-E251FFA928A5}">
      <dgm:prSet/>
      <dgm:spPr/>
      <dgm:t>
        <a:bodyPr/>
        <a:lstStyle/>
        <a:p>
          <a:pPr rtl="0"/>
          <a:r>
            <a:rPr lang="en-US" b="0" i="0" dirty="0" smtClean="0"/>
            <a:t>Preliminary research and analysis </a:t>
          </a:r>
          <a:endParaRPr lang="en-US" dirty="0"/>
        </a:p>
      </dgm:t>
    </dgm:pt>
    <dgm:pt modelId="{B950D85E-82BF-4032-B323-F328926C3E6B}" type="parTrans" cxnId="{6AE766A0-A305-4BA5-A5CB-9ECD0BDEF43D}">
      <dgm:prSet/>
      <dgm:spPr/>
      <dgm:t>
        <a:bodyPr/>
        <a:lstStyle/>
        <a:p>
          <a:endParaRPr lang="en-US"/>
        </a:p>
      </dgm:t>
    </dgm:pt>
    <dgm:pt modelId="{6712295D-8BD9-4EFC-ACA7-B76E8C140BD1}" type="sibTrans" cxnId="{6AE766A0-A305-4BA5-A5CB-9ECD0BDEF43D}">
      <dgm:prSet/>
      <dgm:spPr/>
      <dgm:t>
        <a:bodyPr/>
        <a:lstStyle/>
        <a:p>
          <a:endParaRPr lang="en-US"/>
        </a:p>
      </dgm:t>
    </dgm:pt>
    <dgm:pt modelId="{A432579B-1BE5-4949-8F1D-45B5999B4097}">
      <dgm:prSet/>
      <dgm:spPr/>
      <dgm:t>
        <a:bodyPr/>
        <a:lstStyle/>
        <a:p>
          <a:pPr rtl="0"/>
          <a:r>
            <a:rPr lang="en-US" b="0" i="0" smtClean="0"/>
            <a:t>Algorithm to identify depression and cause</a:t>
          </a:r>
          <a:endParaRPr lang="en-US"/>
        </a:p>
      </dgm:t>
    </dgm:pt>
    <dgm:pt modelId="{9FC34D0B-A036-40A8-AE51-B60C1C21A971}" type="parTrans" cxnId="{CD532839-E263-43E0-A7DA-013BAD000A4D}">
      <dgm:prSet/>
      <dgm:spPr/>
      <dgm:t>
        <a:bodyPr/>
        <a:lstStyle/>
        <a:p>
          <a:endParaRPr lang="en-US"/>
        </a:p>
      </dgm:t>
    </dgm:pt>
    <dgm:pt modelId="{BDA3E4C0-DC93-4947-AA11-E0C7B0DD40DB}" type="sibTrans" cxnId="{CD532839-E263-43E0-A7DA-013BAD000A4D}">
      <dgm:prSet/>
      <dgm:spPr/>
      <dgm:t>
        <a:bodyPr/>
        <a:lstStyle/>
        <a:p>
          <a:endParaRPr lang="en-US"/>
        </a:p>
      </dgm:t>
    </dgm:pt>
    <dgm:pt modelId="{EB0907BD-C1E2-44CA-8DF0-1AFDA334AD88}">
      <dgm:prSet/>
      <dgm:spPr/>
      <dgm:t>
        <a:bodyPr/>
        <a:lstStyle/>
        <a:p>
          <a:pPr rtl="0"/>
          <a:r>
            <a:rPr lang="en-US" b="0" i="0" smtClean="0"/>
            <a:t>Analyze data and visualize</a:t>
          </a:r>
          <a:endParaRPr lang="en-US"/>
        </a:p>
      </dgm:t>
    </dgm:pt>
    <dgm:pt modelId="{F031A415-8120-4089-8D11-6D55925A6755}" type="parTrans" cxnId="{4D98BEC5-8C54-493B-BABE-1EA5C4672FCD}">
      <dgm:prSet/>
      <dgm:spPr/>
      <dgm:t>
        <a:bodyPr/>
        <a:lstStyle/>
        <a:p>
          <a:endParaRPr lang="en-US"/>
        </a:p>
      </dgm:t>
    </dgm:pt>
    <dgm:pt modelId="{907ECA9F-FC65-46C5-A2CC-AD4F56242745}" type="sibTrans" cxnId="{4D98BEC5-8C54-493B-BABE-1EA5C4672FCD}">
      <dgm:prSet/>
      <dgm:spPr/>
      <dgm:t>
        <a:bodyPr/>
        <a:lstStyle/>
        <a:p>
          <a:endParaRPr lang="en-US"/>
        </a:p>
      </dgm:t>
    </dgm:pt>
    <dgm:pt modelId="{8BA7103A-68B8-4C05-B715-E5C2F413299F}" type="pres">
      <dgm:prSet presAssocID="{718D01A9-EEDA-4913-8C45-9AA0316C9A4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DFEB52-73A8-4BA0-9210-16B2138ED168}" type="pres">
      <dgm:prSet presAssocID="{718D01A9-EEDA-4913-8C45-9AA0316C9A41}" presName="dummyMaxCanvas" presStyleCnt="0">
        <dgm:presLayoutVars/>
      </dgm:prSet>
      <dgm:spPr/>
    </dgm:pt>
    <dgm:pt modelId="{17285343-49B0-470B-B970-4C34C6CEDD7F}" type="pres">
      <dgm:prSet presAssocID="{718D01A9-EEDA-4913-8C45-9AA0316C9A4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8E6C4-1691-491D-B0D8-07D6EF9DD222}" type="pres">
      <dgm:prSet presAssocID="{718D01A9-EEDA-4913-8C45-9AA0316C9A41}" presName="FiveNodes_2" presStyleLbl="node1" presStyleIdx="1" presStyleCnt="5" custLinFactNeighborY="1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908E4-6480-4760-A82A-5B69C3C5A637}" type="pres">
      <dgm:prSet presAssocID="{718D01A9-EEDA-4913-8C45-9AA0316C9A4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4FDF9-1D5B-4C05-9ED4-91E674DF1CE7}" type="pres">
      <dgm:prSet presAssocID="{718D01A9-EEDA-4913-8C45-9AA0316C9A4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1C4BF-6CA0-48AF-9020-C216DF5F0113}" type="pres">
      <dgm:prSet presAssocID="{718D01A9-EEDA-4913-8C45-9AA0316C9A4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C3264-2DB1-4A21-8B92-F5047562205A}" type="pres">
      <dgm:prSet presAssocID="{718D01A9-EEDA-4913-8C45-9AA0316C9A4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21766-16AE-47F4-9686-8B35D18DAD53}" type="pres">
      <dgm:prSet presAssocID="{718D01A9-EEDA-4913-8C45-9AA0316C9A4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22E5D-EE94-4490-901F-F238EE1B371A}" type="pres">
      <dgm:prSet presAssocID="{718D01A9-EEDA-4913-8C45-9AA0316C9A4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0FA11-A5C4-499A-91CB-F023801B9490}" type="pres">
      <dgm:prSet presAssocID="{718D01A9-EEDA-4913-8C45-9AA0316C9A4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0FD99-566E-4DEB-938A-FCD9C13D3A59}" type="pres">
      <dgm:prSet presAssocID="{718D01A9-EEDA-4913-8C45-9AA0316C9A4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A7FF1-9543-4069-BC0B-ADA65945D01D}" type="pres">
      <dgm:prSet presAssocID="{718D01A9-EEDA-4913-8C45-9AA0316C9A4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A923D-FC9E-404E-BC2D-1BE4264594EC}" type="pres">
      <dgm:prSet presAssocID="{718D01A9-EEDA-4913-8C45-9AA0316C9A4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F26ED-2B2B-41F9-B2A0-451E3389C887}" type="pres">
      <dgm:prSet presAssocID="{718D01A9-EEDA-4913-8C45-9AA0316C9A4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BD71B-7744-45AD-AE3D-6B7D95AA6880}" type="pres">
      <dgm:prSet presAssocID="{718D01A9-EEDA-4913-8C45-9AA0316C9A4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B2E629-394A-4DA3-A41F-39F2833DFC71}" type="presOf" srcId="{BE4BB413-A072-4FFF-829D-C11D07AC9FBD}" destId="{17285343-49B0-470B-B970-4C34C6CEDD7F}" srcOrd="0" destOrd="0" presId="urn:microsoft.com/office/officeart/2005/8/layout/vProcess5"/>
    <dgm:cxn modelId="{A2FD7623-7709-410E-BB0E-EC13A21B904A}" type="presOf" srcId="{BD5EC310-04CE-4A38-ABCF-12972089CB17}" destId="{49F21766-16AE-47F4-9686-8B35D18DAD53}" srcOrd="0" destOrd="0" presId="urn:microsoft.com/office/officeart/2005/8/layout/vProcess5"/>
    <dgm:cxn modelId="{CA07EAC7-EE98-4DC4-B965-CE59275C726E}" srcId="{718D01A9-EEDA-4913-8C45-9AA0316C9A41}" destId="{91A1B52D-E8E9-42AC-89C6-5165D6A3FFD9}" srcOrd="1" destOrd="0" parTransId="{C40BA72C-E040-44BB-A8E6-E14D7FDC52F8}" sibTransId="{BD5EC310-04CE-4A38-ABCF-12972089CB17}"/>
    <dgm:cxn modelId="{795F3265-BCA6-4DD8-851F-1F1C2C119890}" type="presOf" srcId="{91A1B52D-E8E9-42AC-89C6-5165D6A3FFD9}" destId="{7818E6C4-1691-491D-B0D8-07D6EF9DD222}" srcOrd="0" destOrd="0" presId="urn:microsoft.com/office/officeart/2005/8/layout/vProcess5"/>
    <dgm:cxn modelId="{153301EB-E3C9-4AAA-9949-11CFAF88E387}" type="presOf" srcId="{6712295D-8BD9-4EFC-ACA7-B76E8C140BD1}" destId="{F3B22E5D-EE94-4490-901F-F238EE1B371A}" srcOrd="0" destOrd="0" presId="urn:microsoft.com/office/officeart/2005/8/layout/vProcess5"/>
    <dgm:cxn modelId="{CD532839-E263-43E0-A7DA-013BAD000A4D}" srcId="{718D01A9-EEDA-4913-8C45-9AA0316C9A41}" destId="{A432579B-1BE5-4949-8F1D-45B5999B4097}" srcOrd="3" destOrd="0" parTransId="{9FC34D0B-A036-40A8-AE51-B60C1C21A971}" sibTransId="{BDA3E4C0-DC93-4947-AA11-E0C7B0DD40DB}"/>
    <dgm:cxn modelId="{CD805E4E-43F7-4CDB-9DB9-AEC699DCC039}" type="presOf" srcId="{DF1E8EF1-2978-45FD-9D4A-E251FFA928A5}" destId="{267908E4-6480-4760-A82A-5B69C3C5A637}" srcOrd="0" destOrd="0" presId="urn:microsoft.com/office/officeart/2005/8/layout/vProcess5"/>
    <dgm:cxn modelId="{59B0AE72-7B54-46A1-8274-A70DB51B6135}" type="presOf" srcId="{EB0907BD-C1E2-44CA-8DF0-1AFDA334AD88}" destId="{89ABD71B-7744-45AD-AE3D-6B7D95AA6880}" srcOrd="1" destOrd="0" presId="urn:microsoft.com/office/officeart/2005/8/layout/vProcess5"/>
    <dgm:cxn modelId="{F2FEE9B7-7F44-4BF9-80F9-BA1F7519D59D}" type="presOf" srcId="{6DC60885-2B5E-41EC-8F89-C8AE1EA26AD0}" destId="{761C3264-2DB1-4A21-8B92-F5047562205A}" srcOrd="0" destOrd="0" presId="urn:microsoft.com/office/officeart/2005/8/layout/vProcess5"/>
    <dgm:cxn modelId="{C5F5CB09-A102-4972-ABB5-D1F06DA933CA}" type="presOf" srcId="{718D01A9-EEDA-4913-8C45-9AA0316C9A41}" destId="{8BA7103A-68B8-4C05-B715-E5C2F413299F}" srcOrd="0" destOrd="0" presId="urn:microsoft.com/office/officeart/2005/8/layout/vProcess5"/>
    <dgm:cxn modelId="{6BC5FAC0-9A70-4596-ADA6-2AE8B09DD957}" srcId="{718D01A9-EEDA-4913-8C45-9AA0316C9A41}" destId="{BE4BB413-A072-4FFF-829D-C11D07AC9FBD}" srcOrd="0" destOrd="0" parTransId="{60D2D137-33FE-4DD2-A18B-1AD8B80DD57E}" sibTransId="{6DC60885-2B5E-41EC-8F89-C8AE1EA26AD0}"/>
    <dgm:cxn modelId="{49DE064D-12FD-4B19-999B-620F805AE75B}" type="presOf" srcId="{A432579B-1BE5-4949-8F1D-45B5999B4097}" destId="{1F84FDF9-1D5B-4C05-9ED4-91E674DF1CE7}" srcOrd="0" destOrd="0" presId="urn:microsoft.com/office/officeart/2005/8/layout/vProcess5"/>
    <dgm:cxn modelId="{4D98BEC5-8C54-493B-BABE-1EA5C4672FCD}" srcId="{718D01A9-EEDA-4913-8C45-9AA0316C9A41}" destId="{EB0907BD-C1E2-44CA-8DF0-1AFDA334AD88}" srcOrd="4" destOrd="0" parTransId="{F031A415-8120-4089-8D11-6D55925A6755}" sibTransId="{907ECA9F-FC65-46C5-A2CC-AD4F56242745}"/>
    <dgm:cxn modelId="{19C79276-90A4-4C86-845E-2BD3586C3E46}" type="presOf" srcId="{DF1E8EF1-2978-45FD-9D4A-E251FFA928A5}" destId="{0AFA923D-FC9E-404E-BC2D-1BE4264594EC}" srcOrd="1" destOrd="0" presId="urn:microsoft.com/office/officeart/2005/8/layout/vProcess5"/>
    <dgm:cxn modelId="{6AE766A0-A305-4BA5-A5CB-9ECD0BDEF43D}" srcId="{718D01A9-EEDA-4913-8C45-9AA0316C9A41}" destId="{DF1E8EF1-2978-45FD-9D4A-E251FFA928A5}" srcOrd="2" destOrd="0" parTransId="{B950D85E-82BF-4032-B323-F328926C3E6B}" sibTransId="{6712295D-8BD9-4EFC-ACA7-B76E8C140BD1}"/>
    <dgm:cxn modelId="{2BA8E261-BD88-4984-9FD4-73D21C0AEA7E}" type="presOf" srcId="{A432579B-1BE5-4949-8F1D-45B5999B4097}" destId="{FECF26ED-2B2B-41F9-B2A0-451E3389C887}" srcOrd="1" destOrd="0" presId="urn:microsoft.com/office/officeart/2005/8/layout/vProcess5"/>
    <dgm:cxn modelId="{6B91E319-EFE7-412D-95B1-FDACA03CADF2}" type="presOf" srcId="{91A1B52D-E8E9-42AC-89C6-5165D6A3FFD9}" destId="{EB1A7FF1-9543-4069-BC0B-ADA65945D01D}" srcOrd="1" destOrd="0" presId="urn:microsoft.com/office/officeart/2005/8/layout/vProcess5"/>
    <dgm:cxn modelId="{E97FD099-ED3E-4016-B9B2-EACDBDADA353}" type="presOf" srcId="{EB0907BD-C1E2-44CA-8DF0-1AFDA334AD88}" destId="{BAF1C4BF-6CA0-48AF-9020-C216DF5F0113}" srcOrd="0" destOrd="0" presId="urn:microsoft.com/office/officeart/2005/8/layout/vProcess5"/>
    <dgm:cxn modelId="{12C99B54-ED46-44C7-ABD1-AD9C4C70152E}" type="presOf" srcId="{BE4BB413-A072-4FFF-829D-C11D07AC9FBD}" destId="{6870FD99-566E-4DEB-938A-FCD9C13D3A59}" srcOrd="1" destOrd="0" presId="urn:microsoft.com/office/officeart/2005/8/layout/vProcess5"/>
    <dgm:cxn modelId="{1EB411E9-DE88-4BA6-802B-4CA61B8063DB}" type="presOf" srcId="{BDA3E4C0-DC93-4947-AA11-E0C7B0DD40DB}" destId="{4370FA11-A5C4-499A-91CB-F023801B9490}" srcOrd="0" destOrd="0" presId="urn:microsoft.com/office/officeart/2005/8/layout/vProcess5"/>
    <dgm:cxn modelId="{E9891D3B-777D-4155-A37E-9D9A9FF961C2}" type="presParOf" srcId="{8BA7103A-68B8-4C05-B715-E5C2F413299F}" destId="{F7DFEB52-73A8-4BA0-9210-16B2138ED168}" srcOrd="0" destOrd="0" presId="urn:microsoft.com/office/officeart/2005/8/layout/vProcess5"/>
    <dgm:cxn modelId="{570D72C5-D28E-4BEB-AED4-660117A4331D}" type="presParOf" srcId="{8BA7103A-68B8-4C05-B715-E5C2F413299F}" destId="{17285343-49B0-470B-B970-4C34C6CEDD7F}" srcOrd="1" destOrd="0" presId="urn:microsoft.com/office/officeart/2005/8/layout/vProcess5"/>
    <dgm:cxn modelId="{68EACFDC-EB47-4DD9-B431-C23D649A70B9}" type="presParOf" srcId="{8BA7103A-68B8-4C05-B715-E5C2F413299F}" destId="{7818E6C4-1691-491D-B0D8-07D6EF9DD222}" srcOrd="2" destOrd="0" presId="urn:microsoft.com/office/officeart/2005/8/layout/vProcess5"/>
    <dgm:cxn modelId="{7177AA28-9B20-414E-8665-A51E221D66EA}" type="presParOf" srcId="{8BA7103A-68B8-4C05-B715-E5C2F413299F}" destId="{267908E4-6480-4760-A82A-5B69C3C5A637}" srcOrd="3" destOrd="0" presId="urn:microsoft.com/office/officeart/2005/8/layout/vProcess5"/>
    <dgm:cxn modelId="{716463FF-81D1-4C0C-8A73-E7A4B32CEC95}" type="presParOf" srcId="{8BA7103A-68B8-4C05-B715-E5C2F413299F}" destId="{1F84FDF9-1D5B-4C05-9ED4-91E674DF1CE7}" srcOrd="4" destOrd="0" presId="urn:microsoft.com/office/officeart/2005/8/layout/vProcess5"/>
    <dgm:cxn modelId="{92A539CB-7A0C-4427-9858-329B3C31CD30}" type="presParOf" srcId="{8BA7103A-68B8-4C05-B715-E5C2F413299F}" destId="{BAF1C4BF-6CA0-48AF-9020-C216DF5F0113}" srcOrd="5" destOrd="0" presId="urn:microsoft.com/office/officeart/2005/8/layout/vProcess5"/>
    <dgm:cxn modelId="{F4B99FAA-FE85-4CA4-847E-BFB09FE8C011}" type="presParOf" srcId="{8BA7103A-68B8-4C05-B715-E5C2F413299F}" destId="{761C3264-2DB1-4A21-8B92-F5047562205A}" srcOrd="6" destOrd="0" presId="urn:microsoft.com/office/officeart/2005/8/layout/vProcess5"/>
    <dgm:cxn modelId="{1B9A168A-0FAD-46DD-B416-A49FF9BEFD10}" type="presParOf" srcId="{8BA7103A-68B8-4C05-B715-E5C2F413299F}" destId="{49F21766-16AE-47F4-9686-8B35D18DAD53}" srcOrd="7" destOrd="0" presId="urn:microsoft.com/office/officeart/2005/8/layout/vProcess5"/>
    <dgm:cxn modelId="{07FCA940-BA21-400D-8300-7026348EEAF8}" type="presParOf" srcId="{8BA7103A-68B8-4C05-B715-E5C2F413299F}" destId="{F3B22E5D-EE94-4490-901F-F238EE1B371A}" srcOrd="8" destOrd="0" presId="urn:microsoft.com/office/officeart/2005/8/layout/vProcess5"/>
    <dgm:cxn modelId="{60BDD969-ED66-46BE-A8BE-28004F584442}" type="presParOf" srcId="{8BA7103A-68B8-4C05-B715-E5C2F413299F}" destId="{4370FA11-A5C4-499A-91CB-F023801B9490}" srcOrd="9" destOrd="0" presId="urn:microsoft.com/office/officeart/2005/8/layout/vProcess5"/>
    <dgm:cxn modelId="{B4668D7B-7DF5-495D-ABA2-900D8465BD00}" type="presParOf" srcId="{8BA7103A-68B8-4C05-B715-E5C2F413299F}" destId="{6870FD99-566E-4DEB-938A-FCD9C13D3A59}" srcOrd="10" destOrd="0" presId="urn:microsoft.com/office/officeart/2005/8/layout/vProcess5"/>
    <dgm:cxn modelId="{8FC10210-FDFF-4D97-BC5E-D62A2EE36563}" type="presParOf" srcId="{8BA7103A-68B8-4C05-B715-E5C2F413299F}" destId="{EB1A7FF1-9543-4069-BC0B-ADA65945D01D}" srcOrd="11" destOrd="0" presId="urn:microsoft.com/office/officeart/2005/8/layout/vProcess5"/>
    <dgm:cxn modelId="{DEF7CD5B-3D5D-43B4-846A-40719277E2F1}" type="presParOf" srcId="{8BA7103A-68B8-4C05-B715-E5C2F413299F}" destId="{0AFA923D-FC9E-404E-BC2D-1BE4264594EC}" srcOrd="12" destOrd="0" presId="urn:microsoft.com/office/officeart/2005/8/layout/vProcess5"/>
    <dgm:cxn modelId="{FDEE7291-D620-4017-89C8-B1404780F763}" type="presParOf" srcId="{8BA7103A-68B8-4C05-B715-E5C2F413299F}" destId="{FECF26ED-2B2B-41F9-B2A0-451E3389C887}" srcOrd="13" destOrd="0" presId="urn:microsoft.com/office/officeart/2005/8/layout/vProcess5"/>
    <dgm:cxn modelId="{8B7B6C54-8F3F-440B-977C-252D4ED17DE9}" type="presParOf" srcId="{8BA7103A-68B8-4C05-B715-E5C2F413299F}" destId="{89ABD71B-7744-45AD-AE3D-6B7D95AA688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33D62-3614-4E88-8775-48FEF7BDC8D3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A2C4F-767A-4093-A8E3-EE2EE93E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http://www.phrma.org/mental-health-medicines-in-development-report-2014</a:t>
            </a:r>
          </a:p>
          <a:p>
            <a:r>
              <a:rPr lang="en-US" dirty="0" smtClean="0"/>
              <a:t>https://www.nami.org/NAMI/media/NAMI-Media/Infographics/GeneralMHFacts.pdf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A2C4F-767A-4093-A8E3-EE2EE93E7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D45526-D918-41C1-B9DB-E3702B80FD3C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223-E62E-44DD-94FE-E742AAE4207E}" type="datetime1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56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223-E62E-44DD-94FE-E742AAE4207E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740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223-E62E-44DD-94FE-E742AAE4207E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19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223-E62E-44DD-94FE-E742AAE4207E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7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223-E62E-44DD-94FE-E742AAE4207E}" type="datetime1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223-E62E-44DD-94FE-E742AAE4207E}" type="datetime1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35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2C397C-0E95-4282-907A-E7B41FA87CE0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2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718088-CF49-4434-A998-BE303B6C2913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A89A-A640-49A3-B99D-AC81438570D5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4143-1ECB-49A5-BA22-83CADBC3370C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F86-68AA-410B-83CA-305FB352D148}" type="datetime1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7E22-B5D7-4D43-BDAA-25190C6BA571}" type="datetime1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A9DF-1023-4243-8FB4-D79138ED943A}" type="datetime1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926-A98F-4234-9B07-3D7BC7E4C0E3}" type="datetime1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51D-D80D-41CF-B865-D64E370BC05D}" type="datetime1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8B8C-B057-41E5-8524-DE03AA1A85E8}" type="datetime1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F51D223-E62E-44DD-94FE-E742AAE4207E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1132ED-0C88-4C70-B225-79DB1B1F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336" y="1063416"/>
            <a:ext cx="10482863" cy="2689345"/>
          </a:xfrm>
        </p:spPr>
        <p:txBody>
          <a:bodyPr>
            <a:normAutofit/>
          </a:bodyPr>
          <a:lstStyle/>
          <a:p>
            <a:pPr algn="ctr"/>
            <a:r>
              <a:rPr lang="en-US" sz="7300" b="1" dirty="0" smtClean="0"/>
              <a:t>Analysis of Mental Health- Depression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059" y="3768322"/>
            <a:ext cx="6931891" cy="752126"/>
          </a:xfrm>
        </p:spPr>
        <p:txBody>
          <a:bodyPr>
            <a:normAutofit fontScale="55000" lnSpcReduction="20000"/>
          </a:bodyPr>
          <a:lstStyle/>
          <a:p>
            <a:endParaRPr lang="en-US" sz="4000" dirty="0" smtClean="0"/>
          </a:p>
          <a:p>
            <a:r>
              <a:rPr lang="en-US" sz="3200" dirty="0" err="1" smtClean="0"/>
              <a:t>Debobrat</a:t>
            </a:r>
            <a:r>
              <a:rPr lang="en-US" sz="3200" dirty="0" smtClean="0"/>
              <a:t> | Swetha | </a:t>
            </a:r>
            <a:r>
              <a:rPr lang="en-US" sz="3200" dirty="0" err="1" smtClean="0"/>
              <a:t>Riddhi</a:t>
            </a:r>
            <a:r>
              <a:rPr lang="en-US" sz="3200" dirty="0" smtClean="0"/>
              <a:t> | Vamsi | Mithil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48968" y="473284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Categories:</a:t>
            </a:r>
          </a:p>
          <a:p>
            <a:r>
              <a:rPr lang="en-US" sz="4000" dirty="0" smtClean="0"/>
              <a:t>Data Science and Visualization</a:t>
            </a:r>
          </a:p>
          <a:p>
            <a:r>
              <a:rPr lang="en-US" sz="4000" dirty="0" smtClean="0"/>
              <a:t>Best beginner hack</a:t>
            </a:r>
          </a:p>
          <a:p>
            <a:r>
              <a:rPr lang="en-US" sz="4000" dirty="0" smtClean="0"/>
              <a:t>Healthcare</a:t>
            </a:r>
          </a:p>
          <a:p>
            <a:r>
              <a:rPr lang="en-US" sz="4000" dirty="0" smtClean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7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 to identify depression and cause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4954" y="2640724"/>
            <a:ext cx="10629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Wanted to identify what these users are primarily concerned about what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Did NLP to identify sentiment of their latest tweets and determined polarity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Categorized negative tweets based on polarity as: Anxiety, Depressed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Analyzed the contents of user’s latest tweets to identify cause of negative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Gave score for the 3 broadly classified causes of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Analyzed prominent cause of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954" y="4488319"/>
            <a:ext cx="101529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Analyzed connections between the users who are showed symptoms of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Identified the users who are most influential/connected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4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Analyze data and visualize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1" y="2300452"/>
            <a:ext cx="29718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4572" y="2798379"/>
            <a:ext cx="6926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network shows: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users are isolated (which is obvious)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few connected groups can be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users who are mostly connected can be focus areas for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Analyze data and visualize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9" y="2459668"/>
            <a:ext cx="4122848" cy="32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Analyze data and visualize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3" y="2382837"/>
            <a:ext cx="10403956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683" y="2404241"/>
            <a:ext cx="10405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by governments to help people having mental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Eliminates the old process of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and money saving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focus on cause of depression and so can be treated with personalized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by re-</a:t>
            </a:r>
            <a:r>
              <a:rPr lang="en-US" dirty="0" err="1" smtClean="0"/>
              <a:t>hab</a:t>
            </a:r>
            <a:r>
              <a:rPr lang="en-US" dirty="0" smtClean="0"/>
              <a:t> to target ads or promotional graphics to these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5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683" y="2404241"/>
            <a:ext cx="10405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Twitter streaming API to get real time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dictionary related to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an APP for 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23" y="2676524"/>
            <a:ext cx="680555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Statistics</a:t>
            </a:r>
            <a:endParaRPr lang="en-US" sz="5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www.clker.com/cliparts/q/I/6/8/U/v/black-ma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4920" y="3260840"/>
            <a:ext cx="365387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q/I/6/8/U/v/black-ma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62917" y="3260840"/>
            <a:ext cx="365387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lker.com/cliparts/q/I/6/8/U/v/black-ma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0914" y="3260840"/>
            <a:ext cx="365387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lker.com/cliparts/q/I/6/8/U/v/black-ma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8911" y="3260840"/>
            <a:ext cx="365387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pression typ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2" y="4285752"/>
            <a:ext cx="2060495" cy="18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10" y="3260840"/>
            <a:ext cx="502011" cy="5098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021" y="3821016"/>
            <a:ext cx="3464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in 5 adults in America experience mental illness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7093668" y="2565984"/>
            <a:ext cx="216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Impact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799" y="3344332"/>
            <a:ext cx="3218505" cy="852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981" y="4469918"/>
            <a:ext cx="4165386" cy="9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Previous 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05" y="2393342"/>
            <a:ext cx="10515600" cy="3187271"/>
          </a:xfrm>
        </p:spPr>
        <p:txBody>
          <a:bodyPr/>
          <a:lstStyle/>
          <a:p>
            <a:r>
              <a:rPr lang="en-US" dirty="0" smtClean="0"/>
              <a:t>Identifying the depression</a:t>
            </a:r>
          </a:p>
          <a:p>
            <a:r>
              <a:rPr lang="en-US" dirty="0" smtClean="0"/>
              <a:t>Intensity of depression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b="1" dirty="0" smtClean="0">
                <a:latin typeface="+mj-lt"/>
              </a:rPr>
              <a:t>Originality</a:t>
            </a:r>
            <a:r>
              <a:rPr lang="en-US" sz="4400" b="1" dirty="0" smtClean="0"/>
              <a:t> </a:t>
            </a:r>
          </a:p>
          <a:p>
            <a:r>
              <a:rPr lang="en-US" dirty="0" smtClean="0"/>
              <a:t>Depression level </a:t>
            </a:r>
          </a:p>
          <a:p>
            <a:r>
              <a:rPr lang="en-US" dirty="0" smtClean="0"/>
              <a:t>Cause of depression </a:t>
            </a:r>
          </a:p>
          <a:p>
            <a:r>
              <a:rPr lang="en-US" dirty="0"/>
              <a:t>N</a:t>
            </a:r>
            <a:r>
              <a:rPr lang="en-US" dirty="0" smtClean="0"/>
              <a:t>etwork and interaction of the users – Network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 level overview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295912"/>
              </p:ext>
            </p:extLst>
          </p:nvPr>
        </p:nvGraphicFramePr>
        <p:xfrm>
          <a:off x="811032" y="2907641"/>
          <a:ext cx="6400800" cy="350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0086" y="2647785"/>
            <a:ext cx="333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Technologies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8847" y="2510827"/>
            <a:ext cx="22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2050" name="Picture 2" descr="http://bertrandkeller.info/images/logo-gep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13" y="3017117"/>
            <a:ext cx="773292" cy="10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hotos.prnewswire.com/prnfull/20130718/SF48964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531" y="4361420"/>
            <a:ext cx="1985367" cy="41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mrfoundation.org/wp-content/uploads/2009/03/nodexl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645" y="5346233"/>
            <a:ext cx="30384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ptonic.com/blog/wp-content/uploads/2015/08/python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170" y="3069399"/>
            <a:ext cx="900715" cy="90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qph.is.quoracdn.net/main-thumb-t-3766-200-wb9vPGoumIAIryG45bip5NX5q2OPOBxN.jpe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05" y="3040814"/>
            <a:ext cx="851835" cy="85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5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52" y="2609193"/>
            <a:ext cx="10299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Researched depression related keywords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Collected latest tweets containing these keywords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Identified these users(twitter handles) as possible depressed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Collected recent 200 tweets for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1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7594" y="2751082"/>
            <a:ext cx="67082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Created list of unique users by eliminating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Ignored tweets in other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Removed special characters from the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1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Preliminary research and analysis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3359" y="2356945"/>
            <a:ext cx="85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Researched about the causes of depression.</a:t>
            </a:r>
          </a:p>
          <a:p>
            <a:r>
              <a:rPr lang="en-US" dirty="0" smtClean="0"/>
              <a:t>Researched the keywords to identify causes of depression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3" y="2477427"/>
            <a:ext cx="5525595" cy="3245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20" y="2593814"/>
            <a:ext cx="5540192" cy="324730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 smtClean="0"/>
              <a:t>Preliminary analysis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9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2ED-0C88-4C70-B225-79DB1B1FBE7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57" y="2501618"/>
            <a:ext cx="8135485" cy="403916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 smtClean="0"/>
              <a:t>Preliminary analysis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491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398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Analysis of Mental Health- Depression</vt:lpstr>
      <vt:lpstr>Statistics</vt:lpstr>
      <vt:lpstr>Previous Research</vt:lpstr>
      <vt:lpstr>High level overview</vt:lpstr>
      <vt:lpstr>Data Collection</vt:lpstr>
      <vt:lpstr>Data Cleaning</vt:lpstr>
      <vt:lpstr>Preliminary research and analysis </vt:lpstr>
      <vt:lpstr>Preliminary analysis </vt:lpstr>
      <vt:lpstr>Preliminary analysis </vt:lpstr>
      <vt:lpstr>Algorithm to identify depression and cause</vt:lpstr>
      <vt:lpstr>Analyze data and visualize</vt:lpstr>
      <vt:lpstr>PowerPoint Presentation</vt:lpstr>
      <vt:lpstr>PowerPoint Presentation</vt:lpstr>
      <vt:lpstr>Business Use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Cause of Depression</dc:title>
  <dc:creator>Mithil Mangalore</dc:creator>
  <cp:lastModifiedBy>Mithil Mangalore</cp:lastModifiedBy>
  <cp:revision>22</cp:revision>
  <dcterms:created xsi:type="dcterms:W3CDTF">2016-01-24T09:40:03Z</dcterms:created>
  <dcterms:modified xsi:type="dcterms:W3CDTF">2016-01-24T15:11:24Z</dcterms:modified>
</cp:coreProperties>
</file>