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3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notesSlides/notesSlide4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5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6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0BA1FB-1A3B-C27D-E753-63615A67E114}" name="Matheus Miyamoto" initials="MM" userId="ffe7bafdf028493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0281" autoAdjust="0"/>
  </p:normalViewPr>
  <p:slideViewPr>
    <p:cSldViewPr snapToGrid="0" showGuides="1">
      <p:cViewPr varScale="1">
        <p:scale>
          <a:sx n="100" d="100"/>
          <a:sy n="100" d="100"/>
        </p:scale>
        <p:origin x="2382" y="72"/>
      </p:cViewPr>
      <p:guideLst>
        <p:guide orient="horz" pos="2136"/>
        <p:guide pos="3840"/>
      </p:guideLst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2:51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1 665 1840,'0'0'1729,"37"-8"-850,-31-4-867,-1 1 1,0-1 0,0 0-1,-1 0 1,-1 0 0,3-20 0,3-9 11,88-251-106,-32 106-160,-65 184 238,1 0 0,-1 1 0,0-1-1,1 0 1,-1 1 0,1-1 0,0 0 0,0 1 0,0-1 0,-1 1 0,2-1 0,-1 1-1,0-1 1,0 1 0,0 0 0,0 0 0,1-1 0,-1 1 0,1 0 0,-1 0 0,1 0-1,-1 1 1,4-2 0,-5 23-113,-26 643 520,25-527-1070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05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10 123 160,'0'0'707,"0"0"-701,1 0 0,-1 0-1,0 0 1,1 0 0,-1 0 0,0 0 0,0 0 0,1 0 0,-1 0 0,0 0-1,0 0 1,1 0 0,-1 0 0,0 0 0,0 0 0,1 0 0,-1 0-1,0-1 1,0 1 0,0 0 0,1 0 0,-1 0 0,0 0 0,0-1 0,0 1-1,1 0 1,-1 0 0,0 0 0,0-1 0,0 1 0,0 0 0,0 0-1,0-1 1,1 1 0,-2-1-4,1 1-1,0-1 1,0 1-1,-1-1 1,1 1-1,0-1 1,-1 1-1,1-1 0,0 1 1,-1 0-1,1-1 1,-1 1-1,1-1 1,-1 1-1,1 0 1,-1 0-1,1-1 1,-1 1-1,1 0 1,-1 0-1,1 0 1,-1-1-1,1 1 1,-1 0-1,-1 0 0,-2 11 5,4 13-10,0 3-6,0-32 2,2-43 10,2 17 9,-1-54 0,-3 83 9,0 9-27,-9 104 44,9-109-37,1-1 0,-1 0-1,0 0 1,1 0 0,-1 0 0,1 0-1,-1 0 1,1 1 0,-1-1 0,1 0-1,0 0 1,0-1 0,-1 1 0,1 0-1,0 0 1,0 0 0,0 0-1,0-1 1,0 1 0,0 0 0,0-1-1,0 1 1,0-1 0,0 1 0,1-1-1,-1 0 1,0 1 0,0-1 0,0 0-1,0 0 1,1 0 0,1 0 0,49 1-39,-37-2-3,-13-40 35,-2 37 16,0 2 1,1 0 1,-1 0 0,0 1-1,0-1 1,0 0-1,0 1 1,0-1 0,-1 0-1,1 0 1,0 1 0,-1-1-1,1 1 1,-2-3 0,0 4-11,-1 0 0,1 1 1,0-1-1,0 1 0,0-1 1,0 1-1,0 0 0,0 0 1,0 0-1,0 0 0,0 0 0,0 0 1,0 1-1,0-1 0,1 1 1,-1-1-1,1 1 0,-1-1 1,1 1-1,-1 0 0,1 0 1,0 0-1,0 0 0,0 0 1,0 0-1,0 0 0,1 0 1,-1 0-1,1 0 0,-1 1 1,1-1-1,0 0 0,0 4 1,-1-1-2,0-3 0,0 0-1,1 0 1,-1 0-1,1 0 1,0 0 0,0 1-1,0-1 1,0 0-1,0 0 1,0 0-1,1 0 1,-1 0-1,2 4 1,-2-5 0,0-1-1,1 0 1,-1 1 0,0-1-1,1 1 1,-1-1 0,0 0-1,1 1 1,-1-1 0,1 0-1,-1 0 1,1 1 0,-1-1-1,0 0 1,1 0 0,-1 0-1,1 1 1,-1-1 0,1 0-1,-1 0 1,1 0 0,-1 0-1,1 0 1,-1 0 0,1 0-1,-1 0 1,1 0 0,-1 0 0,1 0-1,-1-1 1,1 1 0,-1 0-1,2-1 1,0 0-2,-1 0 0,1 0 0,0-1 1,0 1-1,0-1 0,-1 1 0,1-1 0,-1 0 0,1 0 1,-1 0-1,0 0 0,0 0 0,1 0 0,-1 0 0,-1 0 0,1 0 1,0 0-1,-1 0 0,1-1 0,-1 1 0,1 0 0,-1-5 1,0-21 30,0 43 0,0 1-56,0-22 2,0-86 141,-27 94-104,24 2-14,1 0 1,0 0-1,0 0 1,0 0-1,0 0 1,0 1-1,1-1 1,0 0-1,0 1 1,0-1-1,1 1 1,-1 0-1,1-1 1,0 1-1,0-1 1,2 8-1,-2 3-52,15-17-63,-13-3 112,-1 0 0,0 0 1,0-1-1,-1 1 1,1 0-1,-1 0 1,0-1-1,-1 1 1,0-7-1,0-1 60,1 12-14,-2 1-36,1 0 0,-1 0 0,1 0 0,-1 1 0,0-1 0,1 0-1,-1 1 1,1-1 0,-1 1 0,1-1 0,-1 1 0,1 0 0,-1 0 0,1 0-1,0 0 1,-1 0 0,1 0 0,0 0 0,0 0 0,0 0 0,0 0 0,0 1 0,-1 1-1,0 1-4,0 0-1,0 0 0,1 1 0,0-1 0,0 0 0,0 1 0,1-1 1,-1 1-1,1 7 0,0-11-18,18-1 3,-15 0 12,-1 0 1,0-1 0,1 1 0,-1-1 0,0 0 0,1 0 0,-1 0 0,0 0 0,0 0 0,0 0 0,0-1 0,0 1 0,0 0 0,0-1-1,0 0 1,0 0 0,-1 1 0,1-1 0,-1 0 0,1 0 0,1-5 0,0 3 53,-1-1 0,0 0 1,0 0-1,0 0 0,0 0 0,-1 0 1,0-1-1,0 1 0,0-9 0,-16 35 3,12-14-89,1 0 1,0 1-1,0-1 0,1 1 0,-1 12 0,2-15-334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08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46 60 456,'0'0'663,"0"5"-611,0 13-16,0-13 83,0-10-112,0 0-1,-1 0 1,1 0 0,-1 0 0,0 1 0,-1-1 0,1 0 0,-1 1 0,1-1 0,-4-4 0,2 3 2,3 6-6,0-1 1,0 1-1,0 0 0,0 0 0,0-1 1,0 1-1,0 0 0,0-1 1,0 1-1,0 0 0,-1 0 1,1-1-1,0 1 0,0 0 0,0 0 1,0-1-1,-1 1 0,1 0 1,0 0-1,0 0 0,0-1 0,-1 1 1,1 0-1,0 0 0,0 0 1,-1 0-1,1 0 0,0 0 1,-1-1-1,1 1 0,0 0 0,0 0 1,-1 0-1,1 0 0,0 0 1,-1 0-1,1 0 0,-1 0 1,-1-8-265,1 1 393,-1 9-57,-4 19-40,-3 35-80,9-54 5,9-26-273,-3 9 285,-4 11 28,0 0 1,0-1-1,-1 1 1,0 0-1,0-1 1,0 1-1,0-1 0,0-4 1,-1 9 147,0 14-124,0 116 4,0-128-51,0-38-13,0 32 372,0 19-324,-2 20-362,-5-21-104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10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18 1 112,'0'0'979,"0"-1"-964,0 2-18,0-1-2,0 0 0,-1 0 0,1 1 0,0-1 0,0 0 1,0 1-1,0-1 0,0 0 0,0 1 0,0-1 0,0 0 0,0 1 0,0-1 0,0 0 1,0 1-1,0-1 0,0 0 0,0 1 0,0-1 0,0 0 0,0 1 0,0-1 1,0 0-1,0 1 0,0-1 0,1 0 0,-1 0 0,0 1 0,0-1 0,0 0 1,1 0-1,-1 1 0,0-1 0,0 0 0,1 0 0,-1 1 0,0-1 0,1 0 0,-1 0 1,0 0-1,0 0 0,1 0 0,-1 1 0,0-1 0,1 0 0,-1 0 0,0 0 1,1 0-1,-1 0 0,0 0 0,1 0 0,-1 0 0,2 0-76,-4 6 358,-7 26-278,5-22-11,1 0-1,1 0 1,-1 0 0,2 0 0,-2 16 0,21-28-59,-15 1 61,0-1 1,0 0-1,0 0 0,-1 0 1,1 0-1,-1 0 1,1-1-1,-1 1 0,0-1 1,0 1-1,0-1 1,0 0-1,0 0 0,-1 0 1,1 0-1,1-6 1,0 1 7,0 0 0,-1 0 1,0 0-1,-1 0 0,1 0 1,-1-9 345,-3 17-342,0 1 1,0 0 0,0 0 0,0 0 0,0 0 0,1 0 0,-1 0-1,0 0 1,1 0 0,-1 1 0,1-1 0,-1 1 0,1-1 0,-1 1 0,1 0-1,0 0 1,0-1 0,0 1 0,0 0 0,0 0 0,1 0 0,-1 0-1,0 0 1,0 4 0,-9 51 7,10-56-14,-1 0 1,1 0-1,0 0 1,0 0-1,0 0 1,0 0-1,0 0 1,0 0-1,0 0 1,0 0-1,0 0 0,1 0 1,-1 0-1,0 0 1,1 0-1,-1 0 1,0 0-1,1 0 1,-1-1-1,1 1 1,0 0-1,-1 0 1,1 0-1,0-1 1,-1 1-1,1 0 0,0-1 1,0 1-1,-1-1 1,1 1-1,0-1 1,0 1-1,1 0 1,-1-2-1,0 1-1,1-1 1,-1 1 0,0-1 0,0 1 0,0-1 0,0 0-1,0 1 1,0-1 0,0 0 0,0 0 0,0 0 0,0 0 0,0 0-1,0 0 1,-1 0 0,1 0 0,0 0 0,-1 0 0,1 0-1,-1-1 1,1 1 0,-1 0 0,1-2 0,3-8 8,-1 0-1,0 0 1,0 0 0,-1-1 0,-1 1 0,1-14 0,-2 23 361,-3 3-358,1 1 0,0 0 0,0 0 0,-1 0 0,1 1 0,1-1 0,-1 0 0,0 1 0,0 0 0,1-1 0,0 1 0,-1 0 0,0 3 0,-12 38 19,11-32-86,2-21-80,1-7-7,0-10 770,-3 26-313,-3 15-287,-3 33-688,9-34-174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11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126 198 288,'0'0'1306,"-4"-4"-1178,-8-9-87,10 10-25,-1 0 0,0 1 0,1-1 0,-1 0 0,0 1 0,0-1 0,-1 1 0,1 0 0,0 0 0,-1 1 1,1-1-1,-1 1 0,1-1 0,-1 1 0,0 0 0,0 0 0,1 1 0,-1-1 0,0 1 0,0 0 0,-7 0 0,9 12-237,2-10-156,0-14 254,0-76 242,0 87 70,-1 1-187,0 1-1,0-1 1,0 0 0,0 0 0,0 1-1,0-1 1,0 0 0,0 1-1,0-1 1,0 1 0,0 0-1,1-1 1,-1 1 0,0 0-1,0-1 1,0 1 0,1 0 0,-1 0-1,0-1 1,1 1 0,-1 0-1,0 0 1,1 0 0,0 0-1,-1 0 1,1 0 0,-1 0 0,1 2-1,-4 31-22,4-33-12,1-8-338,3-4 402,-1 0 1,0-1-1,-1 1 1,3-21-1,-14 183-55,28-151-72,-16 0 91,1-1 1,-1 1-1,1-1 0,-1 0 0,1 0 0,-1 0 1,0 0-1,0-1 0,0 1 0,0-1 0,0 0 1,0 0-1,0 0 0,0 0 0,-1-1 0,1 1 1,-1-1-1,1 1 0,-1-1 0,0 0 0,0 0 1,0 0-1,-1 0 0,1 0 0,-1 0 0,0-1 1,0 1-1,0 0 0,1-5 0,2-9 69,-1 0 1,0 0-1,-1 0 0,-1-28 1,-28 44 217,25 1-279,1 1 0,-1-1 0,0 1 0,0 0 0,1-1 0,-1 1 0,0 0 0,1 0 0,-1 0-1,1 0 1,-1 1 0,1-1 0,0 0 0,-1 0 0,1 1 0,0-1 0,0 1 0,0-1 0,0 1 0,0 0-1,0-1 1,0 1 0,1 0 0,-2 2 0,0 3-123,0-1 0,0 0 0,1 1 0,-1 0 0,1-1 0,0 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12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10 97 104,'0'0'1359,"0"-57"-1851,0 24 602,0 27 190,0 22-215,0 35-220,0-50 54,0 4 313,0 124-288,0-129 13,9-7-16,-7 2 78,0 0-1,-1 0 1,0 0-1,0 0 1,0 0-1,0 0 0,-1 0 1,1 0-1,-2-10 1,1 7 660,1-1-1263,12-19 501,-9 23 96,-1 0-1,-1-1 1,1 0-1,-1 0 1,0 0-1,0 0 1,-1 0-1,2-10 403,-38 22-295,33-5-166,0 0-1,0 1 1,0-1-1,0 1 1,1-1-1,-1 1 1,0 0-1,1 0 1,-1 0-1,1 0 1,0 0-1,0 0 1,-1 0-1,1 0 1,0 1-1,1-1 1,-1 0-1,0 1 1,1-1-1,-1 0 1,1 1-1,0 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13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73 43 704,'0'0'704,"-6"15"-669,-18 48-28,17-31-1,8-14-10,-1-16-16,5-2-69,-2 0 82,1-1-1,-1 1 1,1-1-1,-1 0 1,1 0 0,-1-1-1,1 1 1,-1-1 0,0 0-1,0 0 1,0 0-1,0 0 1,0 0 0,0-1-1,-1 1 1,1-1 0,-1 0-1,1 1 1,-1-1-1,0-1 1,0 1 0,2-6-1,0 1-12,0 0 0,-1-1 0,0 1 0,0-1 0,-1 0 0,0 0-1,0 0 1,0-16 0,-2 24 31,0 0-1,0 0 1,0 0 0,0 0-1,0 0 1,0 0-1,0 0 1,0 0 0,0 0-1,0 0 1,-1 0-1,1 0 1,0 0 0,-1 1-1,1-1 1,0 0-1,-1 0 1,1 0 0,-1 0-1,0 1 1,1-1-1,-1 0 1,0 0 0,1 1-1,-1-1 1,0 1-1,0-1 1,1 1-1,-1-1 1,0 1 0,0-1-1,0 1 1,0 0-1,0-1 1,0 1 0,0 0-1,0 0 1,0 0-1,0-1 1,0 1 0,0 0-1,1 1 1,-1-1-1,0 0 1,0 0 0,0 0-1,0 0 1,0 1-1,0-1 1,-1 1 0,-3 1 0,0 0 1,1 0-1,-1 0 1,1 1-1,0-1 1,0 1 0,0 0-1,0 0 1,-5 6-1,3 0-10,-1 1-1,1 0 0,0 0 1,1 1-1,0-1 0,1 1 1,0 1-1,1-1 0,0 0 1,0 1-1,2-1 0,-1 1 1,1 0-1,1 0 0,1 13 1,19-23-172,-14-3 157,1 0 0,0 0 1,0-1-1,-1 0 0,1 0 0,-1-1 1,1 0-1,-1 0 0,0 0 0,0-1 1,-1 0-1,1 0 0,7-7 0,-6 5 3,0-1 1,-1 1-1,1-1 0,-2 0 0,1-1 0,-1 0 0,0 0 0,0 0 0,5-14 1,-10 21 32,0 1 1,-1-1-1,1 1 1,0-1-1,-1 1 1,1-1-1,0 1 1,-1-1-1,1 1 1,0-1-1,-1 1 1,1 0-1,-1-1 1,1 1-1,-1 0 1,1 0-1,-1-1 1,1 1-1,-1 0 1,0 0-1,1 0 1,-1-1-1,1 1 1,-1 0-1,1 0 1,-1 0-1,0 0 1,1 0-1,-1 0 1,1 0-1,-1 0 1,1 1-1,-1-1 1,0 0-1,-27 2 39,25 0-91,-1-1 0,1 0 0,-1 1 0,1 0 1,0 0-1,-1 0 0,1 0 0,0 0 0,1 1 0,-1-1 0,0 1 1,1 0-1,-1 0 0,1 0 0,0 0 0,0 0 0,0 1 1,0-1-1,1 1 0,-1-1 0,1 1 0,0-1 0,0 1 0,0 0 1,1-1-1,-1 1 0,1 0 0,0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18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1403 145 656,'0'0'2026,"-18"-1"-1977,7-3-47,1 0 1,-1 0-1,1-1 0,0 0 0,0-1 1,-14-10-1,-33-18 5,36 23-13,-1 1 0,0 2 1,-1 0-1,0 1 0,0 1 0,0 1 0,-1 1 1,-28 0-1,31 4 4,6-2-4,1 2 1,-1 0-1,0 1 0,1 0 0,-1 2 0,1-1 1,-1 2-1,1 0 0,0 0 0,-19 10 1,-43 32-6,2 2 0,2 4 0,2 3 0,-66 69 0,71-48-30,21-22 18,22-28 22,-26 43 0,12-16 2,15-26-7,2 1 1,2 1 0,0 0 0,2 2-1,1-1 1,2 2 0,1 0 0,1 0-1,2 1 1,1 0 0,2 1 0,-2 47 0,5-25 7,1-29 1,0 0-1,2 0 1,1 0 0,11 52 0,-2-42-4,2-1 0,1-1 0,2 0 0,2-1 0,0-1 0,41 54 0,6 7 37,-44-60-34,33 40 1,-46-65-2,1 1-1,0-2 1,0 1-1,1-1 0,0-1 1,0 0-1,1 0 1,15 7-1,15 3-3,0-2 0,1-2 0,1-2 1,45 7-1,-13-9 11,116-1 1,-175-9-6,0-1 1,-1-1-1,1 0 0,0-1 1,-1-1-1,0 0 0,0-1 1,-1-1-1,0 0 0,0-1 1,0-1-1,-1 0 0,0 0 1,22-23-1,-11 8 11,-1-1 0,0-1 0,-2-1 0,-1 0-1,32-62 1,-35 55-8,0-1 1,-3-1-1,-1 0 0,-1-1 0,-2 0 1,-2-1-1,-1 0 0,2-75 0,-9-329 26,0 431-21,-1 0 1,-1-1-1,0 1 0,-1 0 0,0 1 1,0-1-1,-1 1 0,-1-1 0,1 1 0,-2 0 1,1 1-1,-2-1 0,1 1 0,-1 0 1,0 1-1,-1-1 0,0 2 0,0-1 0,-1 1 1,0 0-1,-13-7 0,-6-2 20,-1 0 0,0 2 0,-1 1-1,0 2 1,-1 1 0,-40-8 0,43 12-201,-1 1-1,1 1 1,-1 2 0,0 1 0,0 1-1,0 1 1,0 2 0,-38 8 0,-3 8-1216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20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1122 122 280,'0'0'1244,"-12"-15"-1138,-39-46-37,47 56-60,-1 1 0,1 0-1,-1 0 1,0 1 0,0 0 0,0-1 0,-1 2 0,1-1-1,-1 1 1,1-1 0,-1 2 0,0-1 0,-7-1 0,-1 2 22,-1-1 0,0 2 0,-23 2 0,3-1-51,-3-1 19,21-1 1,1 0 0,0 1 0,0 1 0,0 0 0,0 1 0,0 1 0,0 1 0,1 0 0,-28 11 0,-17 18 6,1 2 1,-109 86 0,110-73-9,17-15-2,1 2 0,-36 42-1,65-65 5,3-4-2,0 1 0,0 1 0,0-1 0,1 1 0,1 0 0,-1 1 0,2 0 0,0 0 0,0 0 0,1 0 0,-4 15 0,-13 117 1,6 1 0,6 225 0,11-351 8,0 0 0,0-1 0,2 0 0,0 1 0,1-1 0,1-1 0,0 1 0,2-1 0,-1 0 0,2-1 0,20 28 0,12 11 39,85 84 0,-115-126-46,26 24 7,2-1 0,2-2-1,1-1 1,86 48 0,-112-73-8,-1-1 1,1 0 0,0-1-1,1 0 1,-1-1-1,1-1 1,21 1 0,123-3 39,-92-2-26,-53 0-5,0-1-1,0 0 0,-1-1 1,1-1-1,-1 0 1,0-1-1,-1-1 0,1 0 1,-1-1-1,16-10 0,13-11 30,66-56 0,-95 72-33,-1-1 1,-1 0-1,0-1 0,-1 0 1,0-1-1,-1 0 1,-1 0-1,0-1 0,-1-1 1,-1 1-1,-1-1 0,0 0 1,-1-1-1,3-19 1,0-21 26,-3-1 1,-4-116 0,-2 83-21,2 60-6,-2 1 0,-1 0 0,-2 0 0,0 0 0,-11-35 1,-2 10 40,-3 1 1,-39-81 0,45 112 11,0 0 0,-1 0 0,-1 2 0,-2 0 0,0 1 0,-1 1 0,-33-27 0,28 28-17,-1 2 0,0 1 1,-2 1-1,0 1 1,0 1-1,-55-16 0,42 18-48,0 3 0,0 1 0,0 2-1,-67 0 1,-192 5-1360,241 0 676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47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171 107 1144,'0'0'2714,"5"-6"-2496,3-3-220,1 0 0,0 0 0,1 1 0,0 0 0,0 1 0,0 0 0,1 0 0,0 1 0,0 1 0,1 0 0,0 1 0,0 0 0,0 0 0,0 1 1,0 1-1,1 0 0,-1 1 0,1 0 0,14 1 0,-25 0-14,0 0 1,0 1 0,0-1-1,0 0 1,0 1-1,0-1 1,0 1 0,-1 0-1,1-1 1,0 1-1,0 0 1,-1 0 0,1 0-1,0 0 1,-1 1-1,1-1 1,-1 0 0,1 1-1,1 2 1,0 0 1,0 0 0,-1 1 0,0-1 1,0 1-1,0 0 0,0-1 0,1 9 0,0 6 9,0 0 0,-1 0 0,-2 21 0,1-20 7,0-12 2,-1-1 0,0 1 0,0 0 0,0-1 0,-1 1 0,-1 0 0,1-1 0,-1 1 0,0-1 0,-1 0 0,1 1-1,-7 10 1,0-5 22,0-1-1,0 0 0,-1 0 1,-1-1-1,0-1 0,0 1 1,-1-2-1,-1 0 0,-15 9 1,42 1-571,-1 0 1,-1 1-1,13 30 1,-16-27 546,-1 1 0,0 0 0,-2 0 0,-1 0 0,2 41-1,-4-15 122,-7 94 0,3-136-86,0 1 0,-1-1 0,0 0 0,-1 0 0,0 1 0,0-2 0,-1 1 0,0 0 0,0-1 0,-1 1 0,0-1 0,0-1 0,0 1-1,-1-1 1,0 1 0,0-2 0,-1 1 0,0-1 0,0 0 0,0 0 0,0-1 0,-1 0 0,0 0 0,-11 3 0,-6 2 94,0-2 0,0 0 1,0-2-1,-1-1 1,0-1-1,-43 0 0,64-3-131,0 0 0,0 0 0,0 0 0,0-1 0,0 0-1,0 0 1,0 0 0,-5-3 0,8 3-25,0 0-1,0-1 1,0 1 0,0-1-1,0 1 1,1-1 0,-1 0-1,0 0 1,1 0 0,-1 0-1,1 0 1,0 0 0,0 0-1,-1 0 1,1 0 0,1-1-1,-1 1 1,0-1 0,0-3-1,-2-66-871,3 47 469,0-26-630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48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1 256,'0'0'1586,"4"4"-1524,0 0-45,0 0-1,-1 1 0,0 0 0,0-1 0,0 1 0,0 0 1,-1 1-1,0-1 0,0 0 0,0 1 0,-1-1 1,1 7-1,10 81 234,-8-52-132,6 75 144,-7-62-171,3 0 0,12 53 0,-18-106-93,0 0 0,0 0 0,1 0 0,-1 0 0,0 0 0,1 0 0,-1 0 0,0 0 0,1 0 1,-1 0-1,1 0 0,0 0 0,-1 0 0,1 0 0,0-1 0,-1 1 0,1 0 0,0 0 0,0-1 0,0 1 0,0 0 0,0-1 0,1 1 0,-1-1-108,-1-10-876,0-10 282,0 3-283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2:52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27 27 256,'0'0'1983,"0"-7"-1749,0-13 28,0 23 183,0 48-259,-18 256-150,9-186-1224,9-154 498,0-9-426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48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0 246 896,'0'0'930,"39"-36"-866,127-112-19,-156 140-35,0 0 1,1 1-1,-1 0 0,24-9 1,-28 13 3,0 2 0,1-1-1,-1 1 1,0 0 0,13 0 0,3-1 28,51-2 10,75 4-1,-141 1-53,0 0 0,1 0-1,-1 1 1,0-1 0,0 1 0,0 1 0,-1-1-1,1 1 1,0 1 0,-1-1 0,0 1-1,0 0 1,0 1 0,0-1 0,-1 1-1,0 0 1,0 0 0,0 1 0,0 0 0,6 11-1,-4-5 14,-1 0 0,0 0 0,-1 0 0,0 1 0,-1 0 0,-1 0 0,0 0 0,-1 0 0,0 1 0,0 20-1,-1-22 34,-1 0 0,0 0 0,-1 0 0,0 0-1,-1 0 1,0-1 0,-1 1 0,0-1-1,-1 1 1,0-1 0,-1 0 0,0 0-1,-1-1 1,0 1 0,-10 11 0,-23 23 125,-2-1 1,-2-3 0,-1-2 0,-3-1-1,0-3 1,-73 41 0,110-72-239,1-1 0,-1 0 0,1-1 0,-1 0 0,0-1 0,0 0 1,0 0-1,0-1 0,0 0 0,0-1 0,-18-4 0,-26-8-1121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51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18 7 976,'0'0'1179,"0"-6"-828,0 11-34,0 2382 626,-17-1564-269,17-779-657,0-58-395,0-71-670,0 8-367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55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12 64,'0'0'1147,"0"0"-1086,0 0 0,0-1 1,0 1-1,0-1 0,0 1 0,0-1 1,-1 1-1,1 0 0,0-1 1,0 1-1,0-1 0,1 1 0,-1 0 1,0-1-1,0 1 0,0-1 0,0 1 1,0 0-1,0-1 0,1 1 0,-1-1 1,0 1-1,0 0 0,0-1 0,1 1 1,-1 0-1,0-1 0,1 1 0,-1-1 1,19 3-18,-1 1 1,0 1-1,0 0 1,0 1-1,0 1 1,20 10 0,-10-5 53,46 12 0,184 25 631,-196-39-642,0-4 0,95-3 0,66 5 16,0 7-75,-42-4-2,154-6 1,-176-7-29,219 3 10,-351-1-4,-1-2 0,1-1 0,-1-1 0,37-12 0,-43 13-1,0 0 0,0 2 0,26-1 0,-26 2-3,-1 0 0,1-1 1,-1-1-1,21-7 0,-25 6-2,-1 1-1,1 0 0,19-1 1,59-11 31,-78 14-14,-12 1-19,-33 0-2287,-12 0 702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56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3 0 256,'0'0'1343,"-3"0"-707,9 0-416,1255 0 1413,-1228 2-1621,51 9 0,16 1 42,338-8 128,-284-5-161,106 13 78,9-12 239,-260 0-373,-8-1 21,0 1-1,-1 0 1,1-1 0,0 1 0,0 0 0,0 0-1,0 0 1,1 0 0,-1 0 0,0 0 0,0 0 0,0 0-1,0 0 1,0 0 0,0 1 0,-1-1 0,1 0 0,0 1-1,0-1 1,0 1 0,0-1 0,0 1 0,0-1-1,0 1 1,-1 0 0,1-1 0,0 1 0,0 1 0,-1-1-467,-6-1-264,-24 0-341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57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0 119 24,'0'0'844,"3"-20"-665,9-59 58,-9 59 944,-3 34-1067,22 267 28,0-54-53,-10 1143 303,-14-853-324,20-292-21,0-1-27,-9-23-4,-9 98-252,-36-299-1242,18 0 135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4:58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0 672 296,'0'0'2225,"6"0"-2068,60 1-5,-1-2 0,0-4 0,86-17 0,689-236 37,-417 118-135,187-6-23,-353 93-18,-245 50 8,1 1-1,-1 0 1,1 1 0,19 1 0,-31-1-56,1 0 1,-1 0 0,0 0-1,0 0 1,0 0 0,0 0 0,0 0-1,0 0 1,0 0 0,0 0-1,0 0 1,-1-1 0,1 1-1,0 0 1,-1-1 0,1 1-1,-1-1 1,0 1 0,1-2-1,0 0-240,1-9-880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01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0 930 32,'0'0'2142,"20"0"-1774,-15 0-350,22 0 62,0 0 1,0-2 0,0-1 0,39-9-1,-56 9-70,147-40 203,288-121-1,-305 103-156,65-31-3,103-55 65,-67 28-36,-115 63-4,-83 32-57,2 2-29,-29 9 28,93-33-37,-107 46 27,35-17 22,77-30 83,-105 41-108,-7 3-31,33-7 597,-13-3-554,-19 10-16,1 0 0,0 1 0,0-1 0,0 1 0,1-1 0,-1 1 0,1 0 0,-1 1 0,1-1 0,0 1 0,7-1 0,-4 1 2,-7 1 265,-38 5-2061,2 2 210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04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234 40 104,'0'0'640,"-81"-36"-664,63 36-40,0-4-24,0 4-32,-9 0 24,9 0-24,-9 0 16,1 0-24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04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297 1070 144,'-247'-106'253,"198"85"1831,50 20-2074,0 0 0,0 0 1,0 0-1,0 0 0,0 0 1,1 0-1,-1 1 1,0-1-1,1 0 0,-1 1 1,0-1-1,1 1 1,-1-1-1,1 1 0,-1 0 1,3-1-1,2 0 22,23-10 59,0-1 1,29-17-1,20-8-37,604-261 179,-322 109-138,-157 82-67,-139 76 4,230-94 168,-96 45-87,-179 70-330,-32 10-633,-10 1 282,-20-1-875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05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0 645 512,'0'0'1323,"16"-1"-1190,16-4-83,-1-1-1,0-1 0,-1-2 1,47-20-1,887-386 634,-702 311-412,-259 102-251,0 1 1,0 0-1,0 0 1,0 0-1,0 0 1,0 0-1,0 1 1,0-1-1,0 1 1,5 0-1,-10-7-263,0 4 168,0 0-1,0 1 0,0-1 0,0 1 1,0 0-1,-1 0 0,1 0 0,-1 0 1,0 0-1,1 0 0,-1 1 1,0-1-1,-5-1 0,4 1-35,-32-17-1197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2:52.5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1 1 296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06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24 24 0,'0'0'1647,"-6"-4"-1431,5 3-148,-15-10-58,16 11 3,0 0 0,0 0 0,0 0 0,0 0 0,1 0 0,-1 0-1,0 0 1,0 0 0,0 0 0,0 0 0,1-1 0,-1 1 0,0 0 0,0 0 0,0 0-1,0 0 1,0 0 0,0-1 0,1 1 0,-1 0 0,0 0 0,0 0 0,0 0 0,0-1 0,0 1-1,0 0 1,0 0 0,0 0 0,0 0 0,0-1 0,0 1 0,0 0 0,0 0 0,0 0-1,0-1 1,0 1 0,0 0 0,0 0 0,0 0 0,0 0 0,0-1 0,0 1 0,0 0 0,0 0-1,-1 0 1,1 0 0,0-1 0,0 1 0,0 0 0,0 0 0,0 0 0,0 0 0,-1 0-1,1 0 1,0-1 0,0 1 0,0 0 0,-1 0 0,79 5-1,-1 3 0,103 24 0,-5 0 16,324 7 138,5-38 1,-230-3-68,-222 1-60,71 3 9,-110 0-37,0 0 1,0 0-1,0 1 0,-1 1 1,1 0-1,-1 0 0,15 9 0,-19-10 12,1 0-1,0-1 0,0 0 1,1-1-1,-1 0 0,0 0 1,1-1-1,11-1 1,-9 1 23,-11 0-23,-1 23-956,-4-9-90,-19 5-403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07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7 272,'0'0'1762,"0"-7"-1444,0 13-125,6 91-161,31 169 0,-8-83 6,61 653 148,-40-273-16,25 175 170,-62-648-136,1 171 0,-14-260-242,0-13-553,-3-30-170,-12-15-536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08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0 312,'0'0'1800,"20"0"-1494,348 20 149,172 17-336,-256-22-93,359 0 25,-421-30-31,-3-1 314,-217 16-333,0 0-1,0 0 0,-1 0 0,1 1 0,0-1 0,0 1 1,0-1-1,-1 1 0,1-1 0,0 1 0,0 0 0,1 1 0,-3 5-408,-19-1-123,-23 0-336,-10-4-576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09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0 143 64,'0'0'752,"5"-28"-598,13-86-16,13 365 1195,27 73-1261,19 129 58,-49-254-66,17 139 75,16 646 397,-57-888-358,20 109 0,-17-153-166,-6 6 24,0-58-28,-1 1 0,1-1 0,0 0 0,0 0 0,-1 1-1,1-1 1,0 0 0,-1 0 0,1 0 0,0 0 0,0 0 0,-1 0 0,1 0-1,0 0 1,-1 0 0,1 0 0,0 0 0,0-1 0,-1 1 0,1 0 0,1-1 0,1-19-28,13-123-667,-7 55-422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17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414 24 360,'0'0'1052,"-1"-23"223,-6 23-1270,1 2 0,0-1 0,0 0 0,0 1 0,0 0-1,0 1 1,1-1 0,-1 1 0,1 0 0,-1 1 0,1-1 0,0 1 0,0 0-1,1 0 1,-5 5 0,-13 15 19,-32 42 0,37-44-20,-198 276 14,211-294-15,4-3-2,-1 0 0,0-1 0,0 1 0,1 0 0,-1 0 0,1 0 0,-1 0 0,1 0 0,-1 0 0,1 0 0,0 0 0,-1 0 0,1 0 0,0 0 0,0 0 0,0 1 0,0-1-1,0 0 1,0 0 0,0 0 0,0 1 0,0 0 42,11-39-62,68-118-41,-23 52 34,-30 58 22,-20 36 0,0 0 0,1 0 0,-1 0 0,2 1 0,-1 0 0,13-10 0,-19 18 0,0-1 0,0 1 0,1 0 0,-1-1 0,0 1 1,0 0-1,0 0 0,0 0 0,1 0 0,-1 0 0,0 0 0,0 0 1,0 1-1,0-1 0,1 0 0,-1 0 0,0 1 0,0-1 0,0 1 1,0-1-1,0 1 0,0 0 0,0-1 0,0 1 0,1 1 1,11 13 10,-1 1 0,-1 1 0,13 24 0,4 7 13,186 255 65,-194-276 923,-20-37-864,-1 2-141,-1 0 0,1 0 0,-1 0 0,-1 0 0,1 0 0,-1 0 0,0 1 0,-1 0 0,0-1 0,-5-6 0,-20-46-14,17 29-1,-5-24-12,1-10-26,16 64 45,-1 0-1,1 0 0,-1 0 1,1 0-1,-1 0 1,1 0-1,-1 1 1,1-1-1,-1 0 1,0 0-1,1 1 0,-1-1 1,0 0-1,0 1 1,1-1-1,-1 1 1,0-1-1,0 1 0,0-1 1,0 1-1,0 0 1,0-1-1,0 1 1,0 0-1,0 0 1,0 0-1,0 0 0,1 0 1,-1 0-1,0 0 1,-2 0-1,-41 1-187,32-1 180,-2-1-11,0 1 1,1 0-1,-1 1 1,1 0-1,-1 1 0,1 1 1,-1 0-1,1 1 0,0 0 1,-18 10-1,2 1 6,23-12 15,-1 0-1,0 0 0,1 1 1,0 1-1,0-1 1,0 1-1,1 0 0,-1 0 1,1 0-1,-7 9 1,11-10 0,1-3-6,3-8-1294,12-14 665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19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36 12 48,'0'0'1598,"0"0"-1575,0 0 1,0-1 0,0 1-1,0 0 1,-1-1-1,1 1 1,0 0 0,0-1-1,0 1 1,0 0 0,0-1-1,0 1 1,0 0-1,0-1 1,0 1 0,0 0-1,0-1 1,0 1 0,0 0-1,1-1 1,-1 1-1,0 0 1,0-1 0,0 1-1,0 0 1,0-1 0,1 1-1,-1 0 1,0 0-1,0-1 1,1 1 0,-1 0-1,0 0 1,0-1 0,1 1-1,-1 0 1,0 0-1,1 0 1,-1 0 0,0 0-1,1-1 1,22 3-1,0 0-1,0 2 1,0 0 0,-1 1-1,1 2 1,-1 0 0,-1 1-1,30 16 1,17 13 54,76 56-1,10 23 108,-153-115-177,0 0-1,0 0 0,0 0 0,0 0 0,0 0 0,-1 0 0,1 0 1,0 0-1,0 0 0,-1 0 0,1 0 0,0 0 0,-1 1 1,1-1-1,-1 0 0,0 0 0,1 1 0,-1-1 0,0 0 1,0 1-1,0-1 0,0 0 0,0 1 0,0-1 0,0 0 1,0 1-1,0-1 0,-1 0 0,1 0 0,0 1 0,-1-1 1,0 0-1,1 0 0,-1 0 0,-1 2 0,-31 41 60,29-39-79,-70 73 40,-3-3-1,-128 97 1,170-147 62,34-25 98,13-9-195,41-67-13,33-41-65,-62 89 52,64-81-80,-79 96 108,0 1 0,-2-1 0,1-1 1,-2 0-1,0 0 0,7-25 0,-12 37 7,0-1 0,0 0-1,-1 0 1,1 1 0,-1-1 0,0 0-1,1 0 1,-1 0 0,-1 1 0,1-1-1,0 0 1,-1 0 0,1 1 0,-1-1-1,0 0 1,-2-4 0,1 5-1,0 0 1,0 0-1,0 1 1,-1-1-1,1 0 0,0 1 1,-1-1-1,1 1 1,-1 0-1,0 0 0,1 0 1,-1 0-1,-6-1 1,-135-42-5,96 27 0,0 2 0,-1 2 0,-100-12 0,139 24 11,-22-3 88,31 4-92,0 0-1,1 0 0,-1-1 1,0 1-1,0 0 0,1-1 1,-1 1-1,0-1 1,1 1-1,-1-1 0,0 1 1,1-1-1,-1 1 0,1-1 1,-1 0-1,1 1 0,-1-1 1,1 0-1,-1 0 0,1 1 1,0-1-1,0 0 1,-1 0-1,1 1 0,0-1 1,0 0-1,0 0 0,0 0 1,-1-1-1,1 1-13,5 1-101,0 0 101,43-1-17,0 2 0,0 3 0,0 1-1,56 13 1,-93-15 27,1 0-1,0 0 0,-1 1 0,0 0 0,0 1 0,0 1 0,0-1 0,-1 2 0,0-1 1,0 2-1,-1-1 0,0 1 0,0 0 0,-1 1 0,0 0 0,10 14 0,-13-15 8,0 1 0,-1-1 0,0 1-1,0-1 1,-1 1 0,0 0-1,0 0 1,-1 1 0,0-1 0,-1 0-1,0 1 1,0-1 0,-1 1 0,-1 0-1,1-1 1,-5 17 0,4-22 6,-1 1 0,0-1 1,0 0-1,0 0 0,-1 0 1,1 0-1,-1-1 0,0 1 1,0-1-1,0 0 0,-8 6 1,-47 31 221,38-27-113,-84 57-226,98-65-69,4-4 80,0 1 0,0-1 1,1 1-1,-1-1 0,0 0 1,0 0-1,0 1 0,0-1 0,-1-1 1,1 1-1,0 0 0,0-1 1,0 1-1,-1-1 0,1 1 1,0-1-1,-1 0 0,-3 0 0,-10 0-1642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5:22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63 178 368,'0'0'1478,"-8"0"-1225,-22 0-13,23 0 899,25 0-1203,31 1 46,1-3 0,-1-2 0,51-10 0,-70 11 33,-20 2 16,-21 0-14,-9 3-18,0 0 0,1 1 0,-1 1 0,-32 12 0,29-9 0,1-1-1,-42 6 0,60-11 4,-19 1 15,23-2-16,-1 0-1,1 0 1,0 0-1,-1 0 1,1 0 0,0 0-1,-1 0 1,1 0-1,0 0 1,-1 0 0,1 1-1,-1-1 1,1 0-1,0 0 1,0 0 0,-1 0-1,1 0 1,0 1-1,-1-1 1,1 0 0,0 0-1,-1 1 1,1-1-1,0 0 1,0 0 0,0 1-1,-1-1 1,1 0-1,0 1 1,0-1 0,0 0-1,-1 0 1,1 1-1,0-1 1,0 1 0,0-1-1,0 0 1,0 1-1,0 0 1,46-1-77,-26 1 71,0 1 0,0 2 0,-1 0 1,0 1-1,0 0 0,23 11 0,-14-5 5,52 11 1,-41-16 7,0-2 1,53-1-1,-91-3 8,-1 0 1,0 3 9,0 3-18,-1 0 0,1 0 1,-2 0-1,1 0 0,-1 0 0,0-1 1,0 1-1,0-1 0,-1 1 1,-4 6-1,-41 52-21,20-28 20,-115 141 45,27-36-51,121-157-13,0 0 0,12-25 0,30-43-3,162-261-356,-181 301 349,-26 40 34,-2 3 11,0-35 33,-1 34-55,1-1 1,0 0-1,-1 1 0,0-1 1,1 1-1,-1-1 0,0 1 1,0-1-1,0 1 0,-1 0 0,1-1 1,-1 1-1,1 0 0,-1 0 1,0 0-1,1 0 0,-1 0 1,0 1-1,0-1 0,-1 1 1,1-1-1,0 1 0,0 0 1,-1-1-1,1 1 0,-1 0 1,1 1-1,-1-1 0,1 0 1,-1 1-1,-3-1 0,-13-2 3,1 1 1,-1 1-1,-27 1 0,25 1-4,-139-1-3,159 0-9,1-2-9,0 1 13,1 0 0,-1 0 0,1 0 0,-1 0 0,1 0 0,-1 0 0,1 0 0,0 0 0,0 0 0,-1 0 0,1 0 0,0 0 0,0 0 0,0 0 0,0 1 0,0-1 0,0 0 0,0 1-1,0-1 1,0 1 0,1-1 0,-1 1 0,0 0 0,0-1 0,0 1 0,0 0 0,1 0 0,-1 0 0,0 0 0,0 0 0,2 0 0,54 1-76,-38 0 66,52 1 5,-32-1 123,67-4 0,-111 10-52,-7-3-54,0 0 1,0 0-1,0-2 0,-1 1 0,0-2 0,-14 1 0,-86-3-44,46-2 34,-103 3 27,168 0-14,6 0-64,0-1 31,0 0-1,0 1 1,0 0 0,0 0 0,0 0-1,7 1 1,4 0-6,112-2-5,132 2-41,-259 36 117,-1-21-16,-1 0 1,0 0 0,-1-1 0,0 1 0,-1-1-1,-1 0 1,-1 0 0,0 0 0,-1-1-1,0 0 1,-13 17 0,5-6 5,-118 176 109,120-176-121,-1-1 11,12-23 256,3-5-282,-1 0 1,1 1-1,0-1 0,0 1 0,0-1 0,1 1 1,-1 0-1,4-6 0,0-2-11,13-34 5,-1-1-1,-3 0 1,-2 0 0,-2-1 0,-2-1 0,-2 0 0,-1-70-1,-4 94-4,0 18-1,-1 0 0,0 0 0,0-1 1,0 1-1,-1 0 0,-2-10 0,2 14 9,0 0 0,0 1-1,1-1 1,-1 1 0,0 0-1,0-1 1,-1 1 0,1 0-1,0 0 1,0-1 0,0 1 0,-1 0-1,1 0 1,-1 0 0,1 1-1,-1-1 1,1 0 0,-1 0-1,1 1 1,-1-1 0,0 1 0,1 0-1,-1-1 1,0 1 0,1 0-1,-1 0 1,0 0 0,-3 0-1,-191 0-128,195 0 71,-1-29-1369,-5-5-386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7:01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341 95 712,'0'0'2787,"3"-16"-2535,9-47-58,-9 47 98,-3 19-281,-2 41-24,-1 0 0,-3-1 1,-1 0-1,-17 55 0,-67 164 46,90-258-32,-43 112 3,-110 206-1,151-317-4,0 0 0,-1 0 0,2 0 0,-1 1 0,1-1 0,0 1 0,0 0 1,0-1-1,1 1 0,0 0 0,0 0 0,0 12 0,1-17 24,73-5-79,-1-3 34,0-3 0,83-24-1,-62 13 0,96-8-1,80 15-532,-268 14 399,-30-9-1093,13-2 992,0 0 0,2-2 0,-20-19 0,-9-10-405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7:01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1 138 584,'0'0'1959,"0"-26"-1723,0-66 51,0 72 23,0 81-267,0 1549 690,1-1638-995,1-1 1,2 1-1,1-1 1,1 1 0,13-34-1,15-37-961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7:01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1 584,'0'0'1336,"8"38"-1101,-3-13-184,36 252 421,-14 282 297,-18-444-970,-9-115 187,0 0 0,0 1 0,1-1 0,-1 0 0,0 0 0,0 0 0,1 0 0,-1 0 0,0 0 0,0 0 0,1 0 0,-1 0 0,0 0 0,0 0 0,1 0 0,-1 0 0,0 0 0,0 0-1,1 0 1,-1 0 0,0 0 0,0 0 0,0 0 0,1 0 0,-1 0 0,0-1 0,0 1 0,1 0 0,-1 0 0,0 0 0,0 0 0,0 0 0,0-1 0,1 1 0,-1 0 0,0 0 0,0 0 0,0-1 0,0 1 0,0 0 0,0 0 0,1-1 0,-1 1 0,0 0 0,0 0 0,0-1 0,0 1 0,0 0 0,0 0 0,0-1 0,0 1 0,10-42-509,7-28-127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2:52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93 171 296,'-75'-17'315,"74"17"-301,0-1 0,0 0-1,-1 0 1,1 0 0,0 1 0,0-1 0,0 0 0,0-1 0,0 1 0,0 0 0,1 0 0,-1 0-1,0 0 1,1-1 0,-1 1 0,0 0 0,1-1 0,0 1 0,-1 0 0,1-1 0,0 1 0,0-1-1,-1 1 1,1 0 0,1-3 0,4-30 304,-3 29-296,1 0 1,0 0-1,0 0 1,0 0 0,0 1-1,1 0 1,-1-1 0,1 1-1,0 1 1,1-1-1,-1 0 1,1 1 0,-1 0-1,1 0 1,0 1 0,0-1-1,0 1 1,0 0 0,1 0-1,-1 1 1,7-2-1,13-1 13,0 0 0,1 2 0,35 2 0,-45 0-11,-9 0-18,0 1-1,0-1 1,-1 2 0,1-1-1,0 1 1,-1 0-1,0 0 1,1 1 0,-1-1-1,0 2 1,0-1-1,0 1 1,-1-1 0,1 2-1,-1-1 1,0 0-1,0 1 1,-1 0 0,1 0-1,-1 1 1,0-1 0,-1 1-1,5 8 1,0 1 12,0 0 1,-2 0 0,1 1 0,-2 0-1,0 0 1,-1 0 0,3 30-1,0 120 355,-7-141-252,-1-18-89,-1 0 1,1-1-1,-1 1 1,0 0-1,-1-1 1,0 0 0,0 1-1,0-1 1,0 0-1,-1-1 1,0 1-1,-1-1 1,1 0 0,-1 0-1,0 0 1,-7 5-1,0 0 16,0 0 1,-1-1-1,0 0 0,-1-1 0,0 0 0,-17 6 0,16-9 29,-1-1-1,0-1 0,-29 2 1,32-4-372,-1 0 0,1 1 1,-1 1-1,1 0 0,-15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7:02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0 373 392,'0'0'939,"54"-56"-808,175-172-31,-216 217-89,0-1 0,0 2 0,1 0 0,1 0 0,20-9 0,-29 17-6,1-1-1,0 1 1,0 1 0,0-1-1,0 1 1,0 1-1,9-1 1,7 0 1,2-1 9,1 1 0,29 3 0,-52-1-12,1-1-1,-1 1 0,0 0 0,0 0 0,0 0 1,0 1-1,0-1 0,0 1 0,0 0 0,-1-1 1,1 1-1,0 0 0,-1 1 0,0-1 0,1 0 1,-1 1-1,0-1 0,0 1 0,0 0 0,-1 0 1,1 0-1,-1 0 0,2 4 0,2 2 4,4 10 9,0 0 0,-2 1-1,0 0 1,-1 0 0,-1 1 0,-1-1-1,1 25 1,-1 152 146,-5-121-87,1-48-34,-2-1 0,-1 0-1,-1 0 1,-1 0-1,-1 0 1,-17 43-1,8-35 28,-2 0 0,-2-2 0,0 0-1,-32 39 1,21-33 76,-2-3 1,-1 0-1,-67 54 0,79-73-90,0-2 1,0-1-1,-2-1 1,1 0-1,-2-2 1,1 0-1,-2-2 0,-44 11 1,15-18-238,52-11-138,2-37-330,0-10-367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7:02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1 203 568,'0'0'2527,"12"0"-2256,20-4-248,1-1 0,-1-2 0,0-1-1,42-16 1,-65 21-22,98-38-259,-99 37 207,1 0 0,-1 0-1,0-1 1,0 0 0,-1 0 0,0-1 0,0 0 0,0 0-1,11-14 1,-7-5-577,-10 5-135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7:03.1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1 440,'0'0'1482,"0"16"-1396,0 5-32,6 435 851,40 10-347,-10-288-365,-35-166-222,-1-10-101,8-15-880,-7-18-155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7:03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1 147 408,'0'0'952,"18"-7"-826,-12 4-122,75-30 271,155-40 0,-175 64-244,0 3 0,65 2-1,-62-7 299,-62 11-11,31 0-1441,-30 4 235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7:53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37 59 712,'0'0'2054,"-6"-8"-1609,-18-28-82,18 22-83,6 13 111,0 17-781,0-16 390,0 40-43,1 0 0,1 0 0,15 67 0,1-29 45,16 152 0,12 266-35,-40-444 30,2-1 1,2 0-1,2 0 0,2-1 1,3 0-1,1-2 0,3 0 1,2-1-1,2-1 0,34 47 1,-17-36-5,3-1 1,3-2 0,2-3-1,73 60 1,-64-68 3,3-2 1,1-3-1,2-2 1,1-4-1,1-2 0,2-4 1,1-2-1,1-4 1,1-2-1,116 12 1,496 16 2,-363-31-15,234-4 2,-514-13 13,-1-1 0,0-2 0,0-3 0,0 0-1,44-17 1,6-8 1,87-45 0,-132 55-5,-1-3-1,0-1 1,68-58-1,94-113-54,-183 175 49,135-152-24,-136 149 33,31-46 15,-49 66-13,-1 0 0,0-1 0,0 0 0,-1 1 0,1-1 0,-2 0 0,1 0 0,-1-1 0,0 1 0,0-9 0,-1 15-2,0 1 0,0-1 1,0 0-1,-1 1 0,1-1 1,0 1-1,-1-1 0,1 0 0,0 1 1,-1-1-1,1 1 0,0-1 1,-1 1-1,1-1 0,-1 1 1,1-1-1,-1 1 0,1-1 1,-1 1-1,0 0 0,1-1 0,-1 1 1,1 0-1,-1 0 0,0-1 1,1 1-1,-1 0 0,0 0 1,1 0-1,-1 0 0,0 0 1,1 0-1,-2 0 0,-31 0-40,17 1 27,5-1 10,0 2-1,0-1 1,0 1-1,1 1 1,-1 0 0,1 1-1,-1 0 1,1 0-1,-13 9 1,-90 62-26,69-43 29,-294 215 80,335-242-262,12-5 133,21-8 19,119-73-85,-115 59 77,2 2 0,0 2 0,1 1 0,1 1 0,40-10 1,-77 26 37,0 0 0,0 0 0,0 0 0,0 0 0,0 0 0,1 0 0,-1 1 1,0-1-1,0 0 0,0 0 0,0 1 0,0-1 0,0 1 0,0-1 0,0 1 1,0-1-1,0 1 0,0 0 0,-1-1 0,1 1 0,0 0 0,0 0 0,-1 0 1,1-1-1,0 1 0,-1 0 0,1 0 0,-1 0 0,1 0 0,-1 0 0,1 0 1,-1 0-1,0 0 0,1 1 0,-1-1 0,0 0 0,0 0 0,0 0 0,0 2 1,1 56 51,-1-44-37,0 267-903,0-256-77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7:55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1242 536,'0'0'1750,"0"11"-1716,3 20 19,2-1 0,2 0 0,0 0 0,2 0 0,25 54 0,-10-20 19,3 6 9,3-2 0,3 0 0,53 81 0,-61-112-58,2-1 0,1-1 0,2-2 0,1-1 0,2-1 0,66 48 0,-60-53 15,0-1-1,66 28 1,-83-43-24,0-2 1,1-1 0,0-1 0,1 0 0,-1-2 0,44 2-1,15-3 25,1-3 0,-1-4 0,-1-4 0,83-18 0,-62 2 0,-1-5-1,-1-4 1,101-50 0,-12-14-16,-5-9 1,312-236-1,-452 305-20,-2-1-1,69-83 0,59-104-7,-106 136 6,358-427-37,-372 459 38,-3-3 0,-2-1 1,-2-3-1,33-68 0,-45 80-10,-23 39 8,0 0 0,-1 0 1,0-1-1,-1 0 0,8-26 0,-7 28-7,-6 11 5,0 0 1,0 0 0,0 0 0,0 0 0,-1-1-1,1 1 1,0 0 0,-1 0 0,1-1 0,-1 1 0,0 0-1,1-1 1,-1 1 0,0-3 0,-28 4-14,16 1 6,-1 0 0,1 1 0,-1 1 0,1 0 0,0 0 0,0 1 0,-19 9 0,-78 48-53,87-47 59,-354 208 28,339-194-6,29-21-12,0-1 1,-1 0-1,1 0 0,-1-1 1,-12 5-1,65-27-191,29-15 112,36-33 19,-57 31-28,2 3 0,2 1 0,1 4 0,96-33 0,-136 57 69,-14 2-4,-3 33 68,0 554 376,0-587-434,-1 1 0,1-1-1,0 1 1,-1-1 0,1 1 0,0-1-1,-1 0 1,1 1 0,0-1-1,-1 0 1,1 1 0,-1-1-1,1 0 1,-1 0 0,1 1 0,-1-1-1,1 0 1,-1 0 0,1 0-1,-1 0 1,1 1 0,-1-1-1,1 0 1,-1 0 0,1 0-1,-1 0 1,1 0 0,-1 0 0,1-1-1,-1 1 1,1 0 0,-1 0-1,1 0 1,-2-1 0,-4 1-99,-38 0-699,-24 0-750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17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9 48,'0'0'1356,"0"-8"-355,0 1119-907,0-1110-393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17.9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0 542 296,'0'0'958,"12"-54"-848,41-169-8,-49 206-76,2 0 1,13-30-1,4 16 29,-6 14-32,-5 1-11,2 1 1,0 0-1,1 1 0,25-18 0,-32 26-15,-1 1 0,1 0 0,1 1 0,-1 0 0,1 0 0,-1 1 0,1 0 0,0 0 0,0 1 0,1 0 0,-1 1-1,9-1 1,-16 3 2,0-1 0,-1 0 0,1 0-1,-1 0 1,1 1 0,-1-1 0,1 1 0,-1-1-1,1 1 1,-1 0 0,0 0 0,1-1-1,-1 1 1,0 0 0,1 0 0,-1 0 0,0 0-1,0 1 1,0-1 0,2 3 0,-1 0 0,1 0 0,-1 1 0,0-1 1,0 1-1,-1 0 0,3 8 0,-1 5 6,-1 0-1,0 32 1,-1 31 56,-3 108 223,1-179-246,0 0 0,-1 0-1,0 0 1,-1 0 0,0-1-1,0 1 1,-1-1-1,0 0 1,-1 0 0,0-1-1,0 1 1,-14 14 0,14-17-6,0-1-1,-1 1 1,0-2 0,0 1 0,0-1 0,-1 1 0,1-2 0,-1 1 0,0-1 0,0 0 0,0-1 0,0 1 0,-1-1 0,1-1 0,-1 1 0,1-1 0,-13 0 0,2-1 16,15 1-79,0-1 0,0 1 0,0-1 0,-1 0 0,1 0 0,0 0 0,0 0 0,0 0 0,-1-1 0,1 1 0,0-1 0,0 0 0,0 0 0,0 0 0,0-1 0,0 1 0,0-1 0,1 1 0,-1-1 0,1 0 0,-1 0 0,1 0 0,-1-1 0,1 1 0,0 0 0,-2-3 0,-12-30-662,5 0-462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18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235 12 448,'0'0'1718,"-11"-7"-1511,1 5-175,-1 1 0,1 0 0,-1 1 0,0 0 0,-11 1 0,-9 1 4,27-2-36,1 1 1,0 0 0,-1 0 0,1 1 0,0-1 0,0 0 0,0 1-1,0 0 1,0 0 0,0 0 0,1 0 0,-1 0 0,0 1 0,1-1-1,0 1 1,0 0 0,-1-1 0,2 1 0,-1 0 0,0 0 0,1 0 0,-1 1-1,-1 3 1,-4 10 1,1 1 1,0-1-1,-3 23 0,-2 27 9,3 1 0,1 119 0,7-178-3,0 0-1,1-1 0,-1 1 0,2 0 1,-1-1-1,1 1 0,1-1 0,-1 0 1,2 1-1,-1-1 0,1 0 1,0-1-1,0 1 0,1-1 0,0 0 1,1 0-1,-1 0 0,1-1 1,1 0-1,-1 0 0,1-1 0,0 1 1,0-1-1,1-1 0,-1 1 0,1-2 1,0 1-1,0-1 0,0 0 1,1 0-1,-1-1 0,1 0 0,-1-1 1,18 1-1,-21-2-1,1 0 1,0 0-1,0 0 0,0-1 0,-1 0 1,1 0-1,0-1 0,-1 1 1,11-6-1,-9 2-64,0 0 1,0 0-1,-1-1 0,1 0 1,10-14-1,-11 13-42,30-40-843,-26 23 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19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1 103 376,'0'0'966,"0"14"-862,9 637 1689,-9-1093-1995,1 411 190,1 1 0,2 1 0,1-1 0,2 1 0,0-1 0,2 2 0,1-1 0,15-27 0,-25 54 9,1 0 0,-1 0 0,1 1 0,0-1 0,-1 1 0,1-1 0,0 1 0,0-1 0,0 1 0,0-1 0,0 1 0,0 0 0,0-1 0,1 1 0,-1 0 0,0 0 0,1 0 0,-1 0 0,1 0 0,-1 0 0,1 0 0,-1 1 0,1-1 1,0 1-1,-1-1 0,1 1 0,0-1 0,-1 1 0,1 0 0,0 0 0,0 0 0,-1 0 0,1 0 0,0 0 0,-1 0 0,1 1 0,0-1 0,0 1 0,-1-1 0,1 1 0,-1 0 0,1-1 0,-1 1 0,1 0 0,-1 0 0,1 0 0,-1 0 0,0 0 0,1 1 0,-1-1 0,0 0 1,0 1-1,1 1 0,23 24 11,-2 2 1,-2 0-1,0 1 1,-2 2-1,-1 0 1,-2 0-1,-1 2 0,-2 0 1,-1 1-1,12 55 1,-11-40 19,-10-41-92,0 1-1,-1-1 1,0 1-1,0 0 1,0 18-1,-16-28-843,-17 4 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3:49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189 36 88,'0'0'3734,"0"-1"-3728,0 1-1,0-1 1,-1 0-1,1 0 1,0 0-1,0 1 1,0-1-1,0 0 1,0 0-1,1 0 1,-1 1 0,0-1-1,0 0 1,0 0-1,1 1 1,-1-1-1,0 0 1,1 1-1,0-2 1,12-2-36,-1 1 0,1 1-1,0 0 1,0 0 0,0 2 0,0-1 0,16 3 0,-7-2-25,118-7-380,-137 7 352,-3 14-60,-2 0 139,0 0-1,0 0 0,-1 0 1,-1 0-1,-1 0 1,-5 13-1,-51 91 48,34-69-39,-19 27 22,-109 137 1,25-39 6,122-165-28,6-7-3,0-1 1,0 1 0,1 0-1,-1 0 1,1-1 0,-1 1 0,1 0-1,0 0 1,0 0 0,0 0-1,0 1 1,0-1 0,0 0-1,0 4 1,1-5 14,36-1-23,384 4 256,-419-4-168,-1 1-134,1-1 22,-1 0-1,0 0 1,0 0 0,0 0 0,0 1-1,0-1 1,0 0 0,0 0-1,0 0 1,0 1 0,0-1-1,0 0 1,0 0 0,0 0-1,0 1 1,0-1 0,0 0 0,0 0-1,0 1 1,0-1 0,0 0-1,0 0 1,0 0 0,0 1-1,0-1 1,0 0 0,0 0-1,0 0 1,-1 0 0,1 1-1,0-1 1,0 0 0,0 0 0,0 0-1,0 0 1,-1 0 0,1 1-1,0-1 1,0 0 0,0 0-1,0 0 1,-1 0 0,1 0-1,0 0 1,0 0 0,0 0 0,-1 0-1,1 0 1,0 0 0,0 0-1,-1 0 1,1 0 0,0 0-1,-23 0-1449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19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1 199 32,'0'0'2689,"0"-40"-2665,18 20-24,8-4 0,10 5-112,18-5-136,0-20-249,-9 17-199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20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1 562 656,'0'0'1594,"3"-13"-1521,16-75-59,31-126-28,-22 101-54,-21 76-53,19-53-1,-24 84 85,-2 5-4,1 2 39,0-1-1,0 1 1,0 0 0,0 0 0,0-1 0,0 1 0,0 0 0,0 0-1,0 0 1,0 0 0,0 0 0,-1 0 0,1 0 0,0 0 0,-1 0-1,1 0 1,-1 0 0,1 1 0,-1-1 0,1 0 0,-1 0 0,0 1-1,0-1 1,1 2 0,6 41 32,-6-34-25,7 65 159,-3 1 0,-7 89 0,0-49 54,2 220 20,2-334-756,5-2-395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22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1 265 40,'0'0'711,"0"-12"265,0 7-330,2 9-354,34 291-179,-12-76-25,-23-193-59,-2-23-29,1-1 1,0 1-1,0-1 0,0 1 0,0-1 0,1 1 0,-1-1 1,1 1-1,-1-1 0,1 0 0,0 1 0,0-1 1,0 0-1,2 4 0,-4-22-1559,2 7 1514,-1 0-1,-1-1 1,1 1 0,-2 0 0,1 0 0,-4-13 0,-8-9 150,2 0 0,1-1 0,2 0 0,1-1 0,2 0 0,1 0 0,1 0 0,2-38 0,1 52-93,0 0 0,1 0 0,1-1 0,0 1 0,2 0 0,0 1 0,1-1 0,15-33 0,35-53 7,-48 94-18,0-1 0,2 1 0,-1 1 0,1-1 0,1 1 0,16-13 0,-25 22-5,0 0 0,0 0 0,0 0 1,0 0-1,0 0 0,0 0 0,0 0 1,1 1-1,-1-1 0,0 0 0,0 1 1,1-1-1,-1 1 0,0-1 0,1 1 1,-1 0-1,0-1 0,1 1 0,-1 0 0,0 0 1,1 0-1,-1 0 0,1 0 0,-1 1 1,0-1-1,1 0 0,-1 0 0,0 1 1,1-1-1,-1 1 0,0 0 0,0-1 1,1 1-1,-1 0 0,0-1 0,0 1 0,0 0 1,0 0-1,0 0 0,0 0 0,0 0 1,0 0-1,-1 1 0,1-1 0,1 2 1,1 6 1,1 0 0,-2 0 0,1 0 0,-1 1 0,1 13 0,-1-10 0,4 29 20,-2 0-1,-2 0 1,-4 60-1,0-81 21,-1 1 0,-1 0 0,0-1 0,-2 0 0,0 0 0,-1 0 0,-2-1 0,-13 25 0,19-39-16,-1 0-1,0 0 0,0 0 1,0-1-1,-1 1 1,0-1-1,0 0 1,0-1-1,-1 1 0,0-1 1,1 0-1,-12 5 1,7-6-57,0 0 0,0 0 0,-1-1 0,1 0 1,-1-1-1,0 0 0,-16-1 0,13-1-400,11-6-249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22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279 2 232,'0'0'1591,"-11"-1"-1519,6 1-69,0 0 0,-1 0 0,1 0 0,0 0 0,0 1 0,0 0 0,-1 0 0,1 1 0,0 0 0,0-1 1,1 1-1,-1 1 0,0-1 0,1 1 0,-1 0 0,1 0 0,0 0 0,0 1 0,0-1 0,1 1 0,-1 0 0,1 0 0,0 0 0,-4 7 0,-13 17 10,2 1 1,1 0-1,1 1 0,2 1 1,1 0-1,1 1 0,2 0 1,1 1-1,-5 37 0,9-17 90,1 79 0,5-108-68,-1-22-31,0 0 0,1 0 0,-1 0 0,1 0 0,-1 0 1,1-1-1,0 1 0,0 0 0,0 0 0,0-1 1,0 1-1,0-1 0,0 1 0,1-1 0,-1 1 1,0-1-1,1 0 0,-1 0 0,1 1 0,0-1 1,-1 0-1,1 0 0,0-1 0,0 1 0,0 0 1,-1-1-1,1 1 0,0-1 0,0 1 0,0-1 1,4 0-1,9 2 28,1-1-1,0 0 1,15-2 0,-12 0-20,-3 1-6,-6 1-44,1-1 1,0-1-1,-1 0 0,14-3 0,-20 3 4,1 0-1,-1-1 1,0 0 0,0 0 0,0 0 0,-1-1 0,1 1-1,0-1 1,-1 0 0,1 0 0,-1 0 0,0 0 0,3-5-1,29-39-403,0-1-128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23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45 215 184,'0'0'1234,"-4"54"-1077,-14 166-20,11-136-16,-1-53 21,2-13-89,4-193 497,2-255-674,0 429 123,0 0 0,0 1-1,0-1 1,1 0 0,-1 1 0,0-1 0,0 1 0,0-1-1,1 0 1,-1 1 0,0-1 0,1 1 0,-1-1 0,0 1-1,1-1 1,-1 1 0,1-1 0,-1 1 0,1-1 0,-1 1-1,1-1 1,-1 1 0,1 0 0,-1-1 0,1 1 0,0 0-1,-1 0 1,2-1 0,25-1-24,-22 3 23,0-1 1,0 1 0,0 1 0,0-1 0,-1 0 0,1 1 0,0 0 0,7 5 0,17 17 22,-2 2 0,0 1 1,-2 1-1,-1 1 0,-1 1 1,-1 1-1,-2 1 0,-1 1 1,25 63-1,7 41 23,-48-109-276,-3-24-610,0-11 154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23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0 107 504,'0'0'1472,"117"-39"-1472,-63 15-112,-18 0-224,-1 4-584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26:24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1 184 568,'0'0'683,"51"-31"-631,155-90-39,-151 92-3,-41 27 3,-8 3-4,-5-1-6,1 1 0,-1 0-1,0 0 1,0 0 0,0 0 0,0 0-1,0 0 1,1 0 0,-2 0 0,1 0-1,0 0 1,0 0 0,0 1-1,0-1 1,-1 0 0,1 1 0,-1-1-1,1 0 1,-1 1 0,0-1 0,1 1-1,-1-1 1,0 1 0,0 1 0,6 43 47,-6-45-47,0 300 243,-4-253-152,-3-1-1,-2 1 0,-2-2 1,-29 81-1,39-127-88,1 0 0,0 0 0,0 0 0,0 1 0,0-1 0,0 0-1,0 0 1,0 1 0,0-1 0,0 0 0,-1 0 0,1 0 0,0 1 0,0-1 0,0 0 0,0 0 0,0 1-1,1-1 1,-1 0 0,0 0 0,0 1 0,0-1 0,0 0 0,0 0 0,0 1 0,0-1 0,0 0 0,0 0-1,1 0 1,-1 1 0,0-1 0,0 0 0,0 0 0,0 0 0,1 0 0,-1 1 0,0-1 0,0 0-1,0 0 1,1 0 0,-1 0 0,0 0 0,0 0 0,1 0 0,-1 0 0,0 0 0,1 1 0,17-4 75,27-15 31,122-75 206,-159 90-314,-1 1-1,1 0 0,-1 0 0,1 0 1,0 1-1,0 0 0,0 0 0,0 1 1,14 1-1,-15 0-148,-1-1 1,1 0-1,0-1 1,0 1-1,0-1 1,10-3-1,-14-3-945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8:11:58.1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 81 824,'0'0'1251,"-25"15"555,192 0-1707,230-9 22,-387-5-118,-1 0 1,1 1-1,-1 0 1,1 0-1,10 4 0,29 7 24,28-5 53,-1-3 1,145-10 0,476-5-46,-417 12-27,-277-1-9,0-1 0,-1 0 0,1 0 0,0 0 0,0 0 0,0 0 0,-1-1 0,1 1 0,0-1 0,-1 0-1,1 0 1,-1 0 0,1 0 0,4-3 0,-6 2-2,0 0 1,1-1-1,-1 1 0,0-1 0,0 0 1,-1 1-1,1-1 0,0 0 0,-1 1 0,0-1 1,0 0-1,1 1 0,-2-1 0,1-5 1,0 5-5,0 0 0,-1 1 0,1-1 0,-1 0 0,1 0 0,-1 0 0,0 0 0,0 1 0,0-1 0,0 0 0,-1 1 0,1-1 0,-1 1 0,1-1 0,-1 1 0,0 0 0,0 0 0,0 0 1,0 0-1,0 0 0,-1 0 0,1 0 0,-1 1 0,1-1 0,-1 1 0,-3-2 0,-31-23 11,36 25-36,27 4-40,4 18 63,-9-4 4,18 5 4,-26-16 1,0 1 0,0 0-1,-1 1 1,1 1 0,-2 0 0,22 21 0,-31-26 1,-1-1 1,1 1-1,-1 0 1,0 0 0,0-1-1,-1 1 1,1 0 0,-1 0-1,1 0 1,-1 0-1,-1 0 1,0 6 0,1 5 78,-6-12-46,1-1 0,0 0 0,-1 0-1,0-1 1,1 1 0,-10 0 0,8-1-11,-126 47-848,91-32 494,7-5-1331,27-10 239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8:12:00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205 2082 792,'0'0'2717,"-7"-13"-2312,1-198-241,5 85-162,6-1 1,32-189-1,-13 206-11,-11 55 10,-2-1 0,-2 0 1,2-71-1,-11-640 22,0 767-31,-28 3-349,21 3 351,-1 1-1,0 0 1,1 0-1,-10 15 0,-12 11-2,-138 134 14,164-164 2,-1 0 1,1 1-1,0-1 0,1 1 0,-1 0 0,0 0 1,1 0-1,0 0 0,-2 6 0,18-14 10,14-19-4,43-45-1,-30 27-21,-9 11-23,-1-1-1,-2-2 0,-1-1 0,-2-1 0,35-62 0,-48 82 26,-12 14-17,1 2 18,0 1 0,0-1 0,0 1-1,-1 0 1,1 0 0,0 0-1,-1 0 1,1 0 0,-1 0 0,0 1-1,0-1 1,0 0 0,0 1 0,0-1-1,0 1 1,0 4 0,3 4-4,20 42 20,3-2 0,2 0 0,2-2 0,73 89 0,-95-128 34,-9-9-34,0 0 1,1 0-1,-1-1 1,1 1 0,-1 0-1,1-1 1,0 1-1,-1 0 1,1-1-1,0 1 1,-1-1 0,1 1-1,0-1 1,0 1-1,-1-1 1,1 0-1,0 1 1,0-1 0,0 0-1,0 0 1,-1 0-1,1 1 1,0-1-1,0 0 1,2 0-1,-2 0 71,17-15-1542,-16-9-198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8:12:47.1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0 437 920,'0'0'3277,"0"-4"-3284,1-1 6,0 0 0,0 0 0,0 0-1,1 0 1,0 0 0,0 0 0,0 0 0,0 1-1,6-8 1,34-47-11,-23 33-6,51-67-19,-25 34-68,42-72 1,-87 131 99,0-1-1,0 1 1,0 0 0,0-1-1,0 1 1,0 0-1,0 0 1,0-1 0,1 1-1,-1 0 1,0-1 0,0 1-1,0 0 1,0-1-1,0 1 1,0 0 0,1 0-1,-1-1 1,0 1 0,0 0-1,0 0 1,1-1-1,-1 1 1,0 0 0,0 0-1,1 0 1,-1-1-1,0 1 1,0 0 0,1 0-1,-1 0 1,0 0 0,1 0-1,-1 0 1,0 0-1,0 0 1,1-1 0,-1 1-1,0 0 1,1 0 0,-1 0-1,0 1 1,1-1-1,-1 0 1,0 0 0,1 0-1,-1 0 1,0 0-1,0 0 1,1 0 0,1 22-69,-9 37 69,-127 433 155,113-418-114,8 16 127,11-86-263,2-2-776,10-4 308,9-5-594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3:51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99 0 160,'0'0'1391,"0"12"-1224,-17 399 589,10-354-705,-13 178 169,20-235-227,0 1 1,0-1 0,0 0 0,0 1 0,0-1 0,0 0 0,0 1 0,0-1-1,0 0 1,0 1 0,0-1 0,-1 0 0,1 1 0,0-1 0,0 0 0,0 1-1,0-1 1,-1 0 0,1 1 0,0-1 0,0 0 0,0 0 0,-1 1 0,1-1-1,0 0 1,-1 0 0,1 1 0,0-1 0,0 0 0,-1 0 0,1 0 0,0 0-1,-1 1 1,1-1 0,-1 0 0,1 0 0,0 0 0,-1 0 0,1 0 0,0 0 0,-1 0-1,1 0 1,0 0 0,-1 0 0,1 0 0,0 0 0,-1 0 0,0-1 0,0 1-22,0-1 0,0 1 0,0-1-1,0 1 1,0-1 0,0 0 0,1 1 0,-1-1 0,0 0 0,0 0 0,0 0 0,1 0 0,-1 0 0,0 0 0,1 0 0,-1 0 0,1 0 0,-1-2 0,-4-17-217,1 0-1,-2-27 0,3 23 83,-6-42-401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8:12:48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0 411 792,'0'0'1735,"0"-4"-1636,2-17-75,1 0-1,1 1 1,1-1 0,0 1-1,2 0 1,11-25 0,7-22-23,41-104-87,-64 318-144,-2-76 259,-4 1 1,-2-1 0,-17 76-1,-18 93 123,40-226-233,1-12-252,0-9-142,0-12-639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00:26.8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40,'0'0'32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27:19.5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1584,'0'0'0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3:52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101 42 56,'-82'127'331,"68"-110"-101,14-16-227,0-1 0,0 0-1,0 0 1,0 0-1,0 0 1,-1 0 0,1 0-1,0 0 1,0 0 0,0 0-1,0 0 1,0 0-1,0 0 1,0 0 0,-1 0-1,1 0 1,0 0 0,0 0-1,0 0 1,0 0-1,0 0 1,0 0 0,0 0-1,-1 0 1,1 0-1,0 0 1,0 0 0,0 0-1,0 0 1,0 0 0,0 0-1,0 0 1,0-1-1,-1 1 1,1 0 0,0 0-1,0 0 1,0 0-1,0 0 1,0 0 0,0 0-1,0 0 1,0 0 0,0-1-1,0 1 1,0 0-1,0 0 1,0 0 0,0 0-1,0 0 1,0 0 0,0 0-1,0-1 1,0 1-1,0 0 1,0 0 0,0 0-1,0 0 1,0 0-1,3-21 258,-3 21-235,3-7-1,0 0 0,0 1 0,1-1 0,0 1 0,0 0 0,1 0 0,-1 0 0,1 1 0,0-1 0,1 1 0,7-5 0,2-2-23,0 1 1,1 0-1,20-9 0,-27 15 3,1 0 0,0 1 0,0 0 0,0 1 0,0 0 0,0 1 0,1 0 0,0 0 0,-1 1 0,1 1 0,-1 0 0,1 0 0,19 4 0,-28-3 2,1 0-1,-1 0 0,0 1 0,0-1 0,0 1 1,0 0-1,0-1 0,0 1 0,0 0 0,0 0 1,-1 0-1,1 1 0,-1-1 0,0 0 0,3 5 1,13 43 68,-12-35-57,14 52 123,-3 1 0,-2 0 0,-4 1 0,-3 0 0,-2 93 0,-5-160-126,0 1-1,-1-1 1,1 1-1,-1-1 0,0 0 1,0 1-1,0-1 1,0 0-1,0 0 1,-1 0-1,1 0 1,0 0-1,-1 0 1,0 0-1,1 0 1,-4 2-1,-36 27 56,23-19-39,-7 8 5,-1-1 0,0-1-1,-1-1 1,-1-2 0,-38 16-1,27-29-342,23-2-645,0 0-209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3:55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0 21 184,'0'0'1358,"0"-20"-101,1 37-1255,2 1 0,-1-1 0,2 0 0,9 26 0,-6-19 8,8 45 1,32 648 201,-42-591-151,4 293 103,-5 193 210,-6-326-298,2 534 304,48-820-455,334-16 103,-353 16-21,113 0 47,148-19 0,-186 10 30,136 6-1,32-1 18,95 1-76,-196 5-9,162 0-6,465-7 19,-134-8-10,-391-3-18,0 1 0,-83 16 1,5 2 7,308-34-1,-444 24-8,-41 6 3,0 0 0,0-2 0,-1 0 0,1-1 1,21-8-1,-36 10 69,-3 1-66,1 0 0,-1 0 0,0 0 0,0 0 0,0 0-1,0 0 1,0-1 0,0 1 0,0 0 0,0 0 0,0 0 0,-1 0 0,1 0 0,0 0 0,-1 0 0,1 0 0,-1 0 0,1 0 0,-1 0 0,0-1 0,-14-8-16,1 2 0,-2 0 1,1 1-1,-1 0 0,0 1 0,0 1 0,-23-5 0,11 3 1,-212-46 15,203 46 4,1-3 30,36 10-42,0 0 0,1 0 0,-1 0 0,0 0 0,0 0 0,0 0 0,0 0 0,0 0 0,1 0 0,-1 0 0,0 0 0,0-1 0,0 1 0,0 0 0,0 0 0,1 0 0,-1 0 0,0 0 0,0 0 0,0 0 0,0 0 0,0 0 0,0-1 0,0 1 0,1 0 0,-1 0 0,0 0 0,0 0 0,0 0 0,0-1 0,0 1 0,0 0 0,0 0 0,0 0 0,0 0 0,0 0 0,0-1 0,0 1 0,0 0 0,0 0 0,0 0 0,0 0 0,0-1 0,0 1 0,0 0 0,0 0 0,0 0 0,0 0 0,0 0 0,0-1 0,-1 1 0,1 0-1,0 0 1,0 0 0,0 0 0,0 0 0,0-1 0,15-1-98,-11 3 98,1 0 1,-1 0 0,0 0 0,0 0-1,0 1 1,0 0 0,0 0 0,0 0-1,-1 0 1,1 0 0,0 1-1,-1 0 1,0-1 0,0 1 0,0 1-1,3 3 1,48 65 9,-41-53 3,14 16-18,-19-25 12,0 0-1,0 1 1,11 22 0,-18-31 14,0 0 0,-1 0 1,1 0-1,-1 0 0,0 0 0,1 0 0,-1 0 1,0 0-1,0 0 0,-1 1 0,1-1 1,0 0-1,-1 0 0,1 0 0,-1 0 0,1 0 1,-1 0-1,0 0 0,0-1 0,0 1 1,0 0-1,0 0 0,-3 2 0,-38 37-172,23-25 93,7-4-147,-1-2 0,0 0-1,-1 0 1,0-1 0,-1-1 0,1 0 0,-1-1-1,-1-1 1,0 0 0,-23 5 0,-31 3-1531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03:56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</inkml:brush>
  </inkml:definitions>
  <inkml:trace contextRef="#ctx0" brushRef="#br0">234 0 112,'0'0'2814,"-18"3"-2794,13 3-26,0 0 1,1 1-1,0 0 1,0 0-1,-6 14 1,-2 4-18,-148 281 20,155-298 8,4-6-3,0 0 0,0-1 0,1 1-1,-1 0 1,0 0 0,1-1 0,0 1 0,-1 0-1,1 0 1,0 0 0,0 0 0,0 0 0,0 0-1,0 2 1,0-3 46,20-85-6,-7 52-40,3-7-28,23-41-1,-27 60-1,-4 4 8,1 2-1,0-1 0,1 1 0,0 0 0,2 1 0,-1 0 0,25-20 0,-34 32 13,1-1-1,-1 0 0,1 1 0,-1-1 0,1 1 1,0 0-1,-1 0 0,1 0 0,0 0 1,0 0-1,0 1 0,0-1 0,0 1 1,-1 0-1,1 0 0,0 0 0,0 0 1,5 1-1,10 1 13,-7-2 0,-8-1-6,-1 1-1,0-1 1,1 1 0,-1 0 0,1 0-1,-1 0 1,1 1 0,-1-1-1,1 0 1,-1 1 0,0 0 0,1-1-1,-1 1 1,0 0 0,0 0-1,1 0 1,-1 1 0,0-1 0,0 1-1,0-1 1,0 1 0,-1-1-1,1 1 1,0 0 0,-1 0-1,3 2 1,9 21 11,-1 0 1,18 54-1,12 25 11,-20-54 13,-15-33-10,0 0 0,2-1 0,16 26 1,-23-38-371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0154D-B0DD-4CCF-8ABD-DC532F19195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4966D-6AC8-4B31-BAFD-2D07AF3C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e </a:t>
            </a:r>
            <a:r>
              <a:rPr lang="en-US" dirty="0" err="1"/>
              <a:t>ao</a:t>
            </a:r>
            <a:r>
              <a:rPr lang="en-US" dirty="0"/>
              <a:t> final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convencido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a usar o </a:t>
            </a:r>
            <a:r>
              <a:rPr lang="en-US" dirty="0" err="1"/>
              <a:t>streamlit</a:t>
            </a:r>
            <a:r>
              <a:rPr lang="en-US" dirty="0"/>
              <a:t> que </a:t>
            </a:r>
            <a:r>
              <a:rPr lang="en-US" dirty="0" err="1"/>
              <a:t>fiz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inves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que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</a:t>
            </a:r>
            <a:r>
              <a:rPr lang="en-US" dirty="0" err="1"/>
              <a:t>negocios</a:t>
            </a:r>
            <a:r>
              <a:rPr lang="en-US" dirty="0"/>
              <a:t> </a:t>
            </a:r>
            <a:r>
              <a:rPr lang="en-US" dirty="0" err="1"/>
              <a:t>estranhos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Nessa </a:t>
            </a:r>
            <a:r>
              <a:rPr lang="en-US" dirty="0" err="1"/>
              <a:t>imagem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4966D-6AC8-4B31-BAFD-2D07AF3C2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Agora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falar</a:t>
            </a:r>
            <a:r>
              <a:rPr lang="en-US" dirty="0"/>
              <a:t> o que </a:t>
            </a:r>
            <a:r>
              <a:rPr lang="en-US" dirty="0" err="1"/>
              <a:t>faz</a:t>
            </a:r>
            <a:r>
              <a:rPr lang="en-US" dirty="0"/>
              <a:t> PCA e logo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o que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.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verá</a:t>
            </a:r>
            <a:r>
              <a:rPr lang="en-US" dirty="0"/>
              <a:t> </a:t>
            </a:r>
            <a:r>
              <a:rPr lang="en-US" dirty="0" err="1"/>
              <a:t>claramente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é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analisar</a:t>
            </a:r>
            <a:r>
              <a:rPr lang="en-US" dirty="0"/>
              <a:t> dados.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usar </a:t>
            </a:r>
            <a:r>
              <a:rPr lang="en-US" dirty="0" err="1"/>
              <a:t>terminologias</a:t>
            </a:r>
            <a:r>
              <a:rPr lang="en-US" dirty="0"/>
              <a:t> </a:t>
            </a:r>
            <a:r>
              <a:rPr lang="en-US" dirty="0" err="1"/>
              <a:t>chatas</a:t>
            </a:r>
            <a:r>
              <a:rPr lang="en-US" dirty="0"/>
              <a:t>, mas </a:t>
            </a:r>
            <a:r>
              <a:rPr lang="en-US" dirty="0" err="1"/>
              <a:t>importantes</a:t>
            </a:r>
            <a:r>
              <a:rPr lang="en-US" dirty="0"/>
              <a:t> que a </a:t>
            </a:r>
            <a:r>
              <a:rPr lang="en-US" dirty="0" err="1"/>
              <a:t>Raiana</a:t>
            </a:r>
            <a:r>
              <a:rPr lang="en-US" dirty="0"/>
              <a:t> </a:t>
            </a:r>
            <a:r>
              <a:rPr lang="en-US" dirty="0" err="1"/>
              <a:t>passou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aula,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explicar</a:t>
            </a:r>
            <a:r>
              <a:rPr lang="en-US" dirty="0"/>
              <a:t> de forma </a:t>
            </a:r>
            <a:r>
              <a:rPr lang="en-US" dirty="0" err="1"/>
              <a:t>sucinta</a:t>
            </a:r>
            <a:r>
              <a:rPr lang="en-US" dirty="0"/>
              <a:t> e simples. </a:t>
            </a:r>
          </a:p>
          <a:p>
            <a:r>
              <a:rPr lang="en-US" dirty="0"/>
              <a:t>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para </a:t>
            </a:r>
            <a:r>
              <a:rPr lang="en-US" dirty="0" err="1"/>
              <a:t>passar</a:t>
            </a:r>
            <a:r>
              <a:rPr lang="en-US" dirty="0"/>
              <a:t> a </a:t>
            </a:r>
            <a:r>
              <a:rPr lang="en-US" dirty="0" err="1"/>
              <a:t>entender</a:t>
            </a:r>
            <a:r>
              <a:rPr lang="en-US" dirty="0"/>
              <a:t> o PCA é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versus </a:t>
            </a:r>
            <a:r>
              <a:rPr lang="en-US" dirty="0" err="1"/>
              <a:t>dimensões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4966D-6AC8-4B31-BAFD-2D07AF3C2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7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Aparantemente</a:t>
            </a:r>
            <a:r>
              <a:rPr lang="en-US" dirty="0"/>
              <a:t> </a:t>
            </a:r>
            <a:r>
              <a:rPr lang="en-US" dirty="0" err="1"/>
              <a:t>parecem</a:t>
            </a:r>
            <a:r>
              <a:rPr lang="en-US" dirty="0"/>
              <a:t> ser um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, mas </a:t>
            </a:r>
            <a:r>
              <a:rPr lang="pt-BR" noProof="0" dirty="0"/>
              <a:t>podemos ter diferenças que não conseguimos observar. O PCA com base no seu dataset vai conseguir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4966D-6AC8-4B31-BAFD-2D07AF3C2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4966D-6AC8-4B31-BAFD-2D07AF3C2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é qual PCA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., pois se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PCAs </a:t>
            </a:r>
            <a:r>
              <a:rPr lang="en-US" dirty="0" err="1"/>
              <a:t>consideram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pokemon</a:t>
            </a:r>
            <a:r>
              <a:rPr lang="en-US" dirty="0"/>
              <a:t>. Qual a </a:t>
            </a:r>
            <a:r>
              <a:rPr lang="en-US" dirty="0" err="1"/>
              <a:t>diferença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Pois agora o PCA é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eixo</a:t>
            </a:r>
            <a:r>
              <a:rPr lang="en-US" dirty="0"/>
              <a:t> do </a:t>
            </a:r>
            <a:r>
              <a:rPr lang="en-US" dirty="0" err="1"/>
              <a:t>gráfico</a:t>
            </a:r>
            <a:r>
              <a:rPr lang="en-US" dirty="0"/>
              <a:t>. Se o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pokemon</a:t>
            </a:r>
            <a:r>
              <a:rPr lang="en-US" dirty="0"/>
              <a:t> </a:t>
            </a:r>
            <a:r>
              <a:rPr lang="en-US" dirty="0" err="1"/>
              <a:t>vermelhos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distância</a:t>
            </a:r>
            <a:r>
              <a:rPr lang="en-US" dirty="0"/>
              <a:t> entre o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amarelo</a:t>
            </a:r>
            <a:r>
              <a:rPr lang="en-US" dirty="0"/>
              <a:t> e </a:t>
            </a:r>
            <a:r>
              <a:rPr lang="en-US" dirty="0" err="1"/>
              <a:t>verde</a:t>
            </a:r>
            <a:r>
              <a:rPr lang="en-US" dirty="0"/>
              <a:t> </a:t>
            </a:r>
            <a:r>
              <a:rPr lang="en-US" dirty="0" err="1"/>
              <a:t>água</a:t>
            </a:r>
            <a:r>
              <a:rPr lang="en-US" dirty="0"/>
              <a:t>. Qual a </a:t>
            </a:r>
            <a:r>
              <a:rPr lang="en-US" dirty="0" err="1"/>
              <a:t>diferença</a:t>
            </a:r>
            <a:r>
              <a:rPr lang="en-US" dirty="0"/>
              <a:t> entre </a:t>
            </a:r>
            <a:r>
              <a:rPr lang="en-US" dirty="0" err="1"/>
              <a:t>eles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PCAs </a:t>
            </a:r>
            <a:r>
              <a:rPr lang="en-US" dirty="0" err="1"/>
              <a:t>tem</a:t>
            </a:r>
            <a:r>
              <a:rPr lang="en-US" dirty="0"/>
              <a:t> um ranking de </a:t>
            </a:r>
            <a:r>
              <a:rPr lang="en-US" dirty="0" err="1"/>
              <a:t>importância</a:t>
            </a:r>
            <a:r>
              <a:rPr lang="en-US" dirty="0"/>
              <a:t>,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viu</a:t>
            </a:r>
            <a:r>
              <a:rPr lang="en-US" dirty="0"/>
              <a:t> o que é o PCA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 Mas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explicar</a:t>
            </a:r>
            <a:r>
              <a:rPr lang="en-US" dirty="0"/>
              <a:t> é que </a:t>
            </a:r>
            <a:r>
              <a:rPr lang="en-US" dirty="0" err="1"/>
              <a:t>cada</a:t>
            </a:r>
            <a:r>
              <a:rPr lang="en-US" dirty="0"/>
              <a:t> PCA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que o outro. PCA1 é o ranking 1, PCA 2 ranking 2, etc. </a:t>
            </a:r>
            <a:r>
              <a:rPr lang="en-US" dirty="0" err="1"/>
              <a:t>Então</a:t>
            </a:r>
            <a:r>
              <a:rPr lang="en-US" dirty="0"/>
              <a:t> se a </a:t>
            </a:r>
            <a:r>
              <a:rPr lang="en-US" dirty="0" err="1"/>
              <a:t>tiver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entre o Vermelho pro outros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. A </a:t>
            </a:r>
            <a:r>
              <a:rPr lang="en-US" dirty="0" err="1"/>
              <a:t>distância</a:t>
            </a:r>
            <a:r>
              <a:rPr lang="en-US" dirty="0"/>
              <a:t> entre o Vermelho e o </a:t>
            </a:r>
            <a:r>
              <a:rPr lang="en-US" dirty="0" err="1"/>
              <a:t>amarelo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, </a:t>
            </a:r>
            <a:r>
              <a:rPr lang="en-US" dirty="0" err="1"/>
              <a:t>pq</a:t>
            </a:r>
            <a:r>
              <a:rPr lang="en-US" dirty="0"/>
              <a:t> o PCA1 é o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variação</a:t>
            </a:r>
            <a:r>
              <a:rPr lang="en-US" dirty="0"/>
              <a:t> de dados.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4966D-6AC8-4B31-BAFD-2D07AF3C2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 forma </a:t>
            </a:r>
            <a:r>
              <a:rPr lang="en-US" dirty="0" err="1"/>
              <a:t>mais</a:t>
            </a:r>
            <a:r>
              <a:rPr lang="en-US" dirty="0"/>
              <a:t> simples </a:t>
            </a:r>
            <a:r>
              <a:rPr lang="en-US" dirty="0" err="1"/>
              <a:t>possível</a:t>
            </a:r>
            <a:r>
              <a:rPr lang="en-US" dirty="0"/>
              <a:t>, PCA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traçada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plot </a:t>
            </a:r>
            <a:r>
              <a:rPr lang="en-US" dirty="0" err="1"/>
              <a:t>na</a:t>
            </a:r>
            <a:r>
              <a:rPr lang="en-US" dirty="0"/>
              <a:t> qual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tocar</a:t>
            </a:r>
            <a:r>
              <a:rPr lang="en-US" dirty="0"/>
              <a:t> o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plotados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4966D-6AC8-4B31-BAFD-2D07AF3C2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8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4966D-6AC8-4B31-BAFD-2D07AF3C2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4966D-6AC8-4B31-BAFD-2D07AF3C2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8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A0DC-2670-08E8-33BE-288C6336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CD38E-63FD-BFD3-8EAC-25F8FAAB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E674-98F4-D7A2-036E-B4C6594A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836A-C6E1-90ED-B972-2B0A6BD8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4485-4EE8-8001-4E94-05988A25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4419-252D-8C84-BEC0-65BEBBBC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850D-88C6-CB0D-FE46-B8C1B5A5D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A2E3-AB4B-6A76-5511-2FF468F1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005A-DA21-139B-3755-82A27171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CFAE-C046-8A35-305E-2A5BFBE9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6E977-D257-CF30-B584-144F78917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1FD3-7E96-3627-9F3F-0809C3D6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A82B-F3E1-B303-3509-6D2287F2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0C0D-4DFF-FCB3-9584-18530FFD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B746-587F-AFC9-4FF1-4F323B4B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4DA3-674C-3FC1-1397-00290ADC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3947-DD9E-11E6-4CF4-825A0C8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81C08-F988-4BD3-C07B-DB4431DC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9D2F-D13A-D724-CABB-9F9345B2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09CDB-00DE-D8D2-804C-CE5BDFA5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1A-7A9D-36CD-5287-7ADEAA5E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B127-02B2-46E5-A6FB-D973ED7D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C334A-6373-4FED-D512-B3625FF9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7164-A367-5B93-81D6-06F509D9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DDFF-DCEA-CCEC-F1AF-23C24D10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5A85-3552-9020-245A-BAF40F21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6065-E473-2AA1-71BC-BB53B6650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8FED-AEE8-0E67-C1A3-5EB9BD3B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0C8EE-F840-6C24-F189-43A9FD0C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825A4-BA9B-7256-4B8C-603C5715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02BCF-015B-F7A2-0C4F-D54262BD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0587-18DD-A1FC-B99A-3CA71635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21135-3B88-951F-CA7C-67EFC241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8E6DD-3F0F-E3A0-5FEC-727C564A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86BDF-C1BF-ACEE-8E47-6CF68FB46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5BB9F-8FD7-FB4E-DD24-A704C8B31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617CA-AAA6-F9C8-4517-383356B0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4811F-F42E-22FF-AD80-594E571B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58EE2-CCE6-DE8A-3CE4-341785DE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B91D-431D-B5B8-2158-AB1CDCE4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60280-23E6-BD31-4D36-34B8A0E3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B9CF2-4EB2-A6BC-4821-C5C2B586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0074A-FA98-92C8-8BFC-269E0A4B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9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F9A37-090D-EDD8-7D84-6BC17A5E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9DB44-CEAD-E9D1-0CC6-4A3928A2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692F2-C12E-765A-56F8-FB0A8471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7371-6A29-AE63-1FB0-BE380EB0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426B-51AD-AF14-C330-D62116EB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7F102-1702-27C8-466B-E82BABA6D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EB4E7-A46B-E4C7-1878-457420C5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83B9-2A6A-715D-E01B-F8FE0FEE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7499F-63E2-9F8D-D81D-97736C23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AFC0-CB14-265D-3495-1B138593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E49DA-4121-A701-66D9-B1A2CA5EA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76015-261B-F656-C97C-49A29011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ACB7-F236-B8E5-4832-A2B0B733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2253-2526-F0A4-5DB8-E20A3382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0334-58B3-E2DD-0175-318CECC0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DF544-57EB-182C-3A68-BDD653AD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1DF3-9D12-5659-56B4-2DE9E834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47A4-F0DD-D90A-98C2-9E79A08A6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0EB7-360A-4416-8065-38CD222C0B3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F4AE-E5A3-98AD-35FE-093D269A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C295-F83E-FF7D-881A-F08E220B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7847-26EC-4C2E-BEB3-B9CB903B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png"/><Relationship Id="rId21" Type="http://schemas.openxmlformats.org/officeDocument/2006/relationships/customXml" Target="../ink/ink10.xml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8.png"/><Relationship Id="rId84" Type="http://schemas.openxmlformats.org/officeDocument/2006/relationships/customXml" Target="../ink/ink41.xml"/><Relationship Id="rId89" Type="http://schemas.openxmlformats.org/officeDocument/2006/relationships/image" Target="../media/image49.png"/><Relationship Id="rId16" Type="http://schemas.openxmlformats.org/officeDocument/2006/relationships/image" Target="../media/image12.png"/><Relationship Id="rId11" Type="http://schemas.openxmlformats.org/officeDocument/2006/relationships/customXml" Target="../ink/ink5.xml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image" Target="../media/image44.png"/><Relationship Id="rId5" Type="http://schemas.openxmlformats.org/officeDocument/2006/relationships/customXml" Target="../ink/ink2.xml"/><Relationship Id="rId90" Type="http://schemas.openxmlformats.org/officeDocument/2006/relationships/image" Target="../media/image50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64" Type="http://schemas.openxmlformats.org/officeDocument/2006/relationships/image" Target="../media/image36.png"/><Relationship Id="rId69" Type="http://schemas.openxmlformats.org/officeDocument/2006/relationships/customXml" Target="../ink/ink34.xml"/><Relationship Id="rId77" Type="http://schemas.openxmlformats.org/officeDocument/2006/relationships/image" Target="../media/image43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72" Type="http://schemas.openxmlformats.org/officeDocument/2006/relationships/image" Target="../media/image40.png"/><Relationship Id="rId80" Type="http://schemas.openxmlformats.org/officeDocument/2006/relationships/customXml" Target="../ink/ink39.xml"/><Relationship Id="rId85" Type="http://schemas.openxmlformats.org/officeDocument/2006/relationships/image" Target="../media/image47.png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88" Type="http://schemas.openxmlformats.org/officeDocument/2006/relationships/customXml" Target="../ink/ink43.xml"/><Relationship Id="rId9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customXml" Target="../ink/ink38.xml"/><Relationship Id="rId81" Type="http://schemas.openxmlformats.org/officeDocument/2006/relationships/image" Target="../media/image45.png"/><Relationship Id="rId86" Type="http://schemas.openxmlformats.org/officeDocument/2006/relationships/customXml" Target="../ink/ink42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9" Type="http://schemas.openxmlformats.org/officeDocument/2006/relationships/customXml" Target="../ink/ink19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6" Type="http://schemas.openxmlformats.org/officeDocument/2006/relationships/customXml" Target="../ink/ink3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66" Type="http://schemas.openxmlformats.org/officeDocument/2006/relationships/image" Target="../media/image37.png"/><Relationship Id="rId87" Type="http://schemas.openxmlformats.org/officeDocument/2006/relationships/image" Target="../media/image48.png"/><Relationship Id="rId61" Type="http://schemas.openxmlformats.org/officeDocument/2006/relationships/customXml" Target="../ink/ink30.xml"/><Relationship Id="rId82" Type="http://schemas.openxmlformats.org/officeDocument/2006/relationships/customXml" Target="../ink/ink40.xml"/><Relationship Id="rId19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62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" Type="http://schemas.openxmlformats.org/officeDocument/2006/relationships/image" Target="../media/image57.pn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customXml" Target="../ink/ink49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61.png"/><Relationship Id="rId24" Type="http://schemas.openxmlformats.org/officeDocument/2006/relationships/customXml" Target="../ink/ink55.xml"/><Relationship Id="rId5" Type="http://schemas.openxmlformats.org/officeDocument/2006/relationships/image" Target="../media/image42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10" Type="http://schemas.openxmlformats.org/officeDocument/2006/relationships/customXml" Target="../ink/ink48.xml"/><Relationship Id="rId19" Type="http://schemas.openxmlformats.org/officeDocument/2006/relationships/image" Target="../media/image65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0.png"/><Relationship Id="rId7" Type="http://schemas.openxmlformats.org/officeDocument/2006/relationships/customXml" Target="../ink/ink58.xm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5" Type="http://schemas.openxmlformats.org/officeDocument/2006/relationships/image" Target="../media/image77.png"/><Relationship Id="rId4" Type="http://schemas.openxmlformats.org/officeDocument/2006/relationships/customXml" Target="../ink/ink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E6FD-68F8-140C-8D41-CB2FE13F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Projeto</a:t>
            </a:r>
            <a:r>
              <a:rPr lang="en-US" dirty="0"/>
              <a:t> Final            – DA | 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40BAB-7374-3C41-C7AD-F48A6FCD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" y="2029987"/>
            <a:ext cx="2659208" cy="340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87627-9A93-6066-A67F-A74020D2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67" y="2101850"/>
            <a:ext cx="2900106" cy="3488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DB02C-C242-AD4D-C1D2-B25A6381F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691" y="365125"/>
            <a:ext cx="1352550" cy="1228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4B2F90-5F09-8EC9-81E0-1EBC6F2DF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5" y="2120567"/>
            <a:ext cx="50292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4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4C24-CA03-2560-5B4B-90D0FF47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0CC38-0CBB-EF87-FAE2-CDBBB6961874}"/>
              </a:ext>
            </a:extLst>
          </p:cNvPr>
          <p:cNvSpPr txBox="1"/>
          <p:nvPr/>
        </p:nvSpPr>
        <p:spPr>
          <a:xfrm>
            <a:off x="4324350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https://bit.ly/3zEKkKG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68FB6-39FC-0E4F-DE77-AE0C4A16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96961"/>
            <a:ext cx="11258550" cy="453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B1133-F8EC-D65C-DA96-1CACEA52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63" y="71764"/>
            <a:ext cx="8378494" cy="64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29AE-3EA4-2C57-1C78-E585A072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E75B-D2A1-99F0-BACD-E73B4250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Dimensonalidade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gráficos</a:t>
            </a:r>
            <a:endParaRPr lang="en-US" dirty="0"/>
          </a:p>
          <a:p>
            <a:r>
              <a:rPr lang="en-US" dirty="0"/>
              <a:t>O que </a:t>
            </a:r>
            <a:r>
              <a:rPr lang="en-US" dirty="0" err="1"/>
              <a:t>faz</a:t>
            </a:r>
            <a:r>
              <a:rPr lang="en-US" dirty="0"/>
              <a:t> o PCA?</a:t>
            </a:r>
          </a:p>
          <a:p>
            <a:r>
              <a:rPr lang="en-US" dirty="0"/>
              <a:t>Qual </a:t>
            </a:r>
            <a:r>
              <a:rPr lang="en-US" dirty="0" err="1"/>
              <a:t>utilidade</a:t>
            </a:r>
            <a:r>
              <a:rPr lang="en-US" dirty="0"/>
              <a:t> do PCA?</a:t>
            </a:r>
          </a:p>
          <a:p>
            <a:r>
              <a:rPr lang="en-US" dirty="0"/>
              <a:t>Como interpreter o PCA?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56450-8E57-46F5-C157-BBBFC7F3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51" y="2320994"/>
            <a:ext cx="6685674" cy="44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27EA-7788-5CA8-111D-2ADB7765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Gráficos</a:t>
            </a:r>
            <a:r>
              <a:rPr lang="en-US" dirty="0"/>
              <a:t> x </a:t>
            </a:r>
            <a:r>
              <a:rPr lang="en-US" dirty="0" err="1"/>
              <a:t>Dimensões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713728-92CA-E567-0A2A-FCBA263C369D}"/>
                  </a:ext>
                </a:extLst>
              </p14:cNvPr>
              <p14:cNvContentPartPr/>
              <p14:nvPr/>
            </p14:nvContentPartPr>
            <p14:xfrm>
              <a:off x="811765" y="1951235"/>
              <a:ext cx="97200" cy="296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713728-92CA-E567-0A2A-FCBA263C36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125" y="1915595"/>
                <a:ext cx="1328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C119A5-3566-4026-F90F-DD0E567D8139}"/>
                  </a:ext>
                </a:extLst>
              </p14:cNvPr>
              <p14:cNvContentPartPr/>
              <p14:nvPr/>
            </p14:nvContentPartPr>
            <p14:xfrm>
              <a:off x="1015525" y="2000195"/>
              <a:ext cx="10080" cy="173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C119A5-3566-4026-F90F-DD0E567D81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7525" y="1964195"/>
                <a:ext cx="45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247D52-928E-0FDA-91B6-B0C7C3A59AE5}"/>
                  </a:ext>
                </a:extLst>
              </p14:cNvPr>
              <p14:cNvContentPartPr/>
              <p14:nvPr/>
            </p14:nvContentPartPr>
            <p14:xfrm>
              <a:off x="1024885" y="200955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247D52-928E-0FDA-91B6-B0C7C3A59A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7245" y="197391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96F858-CE29-6BF8-029B-FF1BB4CF654B}"/>
                  </a:ext>
                </a:extLst>
              </p14:cNvPr>
              <p14:cNvContentPartPr/>
              <p14:nvPr/>
            </p14:nvContentPartPr>
            <p14:xfrm>
              <a:off x="991765" y="1948355"/>
              <a:ext cx="162720" cy="232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96F858-CE29-6BF8-029B-FF1BB4CF65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3765" y="1912715"/>
                <a:ext cx="198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35D843-9185-1D24-77E0-D135C2347014}"/>
                  </a:ext>
                </a:extLst>
              </p14:cNvPr>
              <p14:cNvContentPartPr/>
              <p14:nvPr/>
            </p14:nvContentPartPr>
            <p14:xfrm>
              <a:off x="585685" y="3924755"/>
              <a:ext cx="171720" cy="292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35D843-9185-1D24-77E0-D135C23470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8045" y="3889115"/>
                <a:ext cx="207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1E74E17-D4CF-3D17-64DE-56A7300C1A71}"/>
                  </a:ext>
                </a:extLst>
              </p14:cNvPr>
              <p14:cNvContentPartPr/>
              <p14:nvPr/>
            </p14:nvContentPartPr>
            <p14:xfrm>
              <a:off x="805285" y="3933395"/>
              <a:ext cx="36000" cy="261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1E74E17-D4CF-3D17-64DE-56A7300C1A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7645" y="3897395"/>
                <a:ext cx="716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CE957F-B0EA-7B99-0E82-A6748966326F}"/>
                  </a:ext>
                </a:extLst>
              </p14:cNvPr>
              <p14:cNvContentPartPr/>
              <p14:nvPr/>
            </p14:nvContentPartPr>
            <p14:xfrm>
              <a:off x="804565" y="3918275"/>
              <a:ext cx="156240" cy="291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CE957F-B0EA-7B99-0E82-A674896632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6925" y="3882635"/>
                <a:ext cx="1918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A5B5D4-2E0A-00FC-C42C-2309A854C686}"/>
                  </a:ext>
                </a:extLst>
              </p14:cNvPr>
              <p14:cNvContentPartPr/>
              <p14:nvPr/>
            </p14:nvContentPartPr>
            <p14:xfrm>
              <a:off x="1370845" y="3921515"/>
              <a:ext cx="2006640" cy="1189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A5B5D4-2E0A-00FC-C42C-2309A854C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52845" y="3885875"/>
                <a:ext cx="2042280" cy="12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6FBD0C-0DA8-7560-E449-FC8FECBE3316}"/>
                  </a:ext>
                </a:extLst>
              </p14:cNvPr>
              <p14:cNvContentPartPr/>
              <p14:nvPr/>
            </p14:nvContentPartPr>
            <p14:xfrm>
              <a:off x="1244485" y="3904955"/>
              <a:ext cx="187920" cy="155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6FBD0C-0DA8-7560-E449-FC8FECBE33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26845" y="3868955"/>
                <a:ext cx="223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C192345-ED9E-6CF0-1307-4C7EC9538436}"/>
                  </a:ext>
                </a:extLst>
              </p14:cNvPr>
              <p14:cNvContentPartPr/>
              <p14:nvPr/>
            </p14:nvContentPartPr>
            <p14:xfrm>
              <a:off x="1583605" y="4142555"/>
              <a:ext cx="36360" cy="61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C192345-ED9E-6CF0-1307-4C7EC953843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65965" y="4106915"/>
                <a:ext cx="72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EC58167-47CD-12EE-AFCC-F964597FC349}"/>
                  </a:ext>
                </a:extLst>
              </p14:cNvPr>
              <p14:cNvContentPartPr/>
              <p14:nvPr/>
            </p14:nvContentPartPr>
            <p14:xfrm>
              <a:off x="1981045" y="4050035"/>
              <a:ext cx="16560" cy="61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EC58167-47CD-12EE-AFCC-F964597FC3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63405" y="4014395"/>
                <a:ext cx="52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BC3F151-E50F-83FC-8981-310AC8EFF8FA}"/>
                  </a:ext>
                </a:extLst>
              </p14:cNvPr>
              <p14:cNvContentPartPr/>
              <p14:nvPr/>
            </p14:nvContentPartPr>
            <p14:xfrm>
              <a:off x="1839205" y="4421555"/>
              <a:ext cx="29520" cy="50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BC3F151-E50F-83FC-8981-310AC8EFF8F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21205" y="4385555"/>
                <a:ext cx="651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28EB751-CA68-4282-F6B5-799AB68F8004}"/>
                  </a:ext>
                </a:extLst>
              </p14:cNvPr>
              <p14:cNvContentPartPr/>
              <p14:nvPr/>
            </p14:nvContentPartPr>
            <p14:xfrm>
              <a:off x="2607805" y="4733675"/>
              <a:ext cx="45720" cy="71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28EB751-CA68-4282-F6B5-799AB68F80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90165" y="4697675"/>
                <a:ext cx="813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01FE78D-3F5F-E06E-B2FF-F4F4947A93D1}"/>
                  </a:ext>
                </a:extLst>
              </p14:cNvPr>
              <p14:cNvContentPartPr/>
              <p14:nvPr/>
            </p14:nvContentPartPr>
            <p14:xfrm>
              <a:off x="2801485" y="4520915"/>
              <a:ext cx="23040" cy="73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01FE78D-3F5F-E06E-B2FF-F4F4947A93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83845" y="4485275"/>
                <a:ext cx="58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3082F57-1623-F402-6822-6EE50532DAB9}"/>
                  </a:ext>
                </a:extLst>
              </p14:cNvPr>
              <p14:cNvContentPartPr/>
              <p14:nvPr/>
            </p14:nvContentPartPr>
            <p14:xfrm>
              <a:off x="3011365" y="4373675"/>
              <a:ext cx="64800" cy="81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3082F57-1623-F402-6822-6EE50532DA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93365" y="4337675"/>
                <a:ext cx="100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97424FC-00C1-6460-ED9F-2C110CDDFED8}"/>
                  </a:ext>
                </a:extLst>
              </p14:cNvPr>
              <p14:cNvContentPartPr/>
              <p14:nvPr/>
            </p14:nvContentPartPr>
            <p14:xfrm>
              <a:off x="2603485" y="4238675"/>
              <a:ext cx="518400" cy="720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97424FC-00C1-6460-ED9F-2C110CDDFED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85485" y="4203035"/>
                <a:ext cx="55404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C46D530-B20E-A439-BF7C-85833DEC4C4F}"/>
                  </a:ext>
                </a:extLst>
              </p14:cNvPr>
              <p14:cNvContentPartPr/>
              <p14:nvPr/>
            </p14:nvContentPartPr>
            <p14:xfrm>
              <a:off x="1571005" y="3861035"/>
              <a:ext cx="511200" cy="686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C46D530-B20E-A439-BF7C-85833DEC4C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53005" y="3825035"/>
                <a:ext cx="54684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F883129-33D3-E093-0A11-F09FC3AB6E2E}"/>
                  </a:ext>
                </a:extLst>
              </p14:cNvPr>
              <p14:cNvContentPartPr/>
              <p14:nvPr/>
            </p14:nvContentPartPr>
            <p14:xfrm>
              <a:off x="6593725" y="1581155"/>
              <a:ext cx="172440" cy="394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F883129-33D3-E093-0A11-F09FC3AB6E2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76085" y="1545155"/>
                <a:ext cx="2080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3434F8B-49F1-EE4D-C95E-68DC3B05E01A}"/>
                  </a:ext>
                </a:extLst>
              </p14:cNvPr>
              <p14:cNvContentPartPr/>
              <p14:nvPr/>
            </p14:nvContentPartPr>
            <p14:xfrm>
              <a:off x="6845725" y="1662155"/>
              <a:ext cx="39240" cy="202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434F8B-49F1-EE4D-C95E-68DC3B05E01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28085" y="1626515"/>
                <a:ext cx="748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A5DD91-41EC-90AB-F7E1-D4A9CEAF2E6C}"/>
                  </a:ext>
                </a:extLst>
              </p14:cNvPr>
              <p14:cNvContentPartPr/>
              <p14:nvPr/>
            </p14:nvContentPartPr>
            <p14:xfrm>
              <a:off x="6813685" y="1596635"/>
              <a:ext cx="272160" cy="279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A5DD91-41EC-90AB-F7E1-D4A9CEAF2E6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95685" y="1560995"/>
                <a:ext cx="3078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5BA044A-24DC-F9C2-3C00-9D883830682D}"/>
                  </a:ext>
                </a:extLst>
              </p14:cNvPr>
              <p14:cNvContentPartPr/>
              <p14:nvPr/>
            </p14:nvContentPartPr>
            <p14:xfrm>
              <a:off x="7592005" y="1634435"/>
              <a:ext cx="6840" cy="1173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5BA044A-24DC-F9C2-3C00-9D883830682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74005" y="1598795"/>
                <a:ext cx="42480" cy="12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D4CF5BB-4396-90F8-963A-A6F9812657DA}"/>
                  </a:ext>
                </a:extLst>
              </p14:cNvPr>
              <p14:cNvContentPartPr/>
              <p14:nvPr/>
            </p14:nvContentPartPr>
            <p14:xfrm>
              <a:off x="7607845" y="1609595"/>
              <a:ext cx="1034280" cy="62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D4CF5BB-4396-90F8-963A-A6F9812657D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89845" y="1573595"/>
                <a:ext cx="10699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6C2DF0-338E-1009-B7FC-137D180D2615}"/>
                  </a:ext>
                </a:extLst>
              </p14:cNvPr>
              <p14:cNvContentPartPr/>
              <p14:nvPr/>
            </p14:nvContentPartPr>
            <p14:xfrm>
              <a:off x="7626565" y="2784275"/>
              <a:ext cx="951120" cy="17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6C2DF0-338E-1009-B7FC-137D180D261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08565" y="2748275"/>
                <a:ext cx="986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33F3D9B-CE34-E056-0D7E-B2E7A33F6A20}"/>
                  </a:ext>
                </a:extLst>
              </p14:cNvPr>
              <p14:cNvContentPartPr/>
              <p14:nvPr/>
            </p14:nvContentPartPr>
            <p14:xfrm>
              <a:off x="8577325" y="1554155"/>
              <a:ext cx="42480" cy="1209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33F3D9B-CE34-E056-0D7E-B2E7A33F6A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59325" y="1518155"/>
                <a:ext cx="78120" cy="12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18F2F15-EB39-FFF6-5729-A1D913F30D77}"/>
                  </a:ext>
                </a:extLst>
              </p14:cNvPr>
              <p14:cNvContentPartPr/>
              <p14:nvPr/>
            </p14:nvContentPartPr>
            <p14:xfrm>
              <a:off x="7601725" y="1334915"/>
              <a:ext cx="930600" cy="242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18F2F15-EB39-FFF6-5729-A1D913F30D7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83725" y="1298915"/>
                <a:ext cx="9662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DAF7EA3-24F0-D0DA-707D-37DA8AFD6847}"/>
                  </a:ext>
                </a:extLst>
              </p14:cNvPr>
              <p14:cNvContentPartPr/>
              <p14:nvPr/>
            </p14:nvContentPartPr>
            <p14:xfrm>
              <a:off x="7627645" y="2381435"/>
              <a:ext cx="840240" cy="335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DAF7EA3-24F0-D0DA-707D-37DA8AFD684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09645" y="2345435"/>
                <a:ext cx="8758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9ED2CE3-FB57-01F6-8688-161E0D5297AB}"/>
                  </a:ext>
                </a:extLst>
              </p14:cNvPr>
              <p14:cNvContentPartPr/>
              <p14:nvPr/>
            </p14:nvContentPartPr>
            <p14:xfrm>
              <a:off x="8654725" y="2792915"/>
              <a:ext cx="84240" cy="14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9ED2CE3-FB57-01F6-8688-161E0D5297A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37085" y="2756915"/>
                <a:ext cx="119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617B791-1253-5404-31DE-4B04E7D61058}"/>
                  </a:ext>
                </a:extLst>
              </p14:cNvPr>
              <p14:cNvContentPartPr/>
              <p14:nvPr/>
            </p14:nvContentPartPr>
            <p14:xfrm>
              <a:off x="8632045" y="2422115"/>
              <a:ext cx="736200" cy="385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617B791-1253-5404-31DE-4B04E7D6105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14405" y="2386475"/>
                <a:ext cx="7718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415AE87-F5F0-1D38-82E9-87BFADB29648}"/>
                  </a:ext>
                </a:extLst>
              </p14:cNvPr>
              <p14:cNvContentPartPr/>
              <p14:nvPr/>
            </p14:nvContentPartPr>
            <p14:xfrm>
              <a:off x="8593525" y="1502675"/>
              <a:ext cx="533160" cy="232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415AE87-F5F0-1D38-82E9-87BFADB2964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575525" y="1467035"/>
                <a:ext cx="5688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3BFEE3-42B5-0E43-3077-3CE913EA4C29}"/>
                  </a:ext>
                </a:extLst>
              </p14:cNvPr>
              <p14:cNvContentPartPr/>
              <p14:nvPr/>
            </p14:nvContentPartPr>
            <p14:xfrm>
              <a:off x="8265205" y="1364795"/>
              <a:ext cx="787320" cy="78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3BFEE3-42B5-0E43-3077-3CE913EA4C2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47565" y="1328795"/>
                <a:ext cx="822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A8E211B-5C65-80DF-2B1E-FF347F3BC32F}"/>
                  </a:ext>
                </a:extLst>
              </p14:cNvPr>
              <p14:cNvContentPartPr/>
              <p14:nvPr/>
            </p14:nvContentPartPr>
            <p14:xfrm>
              <a:off x="9045685" y="1463435"/>
              <a:ext cx="113400" cy="1094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A8E211B-5C65-80DF-2B1E-FF347F3BC32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27685" y="1427435"/>
                <a:ext cx="149040" cy="11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97162AE-5CF5-A455-9814-6D929C187E1F}"/>
                  </a:ext>
                </a:extLst>
              </p14:cNvPr>
              <p14:cNvContentPartPr/>
              <p14:nvPr/>
            </p14:nvContentPartPr>
            <p14:xfrm>
              <a:off x="8315605" y="2338595"/>
              <a:ext cx="835920" cy="31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97162AE-5CF5-A455-9814-6D929C187E1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97605" y="2302595"/>
                <a:ext cx="871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9597DBF-4AED-F1F9-99C0-595F29974916}"/>
                  </a:ext>
                </a:extLst>
              </p14:cNvPr>
              <p14:cNvContentPartPr/>
              <p14:nvPr/>
            </p14:nvContentPartPr>
            <p14:xfrm>
              <a:off x="8215525" y="1350395"/>
              <a:ext cx="145800" cy="1067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9597DBF-4AED-F1F9-99C0-595F2997491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97525" y="1314755"/>
                <a:ext cx="181440" cy="11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EF6D0F0-C143-46AE-7AB2-E2EEA0E8A520}"/>
                  </a:ext>
                </a:extLst>
              </p14:cNvPr>
              <p14:cNvContentPartPr/>
              <p14:nvPr/>
            </p14:nvContentPartPr>
            <p14:xfrm>
              <a:off x="7491565" y="1536875"/>
              <a:ext cx="210600" cy="198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EF6D0F0-C143-46AE-7AB2-E2EEA0E8A52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73925" y="1501235"/>
                <a:ext cx="2462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8BB07AB-9F33-86CF-4E79-B70DB936B800}"/>
                  </a:ext>
                </a:extLst>
              </p14:cNvPr>
              <p14:cNvContentPartPr/>
              <p14:nvPr/>
            </p14:nvContentPartPr>
            <p14:xfrm>
              <a:off x="8422165" y="2661875"/>
              <a:ext cx="234720" cy="270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8BB07AB-9F33-86CF-4E79-B70DB936B80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04165" y="2625875"/>
                <a:ext cx="2703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699B142-1847-E6E4-75D3-C53F271E47C6}"/>
                  </a:ext>
                </a:extLst>
              </p14:cNvPr>
              <p14:cNvContentPartPr/>
              <p14:nvPr/>
            </p14:nvContentPartPr>
            <p14:xfrm>
              <a:off x="8234965" y="2286035"/>
              <a:ext cx="187560" cy="285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699B142-1847-E6E4-75D3-C53F271E47C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216965" y="2250035"/>
                <a:ext cx="223200" cy="357120"/>
              </a:xfrm>
              <a:prstGeom prst="rect">
                <a:avLst/>
              </a:prstGeom>
            </p:spPr>
          </p:pic>
        </mc:Fallback>
      </mc:AlternateContent>
      <p:pic>
        <p:nvPicPr>
          <p:cNvPr id="73" name="Picture 72">
            <a:extLst>
              <a:ext uri="{FF2B5EF4-FFF2-40B4-BE49-F238E27FC236}">
                <a16:creationId xmlns:a16="http://schemas.microsoft.com/office/drawing/2014/main" id="{CF319FF8-1996-4B83-2898-DF34558E6571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8215525" y="3669169"/>
            <a:ext cx="2264665" cy="27827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32689E8-C221-347E-6B3E-07D1F43868E5}"/>
                  </a:ext>
                </a:extLst>
              </p14:cNvPr>
              <p14:cNvContentPartPr/>
              <p14:nvPr/>
            </p14:nvContentPartPr>
            <p14:xfrm>
              <a:off x="6671485" y="4253795"/>
              <a:ext cx="333000" cy="383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32689E8-C221-347E-6B3E-07D1F43868E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53485" y="4217795"/>
                <a:ext cx="3686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773C8B2-6B10-6BC3-BF7C-C2230006E874}"/>
                  </a:ext>
                </a:extLst>
              </p14:cNvPr>
              <p14:cNvContentPartPr/>
              <p14:nvPr/>
            </p14:nvContentPartPr>
            <p14:xfrm>
              <a:off x="6865165" y="4298075"/>
              <a:ext cx="26280" cy="601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773C8B2-6B10-6BC3-BF7C-C2230006E87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47525" y="4262075"/>
                <a:ext cx="6192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E5AEE4A-4FDA-618C-7A17-F870A5ADF677}"/>
                  </a:ext>
                </a:extLst>
              </p14:cNvPr>
              <p14:cNvContentPartPr/>
              <p14:nvPr/>
            </p14:nvContentPartPr>
            <p14:xfrm>
              <a:off x="7046245" y="4397435"/>
              <a:ext cx="45720" cy="366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E5AEE4A-4FDA-618C-7A17-F870A5ADF67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28245" y="4361795"/>
                <a:ext cx="8136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35D2BB1-3CF6-84AA-21AD-CB486C079F27}"/>
                  </a:ext>
                </a:extLst>
              </p14:cNvPr>
              <p14:cNvContentPartPr/>
              <p14:nvPr/>
            </p14:nvContentPartPr>
            <p14:xfrm>
              <a:off x="7017085" y="4331555"/>
              <a:ext cx="252720" cy="463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35D2BB1-3CF6-84AA-21AD-CB486C079F2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99085" y="4295915"/>
                <a:ext cx="2883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B2EAE79-BADB-8A15-84B6-301038C3D303}"/>
                  </a:ext>
                </a:extLst>
              </p14:cNvPr>
              <p14:cNvContentPartPr/>
              <p14:nvPr/>
            </p14:nvContentPartPr>
            <p14:xfrm>
              <a:off x="7466005" y="4421555"/>
              <a:ext cx="155520" cy="73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B2EAE79-BADB-8A15-84B6-301038C3D30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48365" y="4385915"/>
                <a:ext cx="191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D80E9CA-EA3A-A5BA-0215-99BFEE69140F}"/>
                  </a:ext>
                </a:extLst>
              </p14:cNvPr>
              <p14:cNvContentPartPr/>
              <p14:nvPr/>
            </p14:nvContentPartPr>
            <p14:xfrm>
              <a:off x="7449805" y="4291955"/>
              <a:ext cx="36000" cy="414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D80E9CA-EA3A-A5BA-0215-99BFEE69140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32165" y="4256315"/>
                <a:ext cx="7164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24C9572-FBA5-DBE3-2B98-FAEAD492CD06}"/>
                  </a:ext>
                </a:extLst>
              </p14:cNvPr>
              <p14:cNvContentPartPr/>
              <p14:nvPr/>
            </p14:nvContentPartPr>
            <p14:xfrm>
              <a:off x="7323805" y="4461515"/>
              <a:ext cx="249120" cy="52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24C9572-FBA5-DBE3-2B98-FAEAD492CD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06165" y="4425875"/>
                <a:ext cx="284760" cy="124560"/>
              </a:xfrm>
              <a:prstGeom prst="rect">
                <a:avLst/>
              </a:prstGeom>
            </p:spPr>
          </p:pic>
        </mc:Fallback>
      </mc:AlternateContent>
      <p:pic>
        <p:nvPicPr>
          <p:cNvPr id="89" name="Picture 88">
            <a:extLst>
              <a:ext uri="{FF2B5EF4-FFF2-40B4-BE49-F238E27FC236}">
                <a16:creationId xmlns:a16="http://schemas.microsoft.com/office/drawing/2014/main" id="{917ACA6F-90CC-C00C-BBAA-483FEF354FA8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7405770" y="1160690"/>
            <a:ext cx="2136505" cy="194843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8E6A3D0-D9D5-8062-DD75-7335AA929175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1198819" y="3735924"/>
            <a:ext cx="2264665" cy="20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D664-69F4-76DE-5895-23E01FFC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faz</a:t>
            </a:r>
            <a:r>
              <a:rPr lang="en-US" dirty="0"/>
              <a:t> o PCA?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7B5F9-24BC-227E-C4C8-E6E21B98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4137"/>
            <a:ext cx="1924050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03CD9C-ABA4-8E51-774F-33577CF2D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75" y="2798457"/>
            <a:ext cx="1800225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AE3DE-5018-0169-BDCA-629EFE17D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631" y="2624137"/>
            <a:ext cx="5390562" cy="22542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783589-BD9F-0B1F-C1BE-2D59DDEBEA55}"/>
                  </a:ext>
                </a:extLst>
              </p14:cNvPr>
              <p14:cNvContentPartPr/>
              <p14:nvPr/>
            </p14:nvContentPartPr>
            <p14:xfrm>
              <a:off x="2051965" y="4414715"/>
              <a:ext cx="1560960" cy="85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783589-BD9F-0B1F-C1BE-2D59DDEBEA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4325" y="4378715"/>
                <a:ext cx="159660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73A7F-52E7-28E4-6317-12C2F2D8A372}"/>
                  </a:ext>
                </a:extLst>
              </p14:cNvPr>
              <p14:cNvContentPartPr/>
              <p14:nvPr/>
            </p14:nvContentPartPr>
            <p14:xfrm>
              <a:off x="8648245" y="4531355"/>
              <a:ext cx="1441080" cy="844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73A7F-52E7-28E4-6317-12C2F2D8A3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30605" y="4495355"/>
                <a:ext cx="1476720" cy="9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25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2BBC6-5DE4-2374-7254-0B34C1C4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96" y="2193099"/>
            <a:ext cx="3273094" cy="2917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2750A-4832-F68D-9A5C-1A6C270D9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276" y="1607533"/>
            <a:ext cx="2900889" cy="4692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CA63F1-4633-0AC5-EA05-97CE1A5EE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386" y="1498840"/>
            <a:ext cx="3296418" cy="40505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9CBFFD-EA72-BFEF-16DF-D5AE67D9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32" y="173277"/>
            <a:ext cx="10515600" cy="1325563"/>
          </a:xfrm>
        </p:spPr>
        <p:txBody>
          <a:bodyPr/>
          <a:lstStyle/>
          <a:p>
            <a:r>
              <a:rPr lang="en-US" dirty="0" err="1"/>
              <a:t>Visualização</a:t>
            </a:r>
            <a:r>
              <a:rPr lang="en-US" dirty="0"/>
              <a:t> de Dados x </a:t>
            </a:r>
            <a:r>
              <a:rPr lang="en-US" dirty="0" err="1"/>
              <a:t>Utilidade</a:t>
            </a:r>
            <a:r>
              <a:rPr lang="en-US" dirty="0"/>
              <a:t> PCA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AC2AB0-E400-5837-BCA5-C2909C30CDB3}"/>
                  </a:ext>
                </a:extLst>
              </p14:cNvPr>
              <p14:cNvContentPartPr/>
              <p14:nvPr/>
            </p14:nvContentPartPr>
            <p14:xfrm>
              <a:off x="3134485" y="5288435"/>
              <a:ext cx="360" cy="400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AC2AB0-E400-5837-BCA5-C2909C30CD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6485" y="5252795"/>
                <a:ext cx="360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632F11-0A47-7D48-B681-84C9A1683D70}"/>
                  </a:ext>
                </a:extLst>
              </p14:cNvPr>
              <p14:cNvContentPartPr/>
              <p14:nvPr/>
            </p14:nvContentPartPr>
            <p14:xfrm>
              <a:off x="3092365" y="5260355"/>
              <a:ext cx="146160" cy="220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632F11-0A47-7D48-B681-84C9A1683D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4365" y="5224355"/>
                <a:ext cx="1818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29073D-E259-1564-6CB8-D16D92D67D7C}"/>
                  </a:ext>
                </a:extLst>
              </p14:cNvPr>
              <p14:cNvContentPartPr/>
              <p14:nvPr/>
            </p14:nvContentPartPr>
            <p14:xfrm>
              <a:off x="3240685" y="5347475"/>
              <a:ext cx="132840" cy="246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29073D-E259-1564-6CB8-D16D92D67D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045" y="5311835"/>
                <a:ext cx="1684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80688A-B351-9507-4305-A80BC9E76790}"/>
                  </a:ext>
                </a:extLst>
              </p14:cNvPr>
              <p14:cNvContentPartPr/>
              <p14:nvPr/>
            </p14:nvContentPartPr>
            <p14:xfrm>
              <a:off x="3415285" y="5341715"/>
              <a:ext cx="139320" cy="27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80688A-B351-9507-4305-A80BC9E76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7645" y="5306075"/>
                <a:ext cx="1749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C769D4-29C1-08D3-09C8-C8F2B33703F3}"/>
                  </a:ext>
                </a:extLst>
              </p14:cNvPr>
              <p14:cNvContentPartPr/>
              <p14:nvPr/>
            </p14:nvContentPartPr>
            <p14:xfrm>
              <a:off x="3431485" y="5473835"/>
              <a:ext cx="84240" cy="71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C769D4-29C1-08D3-09C8-C8F2B33703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3845" y="5438195"/>
                <a:ext cx="119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9ACB02A-6002-46C2-7618-613EAF86E591}"/>
                  </a:ext>
                </a:extLst>
              </p14:cNvPr>
              <p14:cNvContentPartPr/>
              <p14:nvPr/>
            </p14:nvContentPartPr>
            <p14:xfrm>
              <a:off x="3625165" y="5263235"/>
              <a:ext cx="64800" cy="30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9ACB02A-6002-46C2-7618-613EAF86E5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07525" y="5227235"/>
                <a:ext cx="10044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2FEE9D-3A2D-091C-D775-BF8221B85995}"/>
                  </a:ext>
                </a:extLst>
              </p14:cNvPr>
              <p14:cNvContentPartPr/>
              <p14:nvPr/>
            </p14:nvContentPartPr>
            <p14:xfrm>
              <a:off x="142885" y="1961315"/>
              <a:ext cx="92160" cy="299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2FEE9D-3A2D-091C-D775-BF8221B859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245" y="1925315"/>
                <a:ext cx="1278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A31646-0850-41D0-E39E-EFDB7B8D2A99}"/>
                  </a:ext>
                </a:extLst>
              </p14:cNvPr>
              <p14:cNvContentPartPr/>
              <p14:nvPr/>
            </p14:nvContentPartPr>
            <p14:xfrm>
              <a:off x="246565" y="1979315"/>
              <a:ext cx="126360" cy="237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A31646-0850-41D0-E39E-EFDB7B8D2A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565" y="1943675"/>
                <a:ext cx="1620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8257414-BD7C-045B-43D9-377CAF2DD3E2}"/>
                  </a:ext>
                </a:extLst>
              </p14:cNvPr>
              <p14:cNvContentPartPr/>
              <p14:nvPr/>
            </p14:nvContentPartPr>
            <p14:xfrm>
              <a:off x="398485" y="1922435"/>
              <a:ext cx="145800" cy="22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8257414-BD7C-045B-43D9-377CAF2DD3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0485" y="1886435"/>
                <a:ext cx="181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76F9B1-A283-FF03-C9EB-14E198173208}"/>
                  </a:ext>
                </a:extLst>
              </p14:cNvPr>
              <p14:cNvContentPartPr/>
              <p14:nvPr/>
            </p14:nvContentPartPr>
            <p14:xfrm>
              <a:off x="401725" y="2023955"/>
              <a:ext cx="87480" cy="38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76F9B1-A283-FF03-C9EB-14E1981732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3725" y="1987955"/>
                <a:ext cx="1231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CFA2AFC-45D9-6D87-A5A6-2AD531E37299}"/>
                  </a:ext>
                </a:extLst>
              </p14:cNvPr>
              <p14:cNvContentPartPr/>
              <p14:nvPr/>
            </p14:nvContentPartPr>
            <p14:xfrm>
              <a:off x="550045" y="1819835"/>
              <a:ext cx="242640" cy="254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CFA2AFC-45D9-6D87-A5A6-2AD531E372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2405" y="1784195"/>
                <a:ext cx="278280" cy="3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1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95DE-7AF8-DE9C-5D3B-B9C675BD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 PCA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9F46F-21F4-8F16-2003-D61E058A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6449"/>
            <a:ext cx="3032342" cy="257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FCE35-4869-CA2D-F137-8B614F8F7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50" y="2135099"/>
            <a:ext cx="3344055" cy="30642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BDD2EA-C18F-C626-7300-B14D172407CC}"/>
                  </a:ext>
                </a:extLst>
              </p14:cNvPr>
              <p14:cNvContentPartPr/>
              <p14:nvPr/>
            </p14:nvContentPartPr>
            <p14:xfrm>
              <a:off x="8814975" y="4303620"/>
              <a:ext cx="805680" cy="10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BDD2EA-C18F-C626-7300-B14D172407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96975" y="4267620"/>
                <a:ext cx="841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2E7748-0DF8-BE81-519B-D21466737F1E}"/>
                  </a:ext>
                </a:extLst>
              </p14:cNvPr>
              <p14:cNvContentPartPr/>
              <p14:nvPr/>
            </p14:nvContentPartPr>
            <p14:xfrm>
              <a:off x="8457855" y="3233700"/>
              <a:ext cx="241200" cy="749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2E7748-0DF8-BE81-519B-D21466737F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0215" y="3198060"/>
                <a:ext cx="27684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577087-382E-AD4C-058A-B84A77FB86E2}"/>
                  </a:ext>
                </a:extLst>
              </p14:cNvPr>
              <p14:cNvContentPartPr/>
              <p14:nvPr/>
            </p14:nvContentPartPr>
            <p14:xfrm>
              <a:off x="9089295" y="4431060"/>
              <a:ext cx="107640" cy="268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577087-382E-AD4C-058A-B84A77FB86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71295" y="4395060"/>
                <a:ext cx="1432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36ED88-5983-18CA-15A5-7E52A731F3AF}"/>
                  </a:ext>
                </a:extLst>
              </p14:cNvPr>
              <p14:cNvContentPartPr/>
              <p14:nvPr/>
            </p14:nvContentPartPr>
            <p14:xfrm>
              <a:off x="8335095" y="3539700"/>
              <a:ext cx="49320" cy="275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36ED88-5983-18CA-15A5-7E52A731F3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17095" y="3504060"/>
                <a:ext cx="84960" cy="3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72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01EA-4DA5-3A9B-11F6-DF766C3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PCA?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68D86-E4C7-38DA-23E7-C1A273F1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667500" cy="457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0BDC278-5B57-C611-BBDC-0624468DC5B5}"/>
                  </a:ext>
                </a:extLst>
              </p14:cNvPr>
              <p14:cNvContentPartPr/>
              <p14:nvPr/>
            </p14:nvContentPartPr>
            <p14:xfrm>
              <a:off x="1248085" y="6118955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0BDC278-5B57-C611-BBDC-0624468DC5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0085" y="608295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A68B25E-D191-FDD5-2CA4-71F754F38322}"/>
                  </a:ext>
                </a:extLst>
              </p14:cNvPr>
              <p14:cNvContentPartPr/>
              <p14:nvPr/>
            </p14:nvContentPartPr>
            <p14:xfrm>
              <a:off x="7278805" y="6192247"/>
              <a:ext cx="3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A68B25E-D191-FDD5-2CA4-71F754F38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0805" y="615660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79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FF2B-BA22-FEF3-B35E-0B0657ED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 PCA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– </a:t>
            </a:r>
            <a:r>
              <a:rPr lang="en-US" dirty="0" err="1"/>
              <a:t>Parte</a:t>
            </a:r>
            <a:r>
              <a:rPr lang="en-US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55360-60B1-BFE6-D6BB-5436EE6D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1" y="2555308"/>
            <a:ext cx="5865529" cy="24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8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2607-9A97-FBF1-5163-CAE9A912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Scree – Explained Variance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F8CCA-E6E2-0367-70E6-1AAD04EA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74" y="1447147"/>
            <a:ext cx="3658111" cy="467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6E88C-FD5A-FB27-EBC7-65B6DAF73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01" y="1918331"/>
            <a:ext cx="5203350" cy="38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394</Words>
  <Application>Microsoft Office PowerPoint</Application>
  <PresentationFormat>Widescreen</PresentationFormat>
  <Paragraphs>33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Projeto Final            – DA | FT</vt:lpstr>
      <vt:lpstr>O que vamos ver?</vt:lpstr>
      <vt:lpstr>Gráficos x Dimensões</vt:lpstr>
      <vt:lpstr>O que faz o PCA?</vt:lpstr>
      <vt:lpstr>Visualização de Dados x Utilidade PCA</vt:lpstr>
      <vt:lpstr>Qual PCA é mais importante?</vt:lpstr>
      <vt:lpstr>O que é PCA?</vt:lpstr>
      <vt:lpstr>Qual PCA é mais importante – Parte 2</vt:lpstr>
      <vt:lpstr>Gráfico Scree – Explained Variance Ratio</vt:lpstr>
      <vt:lpstr>Streamlit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           – DA | FT</dc:title>
  <dc:creator>Matheus Miyamoto</dc:creator>
  <cp:lastModifiedBy>Matheus Miyamoto</cp:lastModifiedBy>
  <cp:revision>1</cp:revision>
  <dcterms:created xsi:type="dcterms:W3CDTF">2022-07-28T21:48:36Z</dcterms:created>
  <dcterms:modified xsi:type="dcterms:W3CDTF">2022-07-29T21:25:29Z</dcterms:modified>
</cp:coreProperties>
</file>