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364163" cy="4319588"/>
  <p:notesSz cx="6858000" cy="9144000"/>
  <p:defaultTextStyle>
    <a:defPPr>
      <a:defRPr lang="zh-CN"/>
    </a:defPPr>
    <a:lvl1pPr marL="0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1pPr>
    <a:lvl2pPr marL="215113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2pPr>
    <a:lvl3pPr marL="430225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3pPr>
    <a:lvl4pPr marL="645338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4pPr>
    <a:lvl5pPr marL="860450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5pPr>
    <a:lvl6pPr marL="1075563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6pPr>
    <a:lvl7pPr marL="1290676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7pPr>
    <a:lvl8pPr marL="1505788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8pPr>
    <a:lvl9pPr marL="1720901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6" d="100"/>
          <a:sy n="166" d="100"/>
        </p:scale>
        <p:origin x="11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706933"/>
            <a:ext cx="4559539" cy="1503857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2268784"/>
            <a:ext cx="4023122" cy="1042900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6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8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229978"/>
            <a:ext cx="1156648" cy="3660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229978"/>
            <a:ext cx="3402891" cy="36606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1076899"/>
            <a:ext cx="4626591" cy="1796828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2890725"/>
            <a:ext cx="4626591" cy="944910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2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1149890"/>
            <a:ext cx="2279769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1149890"/>
            <a:ext cx="2279769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9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29979"/>
            <a:ext cx="4626591" cy="834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1058899"/>
            <a:ext cx="2269292" cy="518950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1577849"/>
            <a:ext cx="2269292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1058899"/>
            <a:ext cx="2280468" cy="518950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1577849"/>
            <a:ext cx="2280468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87972"/>
            <a:ext cx="1730082" cy="1007904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621942"/>
            <a:ext cx="2715608" cy="3069707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295877"/>
            <a:ext cx="1730082" cy="2400771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1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87972"/>
            <a:ext cx="1730082" cy="1007904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621942"/>
            <a:ext cx="2715608" cy="3069707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295877"/>
            <a:ext cx="1730082" cy="2400771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7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229979"/>
            <a:ext cx="462659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1149890"/>
            <a:ext cx="462659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4003619"/>
            <a:ext cx="120693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DD38-1FB7-4253-817A-DC75A08D042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4003619"/>
            <a:ext cx="181040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4003619"/>
            <a:ext cx="120693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4" y="196935"/>
            <a:ext cx="2649794" cy="14208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759789" y="201283"/>
            <a:ext cx="339305" cy="140322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t="1104" r="2262"/>
          <a:stretch/>
        </p:blipFill>
        <p:spPr>
          <a:xfrm>
            <a:off x="1475380" y="2162354"/>
            <a:ext cx="382179" cy="1545462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648310" y="204158"/>
            <a:ext cx="339305" cy="140322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73576" y="201281"/>
            <a:ext cx="339305" cy="140322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896" y="2145102"/>
            <a:ext cx="389824" cy="158486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/>
          <a:srcRect r="5785"/>
          <a:stretch/>
        </p:blipFill>
        <p:spPr>
          <a:xfrm>
            <a:off x="3461199" y="2150852"/>
            <a:ext cx="374684" cy="1581510"/>
          </a:xfrm>
          <a:prstGeom prst="rect">
            <a:avLst/>
          </a:prstGeom>
        </p:spPr>
      </p:pic>
      <p:sp>
        <p:nvSpPr>
          <p:cNvPr id="30" name="下箭头 29"/>
          <p:cNvSpPr/>
          <p:nvPr/>
        </p:nvSpPr>
        <p:spPr>
          <a:xfrm rot="1292569">
            <a:off x="1710137" y="1677690"/>
            <a:ext cx="161857" cy="42374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284281">
            <a:off x="2652230" y="1673543"/>
            <a:ext cx="165646" cy="40944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 rot="174147">
            <a:off x="3538528" y="1671956"/>
            <a:ext cx="170295" cy="4288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28803" y="27086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······</a:t>
            </a:r>
            <a:endParaRPr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843844" y="271732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······</a:t>
            </a:r>
            <a:endParaRPr lang="zh-CN" altLang="en-US" sz="2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061713" y="73324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······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915728" y="73036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······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57222" y="72461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···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17984" y="73324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···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868392" y="851141"/>
                <a:ext cx="4771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2" y="851141"/>
                <a:ext cx="477118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93939" y="2803586"/>
                <a:ext cx="6068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9" y="2803586"/>
                <a:ext cx="606833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/>
          <p:cNvCxnSpPr/>
          <p:nvPr/>
        </p:nvCxnSpPr>
        <p:spPr>
          <a:xfrm flipH="1">
            <a:off x="994913" y="1989826"/>
            <a:ext cx="1897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006415" y="1989827"/>
            <a:ext cx="0" cy="18805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1003540" y="3861758"/>
            <a:ext cx="1897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89807" y="271157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···</a:t>
            </a:r>
            <a:endParaRPr lang="zh-CN" altLang="en-US" sz="2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795626" y="272019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···</a:t>
            </a:r>
            <a:endParaRPr lang="zh-CN" altLang="en-US" sz="2400" dirty="0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264323" y="1986950"/>
            <a:ext cx="1897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442604" y="1981200"/>
            <a:ext cx="0" cy="18805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4255697" y="3853131"/>
            <a:ext cx="1897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1316968" y="3968151"/>
                <a:ext cx="6960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[1 0 0 0]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8" y="3968151"/>
                <a:ext cx="696024" cy="253916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2320508" y="3976778"/>
                <a:ext cx="6960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[0 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8" y="3976778"/>
                <a:ext cx="696024" cy="253916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3306795" y="3979654"/>
                <a:ext cx="6960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[1 0 0 0]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95" y="3979654"/>
                <a:ext cx="696024" cy="253916"/>
              </a:xfrm>
              <a:prstGeom prst="rect">
                <a:avLst/>
              </a:prstGeom>
              <a:blipFill>
                <a:blip r:embed="rId10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1958200" y="397869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······</a:t>
            </a:r>
            <a:endParaRPr lang="zh-CN" altLang="en-US" sz="1050" dirty="0"/>
          </a:p>
        </p:txBody>
      </p:sp>
      <p:sp>
        <p:nvSpPr>
          <p:cNvPr id="79" name="文本框 78"/>
          <p:cNvSpPr txBox="1"/>
          <p:nvPr/>
        </p:nvSpPr>
        <p:spPr>
          <a:xfrm>
            <a:off x="2978992" y="3987320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······</a:t>
            </a:r>
            <a:endParaRPr lang="zh-CN" altLang="en-US" sz="1050" dirty="0"/>
          </a:p>
        </p:txBody>
      </p:sp>
      <p:sp>
        <p:nvSpPr>
          <p:cNvPr id="80" name="文本框 79"/>
          <p:cNvSpPr txBox="1"/>
          <p:nvPr/>
        </p:nvSpPr>
        <p:spPr>
          <a:xfrm>
            <a:off x="3873264" y="3984444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···</a:t>
            </a:r>
            <a:endParaRPr lang="zh-CN" altLang="en-US" sz="1050" dirty="0"/>
          </a:p>
        </p:txBody>
      </p:sp>
      <p:sp>
        <p:nvSpPr>
          <p:cNvPr id="81" name="文本框 80"/>
          <p:cNvSpPr txBox="1"/>
          <p:nvPr/>
        </p:nvSpPr>
        <p:spPr>
          <a:xfrm>
            <a:off x="1184698" y="398156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···</a:t>
            </a:r>
            <a:endParaRPr lang="zh-CN" altLang="en-US" sz="1050" dirty="0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1072553" y="3999780"/>
            <a:ext cx="1006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078303" y="3991154"/>
            <a:ext cx="0" cy="2214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075429" y="4203939"/>
            <a:ext cx="103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226945" y="3991154"/>
            <a:ext cx="1006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4330462" y="3988279"/>
            <a:ext cx="0" cy="2214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229821" y="4206815"/>
            <a:ext cx="103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下箭头 95"/>
          <p:cNvSpPr/>
          <p:nvPr/>
        </p:nvSpPr>
        <p:spPr>
          <a:xfrm>
            <a:off x="2587925" y="3778370"/>
            <a:ext cx="161026" cy="1955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7" name="下箭头 96"/>
          <p:cNvSpPr/>
          <p:nvPr/>
        </p:nvSpPr>
        <p:spPr>
          <a:xfrm>
            <a:off x="1590136" y="3763993"/>
            <a:ext cx="161026" cy="1955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8" name="下箭头 97"/>
          <p:cNvSpPr/>
          <p:nvPr/>
        </p:nvSpPr>
        <p:spPr>
          <a:xfrm>
            <a:off x="3585714" y="3769743"/>
            <a:ext cx="161026" cy="1955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408317" y="3968152"/>
                <a:ext cx="6068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7" y="3968152"/>
                <a:ext cx="606833" cy="253916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接箭头连接符 100"/>
          <p:cNvCxnSpPr/>
          <p:nvPr/>
        </p:nvCxnSpPr>
        <p:spPr>
          <a:xfrm>
            <a:off x="1368725" y="143774"/>
            <a:ext cx="26396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071668" y="195532"/>
            <a:ext cx="0" cy="1408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2553418" y="-63261"/>
                <a:ext cx="3296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18" y="-63261"/>
                <a:ext cx="329642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4017033" y="779253"/>
                <a:ext cx="3553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𝑤</m:t>
                      </m:r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033" y="779253"/>
                <a:ext cx="355354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2567795" y="1239327"/>
                <a:ext cx="5266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95" y="1239327"/>
                <a:ext cx="526619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3398806" y="1236451"/>
                <a:ext cx="5266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806" y="1236451"/>
                <a:ext cx="526619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1676399" y="1233577"/>
                <a:ext cx="5266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1233577"/>
                <a:ext cx="526619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箭头连接符 110"/>
          <p:cNvCxnSpPr/>
          <p:nvPr/>
        </p:nvCxnSpPr>
        <p:spPr>
          <a:xfrm>
            <a:off x="1771291" y="1547004"/>
            <a:ext cx="333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2648310" y="1532627"/>
            <a:ext cx="333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3479321" y="1541254"/>
            <a:ext cx="333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40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17</cp:revision>
  <dcterms:created xsi:type="dcterms:W3CDTF">2019-03-25T03:30:42Z</dcterms:created>
  <dcterms:modified xsi:type="dcterms:W3CDTF">2019-03-26T13:55:01Z</dcterms:modified>
</cp:coreProperties>
</file>