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364163" cy="4319588"/>
  <p:notesSz cx="6858000" cy="9144000"/>
  <p:defaultTextStyle>
    <a:defPPr>
      <a:defRPr lang="zh-CN"/>
    </a:defPPr>
    <a:lvl1pPr marL="0" algn="l" defTabSz="430225" rtl="0" eaLnBrk="1" latinLnBrk="0" hangingPunct="1">
      <a:defRPr sz="847" kern="1200">
        <a:solidFill>
          <a:schemeClr val="tx1"/>
        </a:solidFill>
        <a:latin typeface="+mn-lt"/>
        <a:ea typeface="+mn-ea"/>
        <a:cs typeface="+mn-cs"/>
      </a:defRPr>
    </a:lvl1pPr>
    <a:lvl2pPr marL="215113" algn="l" defTabSz="430225" rtl="0" eaLnBrk="1" latinLnBrk="0" hangingPunct="1">
      <a:defRPr sz="847" kern="1200">
        <a:solidFill>
          <a:schemeClr val="tx1"/>
        </a:solidFill>
        <a:latin typeface="+mn-lt"/>
        <a:ea typeface="+mn-ea"/>
        <a:cs typeface="+mn-cs"/>
      </a:defRPr>
    </a:lvl2pPr>
    <a:lvl3pPr marL="430225" algn="l" defTabSz="430225" rtl="0" eaLnBrk="1" latinLnBrk="0" hangingPunct="1">
      <a:defRPr sz="847" kern="1200">
        <a:solidFill>
          <a:schemeClr val="tx1"/>
        </a:solidFill>
        <a:latin typeface="+mn-lt"/>
        <a:ea typeface="+mn-ea"/>
        <a:cs typeface="+mn-cs"/>
      </a:defRPr>
    </a:lvl3pPr>
    <a:lvl4pPr marL="645338" algn="l" defTabSz="430225" rtl="0" eaLnBrk="1" latinLnBrk="0" hangingPunct="1">
      <a:defRPr sz="847" kern="1200">
        <a:solidFill>
          <a:schemeClr val="tx1"/>
        </a:solidFill>
        <a:latin typeface="+mn-lt"/>
        <a:ea typeface="+mn-ea"/>
        <a:cs typeface="+mn-cs"/>
      </a:defRPr>
    </a:lvl4pPr>
    <a:lvl5pPr marL="860450" algn="l" defTabSz="430225" rtl="0" eaLnBrk="1" latinLnBrk="0" hangingPunct="1">
      <a:defRPr sz="847" kern="1200">
        <a:solidFill>
          <a:schemeClr val="tx1"/>
        </a:solidFill>
        <a:latin typeface="+mn-lt"/>
        <a:ea typeface="+mn-ea"/>
        <a:cs typeface="+mn-cs"/>
      </a:defRPr>
    </a:lvl5pPr>
    <a:lvl6pPr marL="1075563" algn="l" defTabSz="430225" rtl="0" eaLnBrk="1" latinLnBrk="0" hangingPunct="1">
      <a:defRPr sz="847" kern="1200">
        <a:solidFill>
          <a:schemeClr val="tx1"/>
        </a:solidFill>
        <a:latin typeface="+mn-lt"/>
        <a:ea typeface="+mn-ea"/>
        <a:cs typeface="+mn-cs"/>
      </a:defRPr>
    </a:lvl6pPr>
    <a:lvl7pPr marL="1290676" algn="l" defTabSz="430225" rtl="0" eaLnBrk="1" latinLnBrk="0" hangingPunct="1">
      <a:defRPr sz="847" kern="1200">
        <a:solidFill>
          <a:schemeClr val="tx1"/>
        </a:solidFill>
        <a:latin typeface="+mn-lt"/>
        <a:ea typeface="+mn-ea"/>
        <a:cs typeface="+mn-cs"/>
      </a:defRPr>
    </a:lvl7pPr>
    <a:lvl8pPr marL="1505788" algn="l" defTabSz="430225" rtl="0" eaLnBrk="1" latinLnBrk="0" hangingPunct="1">
      <a:defRPr sz="847" kern="1200">
        <a:solidFill>
          <a:schemeClr val="tx1"/>
        </a:solidFill>
        <a:latin typeface="+mn-lt"/>
        <a:ea typeface="+mn-ea"/>
        <a:cs typeface="+mn-cs"/>
      </a:defRPr>
    </a:lvl8pPr>
    <a:lvl9pPr marL="1720901" algn="l" defTabSz="430225" rtl="0" eaLnBrk="1" latinLnBrk="0" hangingPunct="1">
      <a:defRPr sz="84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6" d="100"/>
          <a:sy n="166" d="100"/>
        </p:scale>
        <p:origin x="115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12" y="706933"/>
            <a:ext cx="4559539" cy="1503857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521" y="2268784"/>
            <a:ext cx="4023122" cy="1042900"/>
          </a:xfrm>
        </p:spPr>
        <p:txBody>
          <a:bodyPr/>
          <a:lstStyle>
            <a:lvl1pPr marL="0" indent="0" algn="ctr">
              <a:buNone/>
              <a:defRPr sz="1408"/>
            </a:lvl1pPr>
            <a:lvl2pPr marL="268194" indent="0" algn="ctr">
              <a:buNone/>
              <a:defRPr sz="1173"/>
            </a:lvl2pPr>
            <a:lvl3pPr marL="536387" indent="0" algn="ctr">
              <a:buNone/>
              <a:defRPr sz="1056"/>
            </a:lvl3pPr>
            <a:lvl4pPr marL="804581" indent="0" algn="ctr">
              <a:buNone/>
              <a:defRPr sz="939"/>
            </a:lvl4pPr>
            <a:lvl5pPr marL="1072774" indent="0" algn="ctr">
              <a:buNone/>
              <a:defRPr sz="939"/>
            </a:lvl5pPr>
            <a:lvl6pPr marL="1340968" indent="0" algn="ctr">
              <a:buNone/>
              <a:defRPr sz="939"/>
            </a:lvl6pPr>
            <a:lvl7pPr marL="1609161" indent="0" algn="ctr">
              <a:buNone/>
              <a:defRPr sz="939"/>
            </a:lvl7pPr>
            <a:lvl8pPr marL="1877355" indent="0" algn="ctr">
              <a:buNone/>
              <a:defRPr sz="939"/>
            </a:lvl8pPr>
            <a:lvl9pPr marL="2145548" indent="0" algn="ctr">
              <a:buNone/>
              <a:defRPr sz="939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DD38-1FB7-4253-817A-DC75A08D0422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0C-F110-4555-BBFB-9F5356966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86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DD38-1FB7-4253-817A-DC75A08D0422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0C-F110-4555-BBFB-9F5356966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28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38729" y="229978"/>
            <a:ext cx="1156648" cy="36606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786" y="229978"/>
            <a:ext cx="3402891" cy="366065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DD38-1FB7-4253-817A-DC75A08D0422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0C-F110-4555-BBFB-9F5356966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23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DD38-1FB7-4253-817A-DC75A08D0422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0C-F110-4555-BBFB-9F5356966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79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992" y="1076899"/>
            <a:ext cx="4626591" cy="1796828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992" y="2890725"/>
            <a:ext cx="4626591" cy="944910"/>
          </a:xfrm>
        </p:spPr>
        <p:txBody>
          <a:bodyPr/>
          <a:lstStyle>
            <a:lvl1pPr marL="0" indent="0">
              <a:buNone/>
              <a:defRPr sz="1408">
                <a:solidFill>
                  <a:schemeClr val="tx1"/>
                </a:solidFill>
              </a:defRPr>
            </a:lvl1pPr>
            <a:lvl2pPr marL="2681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2pPr>
            <a:lvl3pPr marL="536387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3pPr>
            <a:lvl4pPr marL="804581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4pPr>
            <a:lvl5pPr marL="1072774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5pPr>
            <a:lvl6pPr marL="1340968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6pPr>
            <a:lvl7pPr marL="1609161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7pPr>
            <a:lvl8pPr marL="1877355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8pPr>
            <a:lvl9pPr marL="2145548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DD38-1FB7-4253-817A-DC75A08D0422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0C-F110-4555-BBFB-9F5356966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2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786" y="1149890"/>
            <a:ext cx="2279769" cy="27407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5608" y="1149890"/>
            <a:ext cx="2279769" cy="27407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DD38-1FB7-4253-817A-DC75A08D0422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0C-F110-4555-BBFB-9F5356966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49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229979"/>
            <a:ext cx="4626591" cy="8349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485" y="1058899"/>
            <a:ext cx="2269292" cy="518950"/>
          </a:xfrm>
        </p:spPr>
        <p:txBody>
          <a:bodyPr anchor="b"/>
          <a:lstStyle>
            <a:lvl1pPr marL="0" indent="0">
              <a:buNone/>
              <a:defRPr sz="1408" b="1"/>
            </a:lvl1pPr>
            <a:lvl2pPr marL="268194" indent="0">
              <a:buNone/>
              <a:defRPr sz="1173" b="1"/>
            </a:lvl2pPr>
            <a:lvl3pPr marL="536387" indent="0">
              <a:buNone/>
              <a:defRPr sz="1056" b="1"/>
            </a:lvl3pPr>
            <a:lvl4pPr marL="804581" indent="0">
              <a:buNone/>
              <a:defRPr sz="939" b="1"/>
            </a:lvl4pPr>
            <a:lvl5pPr marL="1072774" indent="0">
              <a:buNone/>
              <a:defRPr sz="939" b="1"/>
            </a:lvl5pPr>
            <a:lvl6pPr marL="1340968" indent="0">
              <a:buNone/>
              <a:defRPr sz="939" b="1"/>
            </a:lvl6pPr>
            <a:lvl7pPr marL="1609161" indent="0">
              <a:buNone/>
              <a:defRPr sz="939" b="1"/>
            </a:lvl7pPr>
            <a:lvl8pPr marL="1877355" indent="0">
              <a:buNone/>
              <a:defRPr sz="939" b="1"/>
            </a:lvl8pPr>
            <a:lvl9pPr marL="2145548" indent="0">
              <a:buNone/>
              <a:defRPr sz="939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485" y="1577849"/>
            <a:ext cx="2269292" cy="23207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15608" y="1058899"/>
            <a:ext cx="2280468" cy="518950"/>
          </a:xfrm>
        </p:spPr>
        <p:txBody>
          <a:bodyPr anchor="b"/>
          <a:lstStyle>
            <a:lvl1pPr marL="0" indent="0">
              <a:buNone/>
              <a:defRPr sz="1408" b="1"/>
            </a:lvl1pPr>
            <a:lvl2pPr marL="268194" indent="0">
              <a:buNone/>
              <a:defRPr sz="1173" b="1"/>
            </a:lvl2pPr>
            <a:lvl3pPr marL="536387" indent="0">
              <a:buNone/>
              <a:defRPr sz="1056" b="1"/>
            </a:lvl3pPr>
            <a:lvl4pPr marL="804581" indent="0">
              <a:buNone/>
              <a:defRPr sz="939" b="1"/>
            </a:lvl4pPr>
            <a:lvl5pPr marL="1072774" indent="0">
              <a:buNone/>
              <a:defRPr sz="939" b="1"/>
            </a:lvl5pPr>
            <a:lvl6pPr marL="1340968" indent="0">
              <a:buNone/>
              <a:defRPr sz="939" b="1"/>
            </a:lvl6pPr>
            <a:lvl7pPr marL="1609161" indent="0">
              <a:buNone/>
              <a:defRPr sz="939" b="1"/>
            </a:lvl7pPr>
            <a:lvl8pPr marL="1877355" indent="0">
              <a:buNone/>
              <a:defRPr sz="939" b="1"/>
            </a:lvl8pPr>
            <a:lvl9pPr marL="2145548" indent="0">
              <a:buNone/>
              <a:defRPr sz="939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15608" y="1577849"/>
            <a:ext cx="2280468" cy="23207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DD38-1FB7-4253-817A-DC75A08D0422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0C-F110-4555-BBFB-9F5356966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09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DD38-1FB7-4253-817A-DC75A08D0422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0C-F110-4555-BBFB-9F5356966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13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DD38-1FB7-4253-817A-DC75A08D0422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0C-F110-4555-BBFB-9F5356966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44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287972"/>
            <a:ext cx="1730082" cy="1007904"/>
          </a:xfrm>
        </p:spPr>
        <p:txBody>
          <a:bodyPr anchor="b"/>
          <a:lstStyle>
            <a:lvl1pPr>
              <a:defRPr sz="187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0468" y="621942"/>
            <a:ext cx="2715608" cy="3069707"/>
          </a:xfrm>
        </p:spPr>
        <p:txBody>
          <a:bodyPr/>
          <a:lstStyle>
            <a:lvl1pPr>
              <a:defRPr sz="1877"/>
            </a:lvl1pPr>
            <a:lvl2pPr>
              <a:defRPr sz="1642"/>
            </a:lvl2pPr>
            <a:lvl3pPr>
              <a:defRPr sz="1408"/>
            </a:lvl3pPr>
            <a:lvl4pPr>
              <a:defRPr sz="1173"/>
            </a:lvl4pPr>
            <a:lvl5pPr>
              <a:defRPr sz="1173"/>
            </a:lvl5pPr>
            <a:lvl6pPr>
              <a:defRPr sz="1173"/>
            </a:lvl6pPr>
            <a:lvl7pPr>
              <a:defRPr sz="1173"/>
            </a:lvl7pPr>
            <a:lvl8pPr>
              <a:defRPr sz="1173"/>
            </a:lvl8pPr>
            <a:lvl9pPr>
              <a:defRPr sz="117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485" y="1295877"/>
            <a:ext cx="1730082" cy="2400771"/>
          </a:xfrm>
        </p:spPr>
        <p:txBody>
          <a:bodyPr/>
          <a:lstStyle>
            <a:lvl1pPr marL="0" indent="0">
              <a:buNone/>
              <a:defRPr sz="939"/>
            </a:lvl1pPr>
            <a:lvl2pPr marL="268194" indent="0">
              <a:buNone/>
              <a:defRPr sz="821"/>
            </a:lvl2pPr>
            <a:lvl3pPr marL="536387" indent="0">
              <a:buNone/>
              <a:defRPr sz="704"/>
            </a:lvl3pPr>
            <a:lvl4pPr marL="804581" indent="0">
              <a:buNone/>
              <a:defRPr sz="587"/>
            </a:lvl4pPr>
            <a:lvl5pPr marL="1072774" indent="0">
              <a:buNone/>
              <a:defRPr sz="587"/>
            </a:lvl5pPr>
            <a:lvl6pPr marL="1340968" indent="0">
              <a:buNone/>
              <a:defRPr sz="587"/>
            </a:lvl6pPr>
            <a:lvl7pPr marL="1609161" indent="0">
              <a:buNone/>
              <a:defRPr sz="587"/>
            </a:lvl7pPr>
            <a:lvl8pPr marL="1877355" indent="0">
              <a:buNone/>
              <a:defRPr sz="587"/>
            </a:lvl8pPr>
            <a:lvl9pPr marL="2145548" indent="0">
              <a:buNone/>
              <a:defRPr sz="587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DD38-1FB7-4253-817A-DC75A08D0422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0C-F110-4555-BBFB-9F5356966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01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287972"/>
            <a:ext cx="1730082" cy="1007904"/>
          </a:xfrm>
        </p:spPr>
        <p:txBody>
          <a:bodyPr anchor="b"/>
          <a:lstStyle>
            <a:lvl1pPr>
              <a:defRPr sz="187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0468" y="621942"/>
            <a:ext cx="2715608" cy="3069707"/>
          </a:xfrm>
        </p:spPr>
        <p:txBody>
          <a:bodyPr anchor="t"/>
          <a:lstStyle>
            <a:lvl1pPr marL="0" indent="0">
              <a:buNone/>
              <a:defRPr sz="1877"/>
            </a:lvl1pPr>
            <a:lvl2pPr marL="268194" indent="0">
              <a:buNone/>
              <a:defRPr sz="1642"/>
            </a:lvl2pPr>
            <a:lvl3pPr marL="536387" indent="0">
              <a:buNone/>
              <a:defRPr sz="1408"/>
            </a:lvl3pPr>
            <a:lvl4pPr marL="804581" indent="0">
              <a:buNone/>
              <a:defRPr sz="1173"/>
            </a:lvl4pPr>
            <a:lvl5pPr marL="1072774" indent="0">
              <a:buNone/>
              <a:defRPr sz="1173"/>
            </a:lvl5pPr>
            <a:lvl6pPr marL="1340968" indent="0">
              <a:buNone/>
              <a:defRPr sz="1173"/>
            </a:lvl6pPr>
            <a:lvl7pPr marL="1609161" indent="0">
              <a:buNone/>
              <a:defRPr sz="1173"/>
            </a:lvl7pPr>
            <a:lvl8pPr marL="1877355" indent="0">
              <a:buNone/>
              <a:defRPr sz="1173"/>
            </a:lvl8pPr>
            <a:lvl9pPr marL="2145548" indent="0">
              <a:buNone/>
              <a:defRPr sz="1173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485" y="1295877"/>
            <a:ext cx="1730082" cy="2400771"/>
          </a:xfrm>
        </p:spPr>
        <p:txBody>
          <a:bodyPr/>
          <a:lstStyle>
            <a:lvl1pPr marL="0" indent="0">
              <a:buNone/>
              <a:defRPr sz="939"/>
            </a:lvl1pPr>
            <a:lvl2pPr marL="268194" indent="0">
              <a:buNone/>
              <a:defRPr sz="821"/>
            </a:lvl2pPr>
            <a:lvl3pPr marL="536387" indent="0">
              <a:buNone/>
              <a:defRPr sz="704"/>
            </a:lvl3pPr>
            <a:lvl4pPr marL="804581" indent="0">
              <a:buNone/>
              <a:defRPr sz="587"/>
            </a:lvl4pPr>
            <a:lvl5pPr marL="1072774" indent="0">
              <a:buNone/>
              <a:defRPr sz="587"/>
            </a:lvl5pPr>
            <a:lvl6pPr marL="1340968" indent="0">
              <a:buNone/>
              <a:defRPr sz="587"/>
            </a:lvl6pPr>
            <a:lvl7pPr marL="1609161" indent="0">
              <a:buNone/>
              <a:defRPr sz="587"/>
            </a:lvl7pPr>
            <a:lvl8pPr marL="1877355" indent="0">
              <a:buNone/>
              <a:defRPr sz="587"/>
            </a:lvl8pPr>
            <a:lvl9pPr marL="2145548" indent="0">
              <a:buNone/>
              <a:defRPr sz="587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DD38-1FB7-4253-817A-DC75A08D0422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0C-F110-4555-BBFB-9F5356966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67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786" y="229979"/>
            <a:ext cx="4626591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786" y="1149890"/>
            <a:ext cx="4626591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786" y="4003619"/>
            <a:ext cx="120693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4DD38-1FB7-4253-817A-DC75A08D0422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6879" y="4003619"/>
            <a:ext cx="181040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8440" y="4003619"/>
            <a:ext cx="120693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DCD0C-F110-4555-BBFB-9F5356966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37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36387" rtl="0" eaLnBrk="1" latinLnBrk="0" hangingPunct="1">
        <a:lnSpc>
          <a:spcPct val="90000"/>
        </a:lnSpc>
        <a:spcBef>
          <a:spcPct val="0"/>
        </a:spcBef>
        <a:buNone/>
        <a:defRPr sz="25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097" indent="-134097" algn="l" defTabSz="536387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1642" kern="1200">
          <a:solidFill>
            <a:schemeClr val="tx1"/>
          </a:solidFill>
          <a:latin typeface="+mn-lt"/>
          <a:ea typeface="+mn-ea"/>
          <a:cs typeface="+mn-cs"/>
        </a:defRPr>
      </a:lvl1pPr>
      <a:lvl2pPr marL="402290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670484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173" kern="1200">
          <a:solidFill>
            <a:schemeClr val="tx1"/>
          </a:solidFill>
          <a:latin typeface="+mn-lt"/>
          <a:ea typeface="+mn-ea"/>
          <a:cs typeface="+mn-cs"/>
        </a:defRPr>
      </a:lvl3pPr>
      <a:lvl4pPr marL="938677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4pPr>
      <a:lvl5pPr marL="1206871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5pPr>
      <a:lvl6pPr marL="1475064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6pPr>
      <a:lvl7pPr marL="1743258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7pPr>
      <a:lvl8pPr marL="2011451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8pPr>
      <a:lvl9pPr marL="2279645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1pPr>
      <a:lvl2pPr marL="268194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2pPr>
      <a:lvl3pPr marL="536387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3pPr>
      <a:lvl4pPr marL="804581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4pPr>
      <a:lvl5pPr marL="1072774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5pPr>
      <a:lvl6pPr marL="1340968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6pPr>
      <a:lvl7pPr marL="1609161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7pPr>
      <a:lvl8pPr marL="1877355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8pPr>
      <a:lvl9pPr marL="2145548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74" y="196935"/>
            <a:ext cx="2649794" cy="142084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759789" y="201283"/>
            <a:ext cx="339305" cy="1403229"/>
          </a:xfrm>
          <a:prstGeom prst="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/>
          <a:srcRect t="1104" r="2262"/>
          <a:stretch/>
        </p:blipFill>
        <p:spPr>
          <a:xfrm>
            <a:off x="1475380" y="2162354"/>
            <a:ext cx="382179" cy="1545462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648310" y="204158"/>
            <a:ext cx="339305" cy="1403229"/>
          </a:xfrm>
          <a:prstGeom prst="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473576" y="201281"/>
            <a:ext cx="339305" cy="1403229"/>
          </a:xfrm>
          <a:prstGeom prst="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896" y="2145102"/>
            <a:ext cx="389824" cy="1584861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5"/>
          <a:srcRect r="5785"/>
          <a:stretch/>
        </p:blipFill>
        <p:spPr>
          <a:xfrm>
            <a:off x="3461199" y="2150852"/>
            <a:ext cx="374684" cy="1581510"/>
          </a:xfrm>
          <a:prstGeom prst="rect">
            <a:avLst/>
          </a:prstGeom>
        </p:spPr>
      </p:pic>
      <p:sp>
        <p:nvSpPr>
          <p:cNvPr id="30" name="下箭头 29"/>
          <p:cNvSpPr/>
          <p:nvPr/>
        </p:nvSpPr>
        <p:spPr>
          <a:xfrm rot="1292569">
            <a:off x="1710137" y="1677690"/>
            <a:ext cx="161857" cy="42374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 rot="1284281">
            <a:off x="2652230" y="1673543"/>
            <a:ext cx="165646" cy="40944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46" name="下箭头 45"/>
          <p:cNvSpPr/>
          <p:nvPr/>
        </p:nvSpPr>
        <p:spPr>
          <a:xfrm rot="174147">
            <a:off x="3538528" y="1671956"/>
            <a:ext cx="170295" cy="42885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28803" y="270869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······</a:t>
            </a:r>
            <a:endParaRPr lang="zh-CN" altLang="en-US" sz="2400" dirty="0"/>
          </a:p>
        </p:txBody>
      </p:sp>
      <p:sp>
        <p:nvSpPr>
          <p:cNvPr id="47" name="文本框 46"/>
          <p:cNvSpPr txBox="1"/>
          <p:nvPr/>
        </p:nvSpPr>
        <p:spPr>
          <a:xfrm>
            <a:off x="2843844" y="2717321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······</a:t>
            </a:r>
            <a:endParaRPr lang="zh-CN" altLang="en-US" sz="2400" dirty="0"/>
          </a:p>
        </p:txBody>
      </p:sp>
      <p:sp>
        <p:nvSpPr>
          <p:cNvPr id="49" name="文本框 48"/>
          <p:cNvSpPr txBox="1"/>
          <p:nvPr/>
        </p:nvSpPr>
        <p:spPr>
          <a:xfrm>
            <a:off x="2915728" y="730369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······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357222" y="72461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···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717984" y="733244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···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868392" y="851141"/>
                <a:ext cx="47711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05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CN" sz="105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92" y="851141"/>
                <a:ext cx="477118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393939" y="2803586"/>
                <a:ext cx="60683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105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zh-CN" sz="1050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zh-CN" sz="1050" b="0" i="0" smtClean="0">
                          <a:latin typeface="Cambria Math" panose="02040503050406030204" pitchFamily="18" charset="0"/>
                        </a:rPr>
                        <m:t>]=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39" y="2803586"/>
                <a:ext cx="606833" cy="253916"/>
              </a:xfrm>
              <a:prstGeom prst="rect">
                <a:avLst/>
              </a:prstGeom>
              <a:blipFill>
                <a:blip r:embed="rId7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接连接符 65"/>
          <p:cNvCxnSpPr/>
          <p:nvPr/>
        </p:nvCxnSpPr>
        <p:spPr>
          <a:xfrm flipH="1">
            <a:off x="994913" y="1989826"/>
            <a:ext cx="18978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1006415" y="1989827"/>
            <a:ext cx="0" cy="188055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>
            <a:off x="1003540" y="3861758"/>
            <a:ext cx="18978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1089807" y="271157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···</a:t>
            </a:r>
            <a:endParaRPr lang="zh-CN" altLang="en-US" sz="2400" dirty="0"/>
          </a:p>
        </p:txBody>
      </p:sp>
      <p:sp>
        <p:nvSpPr>
          <p:cNvPr id="71" name="文本框 70"/>
          <p:cNvSpPr txBox="1"/>
          <p:nvPr/>
        </p:nvSpPr>
        <p:spPr>
          <a:xfrm>
            <a:off x="3795626" y="2720197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···</a:t>
            </a:r>
            <a:endParaRPr lang="zh-CN" altLang="en-US" sz="2400" dirty="0"/>
          </a:p>
        </p:txBody>
      </p:sp>
      <p:cxnSp>
        <p:nvCxnSpPr>
          <p:cNvPr id="72" name="直接连接符 71"/>
          <p:cNvCxnSpPr/>
          <p:nvPr/>
        </p:nvCxnSpPr>
        <p:spPr>
          <a:xfrm flipH="1">
            <a:off x="4264323" y="1986950"/>
            <a:ext cx="18978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4442604" y="1981200"/>
            <a:ext cx="0" cy="188055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>
            <a:off x="4255697" y="3853131"/>
            <a:ext cx="18978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1316968" y="3968151"/>
                <a:ext cx="69602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[1 0 0 0]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968" y="3968151"/>
                <a:ext cx="696024" cy="253916"/>
              </a:xfrm>
              <a:prstGeom prst="rect">
                <a:avLst/>
              </a:prstGeom>
              <a:blipFill>
                <a:blip r:embed="rId8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2320508" y="3976778"/>
                <a:ext cx="69602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[0 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 0 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08" y="3976778"/>
                <a:ext cx="696024" cy="253916"/>
              </a:xfrm>
              <a:prstGeom prst="rect">
                <a:avLst/>
              </a:prstGeom>
              <a:blipFill>
                <a:blip r:embed="rId9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/>
              <p:cNvSpPr txBox="1"/>
              <p:nvPr/>
            </p:nvSpPr>
            <p:spPr>
              <a:xfrm>
                <a:off x="3306795" y="3979654"/>
                <a:ext cx="69602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[1 0 0 0]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795" y="3979654"/>
                <a:ext cx="696024" cy="253916"/>
              </a:xfrm>
              <a:prstGeom prst="rect">
                <a:avLst/>
              </a:prstGeom>
              <a:blipFill>
                <a:blip r:embed="rId10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文本框 77"/>
          <p:cNvSpPr txBox="1"/>
          <p:nvPr/>
        </p:nvSpPr>
        <p:spPr>
          <a:xfrm>
            <a:off x="1958200" y="3978693"/>
            <a:ext cx="3866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/>
              <a:t>······</a:t>
            </a:r>
            <a:endParaRPr lang="zh-CN" altLang="en-US" sz="1050" dirty="0"/>
          </a:p>
        </p:txBody>
      </p:sp>
      <p:sp>
        <p:nvSpPr>
          <p:cNvPr id="79" name="文本框 78"/>
          <p:cNvSpPr txBox="1"/>
          <p:nvPr/>
        </p:nvSpPr>
        <p:spPr>
          <a:xfrm>
            <a:off x="2978992" y="3987320"/>
            <a:ext cx="3866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/>
              <a:t>······</a:t>
            </a:r>
            <a:endParaRPr lang="zh-CN" altLang="en-US" sz="1050" dirty="0"/>
          </a:p>
        </p:txBody>
      </p:sp>
      <p:sp>
        <p:nvSpPr>
          <p:cNvPr id="80" name="文本框 79"/>
          <p:cNvSpPr txBox="1"/>
          <p:nvPr/>
        </p:nvSpPr>
        <p:spPr>
          <a:xfrm>
            <a:off x="3873264" y="3984444"/>
            <a:ext cx="285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/>
              <a:t>···</a:t>
            </a:r>
            <a:endParaRPr lang="zh-CN" altLang="en-US" sz="1050" dirty="0"/>
          </a:p>
        </p:txBody>
      </p:sp>
      <p:sp>
        <p:nvSpPr>
          <p:cNvPr id="81" name="文本框 80"/>
          <p:cNvSpPr txBox="1"/>
          <p:nvPr/>
        </p:nvSpPr>
        <p:spPr>
          <a:xfrm>
            <a:off x="1184698" y="3981568"/>
            <a:ext cx="285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···</a:t>
            </a:r>
            <a:endParaRPr lang="zh-CN" altLang="en-US" sz="1050" dirty="0"/>
          </a:p>
        </p:txBody>
      </p:sp>
      <p:cxnSp>
        <p:nvCxnSpPr>
          <p:cNvPr id="82" name="直接连接符 81"/>
          <p:cNvCxnSpPr/>
          <p:nvPr/>
        </p:nvCxnSpPr>
        <p:spPr>
          <a:xfrm flipH="1">
            <a:off x="1072553" y="3999780"/>
            <a:ext cx="10064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1078303" y="3991154"/>
            <a:ext cx="0" cy="2214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>
            <a:off x="1075429" y="4203939"/>
            <a:ext cx="1035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4226945" y="3991154"/>
            <a:ext cx="10064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H="1">
            <a:off x="4330462" y="3988279"/>
            <a:ext cx="0" cy="2214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4229821" y="4206815"/>
            <a:ext cx="1035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下箭头 95"/>
          <p:cNvSpPr/>
          <p:nvPr/>
        </p:nvSpPr>
        <p:spPr>
          <a:xfrm>
            <a:off x="2587925" y="3778370"/>
            <a:ext cx="161026" cy="19553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97" name="下箭头 96"/>
          <p:cNvSpPr/>
          <p:nvPr/>
        </p:nvSpPr>
        <p:spPr>
          <a:xfrm>
            <a:off x="1590136" y="3763993"/>
            <a:ext cx="161026" cy="19553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98" name="下箭头 97"/>
          <p:cNvSpPr/>
          <p:nvPr/>
        </p:nvSpPr>
        <p:spPr>
          <a:xfrm>
            <a:off x="3585714" y="3769743"/>
            <a:ext cx="161026" cy="19553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/>
              <p:cNvSpPr txBox="1"/>
              <p:nvPr/>
            </p:nvSpPr>
            <p:spPr>
              <a:xfrm>
                <a:off x="408317" y="3968152"/>
                <a:ext cx="60683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105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zh-CN" sz="1050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zh-CN" sz="1050" b="0" i="0" smtClean="0">
                          <a:latin typeface="Cambria Math" panose="02040503050406030204" pitchFamily="18" charset="0"/>
                        </a:rPr>
                        <m:t>]=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99" name="文本框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17" y="3968152"/>
                <a:ext cx="606833" cy="253916"/>
              </a:xfrm>
              <a:prstGeom prst="rect">
                <a:avLst/>
              </a:prstGeom>
              <a:blipFill>
                <a:blip r:embed="rId11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直接箭头连接符 100"/>
          <p:cNvCxnSpPr/>
          <p:nvPr/>
        </p:nvCxnSpPr>
        <p:spPr>
          <a:xfrm>
            <a:off x="1368725" y="143774"/>
            <a:ext cx="26396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4071668" y="195532"/>
            <a:ext cx="0" cy="14089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/>
              <p:cNvSpPr txBox="1"/>
              <p:nvPr/>
            </p:nvSpPr>
            <p:spPr>
              <a:xfrm>
                <a:off x="2553418" y="-63261"/>
                <a:ext cx="3296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h</m:t>
                      </m:r>
                    </m:oMath>
                  </m:oMathPara>
                </a14:m>
                <a:endPara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4" name="文本框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418" y="-63261"/>
                <a:ext cx="329642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/>
              <p:cNvSpPr txBox="1"/>
              <p:nvPr/>
            </p:nvSpPr>
            <p:spPr>
              <a:xfrm>
                <a:off x="4017033" y="779253"/>
                <a:ext cx="3553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𝑤</m:t>
                      </m:r>
                    </m:oMath>
                  </m:oMathPara>
                </a14:m>
                <a:endPara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5" name="文本框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033" y="779253"/>
                <a:ext cx="355354" cy="2539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/>
              <p:cNvSpPr txBox="1"/>
              <p:nvPr/>
            </p:nvSpPr>
            <p:spPr>
              <a:xfrm>
                <a:off x="2567795" y="1239327"/>
                <a:ext cx="5266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𝑠𝑢𝑏</m:t>
                          </m:r>
                        </m:sub>
                      </m:sSub>
                    </m:oMath>
                  </m:oMathPara>
                </a14:m>
                <a:endPara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7" name="文本框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795" y="1239327"/>
                <a:ext cx="526619" cy="2539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文本框 107"/>
              <p:cNvSpPr txBox="1"/>
              <p:nvPr/>
            </p:nvSpPr>
            <p:spPr>
              <a:xfrm>
                <a:off x="3398806" y="1236451"/>
                <a:ext cx="5266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𝑠𝑢𝑏</m:t>
                          </m:r>
                        </m:sub>
                      </m:sSub>
                    </m:oMath>
                  </m:oMathPara>
                </a14:m>
                <a:endPara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08" name="文本框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806" y="1236451"/>
                <a:ext cx="526619" cy="2539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/>
              <p:cNvSpPr txBox="1"/>
              <p:nvPr/>
            </p:nvSpPr>
            <p:spPr>
              <a:xfrm>
                <a:off x="1676399" y="1233577"/>
                <a:ext cx="5266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𝑠𝑢𝑏</m:t>
                          </m:r>
                        </m:sub>
                      </m:sSub>
                    </m:oMath>
                  </m:oMathPara>
                </a14:m>
                <a:endPara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9" name="文本框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399" y="1233577"/>
                <a:ext cx="526619" cy="25391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接箭头连接符 110"/>
          <p:cNvCxnSpPr/>
          <p:nvPr/>
        </p:nvCxnSpPr>
        <p:spPr>
          <a:xfrm>
            <a:off x="1771291" y="1547004"/>
            <a:ext cx="3335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2648310" y="1532627"/>
            <a:ext cx="3335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>
            <a:off x="3479321" y="1541254"/>
            <a:ext cx="3335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2055961" y="727493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······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06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1014</TotalTime>
  <Words>40</Words>
  <Application>Microsoft Office PowerPoint</Application>
  <PresentationFormat>自定义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廖 半导体</dc:creator>
  <cp:lastModifiedBy>廖 半导体</cp:lastModifiedBy>
  <cp:revision>18</cp:revision>
  <dcterms:created xsi:type="dcterms:W3CDTF">2019-03-25T03:30:42Z</dcterms:created>
  <dcterms:modified xsi:type="dcterms:W3CDTF">2019-03-31T12:27:05Z</dcterms:modified>
</cp:coreProperties>
</file>