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364163" cy="3617913"/>
  <p:notesSz cx="6858000" cy="9144000"/>
  <p:defaultTextStyle>
    <a:defPPr>
      <a:defRPr lang="zh-CN"/>
    </a:defPPr>
    <a:lvl1pPr marL="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0" userDrawn="1">
          <p15:clr>
            <a:srgbClr val="A4A3A4"/>
          </p15:clr>
        </p15:guide>
        <p15:guide id="2" pos="16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 半导体" initials="廖" lastIdx="1" clrIdx="0">
    <p:extLst>
      <p:ext uri="{19B8F6BF-5375-455C-9EA6-DF929625EA0E}">
        <p15:presenceInfo xmlns:p15="http://schemas.microsoft.com/office/powerpoint/2012/main" userId="7aa101a0d869d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" y="444"/>
      </p:cViewPr>
      <p:guideLst>
        <p:guide orient="horz" pos="1140"/>
        <p:guide pos="1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0853-AB6C-41D4-9825-3C73CDD0797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1143000"/>
            <a:ext cx="457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966B0-80DC-4382-B98E-A4152551D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7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592098"/>
            <a:ext cx="4559539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1900242"/>
            <a:ext cx="4023122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192620"/>
            <a:ext cx="1156648" cy="30660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192620"/>
            <a:ext cx="3402891" cy="306601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3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901967"/>
            <a:ext cx="4626591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2421155"/>
            <a:ext cx="4626591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/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963102"/>
            <a:ext cx="2279769" cy="22955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963102"/>
            <a:ext cx="2279769" cy="229553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92621"/>
            <a:ext cx="4626591" cy="6992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886891"/>
            <a:ext cx="2269292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1321543"/>
            <a:ext cx="2269292" cy="19437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886891"/>
            <a:ext cx="228046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1321543"/>
            <a:ext cx="2280468" cy="194379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9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41194"/>
            <a:ext cx="1730082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520913"/>
            <a:ext cx="2715608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085374"/>
            <a:ext cx="1730082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41194"/>
            <a:ext cx="1730082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520913"/>
            <a:ext cx="2715608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085374"/>
            <a:ext cx="1730082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192621"/>
            <a:ext cx="4626591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963102"/>
            <a:ext cx="4626591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3353270"/>
            <a:ext cx="120693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3353270"/>
            <a:ext cx="181040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3353270"/>
            <a:ext cx="1206937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82072" y="905164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2072" y="1533237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2072" y="2161310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2072" y="2789383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61308" y="595746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61308" y="1223819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61308" y="1851892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61308" y="2479965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161308" y="3108038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80508" y="1223819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80508" y="1851892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80508" y="2479965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94908" y="1851892"/>
            <a:ext cx="341746" cy="341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6"/>
            <a:endCxn id="8" idx="1"/>
          </p:cNvCxnSpPr>
          <p:nvPr/>
        </p:nvCxnSpPr>
        <p:spPr>
          <a:xfrm flipV="1">
            <a:off x="1223818" y="645794"/>
            <a:ext cx="987538" cy="4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6"/>
            <a:endCxn id="9" idx="1"/>
          </p:cNvCxnSpPr>
          <p:nvPr/>
        </p:nvCxnSpPr>
        <p:spPr>
          <a:xfrm>
            <a:off x="1223818" y="1076037"/>
            <a:ext cx="987538" cy="19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0"/>
          </p:cNvCxnSpPr>
          <p:nvPr/>
        </p:nvCxnSpPr>
        <p:spPr>
          <a:xfrm>
            <a:off x="1214582" y="1064491"/>
            <a:ext cx="1117599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1" idx="0"/>
          </p:cNvCxnSpPr>
          <p:nvPr/>
        </p:nvCxnSpPr>
        <p:spPr>
          <a:xfrm>
            <a:off x="1223818" y="1076037"/>
            <a:ext cx="1108363" cy="14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6"/>
            <a:endCxn id="12" idx="1"/>
          </p:cNvCxnSpPr>
          <p:nvPr/>
        </p:nvCxnSpPr>
        <p:spPr>
          <a:xfrm>
            <a:off x="1223818" y="1076037"/>
            <a:ext cx="987538" cy="208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6"/>
            <a:endCxn id="8" idx="2"/>
          </p:cNvCxnSpPr>
          <p:nvPr/>
        </p:nvCxnSpPr>
        <p:spPr>
          <a:xfrm flipV="1">
            <a:off x="1223818" y="766619"/>
            <a:ext cx="937490" cy="93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6"/>
            <a:endCxn id="9" idx="2"/>
          </p:cNvCxnSpPr>
          <p:nvPr/>
        </p:nvCxnSpPr>
        <p:spPr>
          <a:xfrm flipV="1">
            <a:off x="1223818" y="1394692"/>
            <a:ext cx="937490" cy="3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6"/>
            <a:endCxn id="10" idx="1"/>
          </p:cNvCxnSpPr>
          <p:nvPr/>
        </p:nvCxnSpPr>
        <p:spPr>
          <a:xfrm>
            <a:off x="1223818" y="1704110"/>
            <a:ext cx="987538" cy="19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11" idx="1"/>
          </p:cNvCxnSpPr>
          <p:nvPr/>
        </p:nvCxnSpPr>
        <p:spPr>
          <a:xfrm>
            <a:off x="1223818" y="1704110"/>
            <a:ext cx="987538" cy="82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" idx="6"/>
            <a:endCxn id="12" idx="0"/>
          </p:cNvCxnSpPr>
          <p:nvPr/>
        </p:nvCxnSpPr>
        <p:spPr>
          <a:xfrm>
            <a:off x="1223818" y="1704110"/>
            <a:ext cx="1108363" cy="14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6"/>
            <a:endCxn id="8" idx="3"/>
          </p:cNvCxnSpPr>
          <p:nvPr/>
        </p:nvCxnSpPr>
        <p:spPr>
          <a:xfrm flipV="1">
            <a:off x="1223818" y="887444"/>
            <a:ext cx="987538" cy="144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6"/>
            <a:endCxn id="9" idx="3"/>
          </p:cNvCxnSpPr>
          <p:nvPr/>
        </p:nvCxnSpPr>
        <p:spPr>
          <a:xfrm flipV="1">
            <a:off x="1223818" y="1515517"/>
            <a:ext cx="987538" cy="81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6"/>
            <a:endCxn id="10" idx="2"/>
          </p:cNvCxnSpPr>
          <p:nvPr/>
        </p:nvCxnSpPr>
        <p:spPr>
          <a:xfrm flipV="1">
            <a:off x="1223818" y="2022765"/>
            <a:ext cx="937490" cy="3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6"/>
            <a:endCxn id="11" idx="2"/>
          </p:cNvCxnSpPr>
          <p:nvPr/>
        </p:nvCxnSpPr>
        <p:spPr>
          <a:xfrm>
            <a:off x="1223818" y="2332183"/>
            <a:ext cx="937490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6"/>
            <a:endCxn id="12" idx="2"/>
          </p:cNvCxnSpPr>
          <p:nvPr/>
        </p:nvCxnSpPr>
        <p:spPr>
          <a:xfrm>
            <a:off x="1223818" y="2332183"/>
            <a:ext cx="937490" cy="94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6"/>
            <a:endCxn id="8" idx="4"/>
          </p:cNvCxnSpPr>
          <p:nvPr/>
        </p:nvCxnSpPr>
        <p:spPr>
          <a:xfrm flipV="1">
            <a:off x="1223818" y="937492"/>
            <a:ext cx="1108363" cy="202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6"/>
            <a:endCxn id="9" idx="4"/>
          </p:cNvCxnSpPr>
          <p:nvPr/>
        </p:nvCxnSpPr>
        <p:spPr>
          <a:xfrm flipV="1">
            <a:off x="1223818" y="1565565"/>
            <a:ext cx="1108363" cy="13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6"/>
            <a:endCxn id="10" idx="3"/>
          </p:cNvCxnSpPr>
          <p:nvPr/>
        </p:nvCxnSpPr>
        <p:spPr>
          <a:xfrm flipV="1">
            <a:off x="1223818" y="2143590"/>
            <a:ext cx="987538" cy="81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6"/>
            <a:endCxn id="11" idx="3"/>
          </p:cNvCxnSpPr>
          <p:nvPr/>
        </p:nvCxnSpPr>
        <p:spPr>
          <a:xfrm flipV="1">
            <a:off x="1223818" y="2771663"/>
            <a:ext cx="987538" cy="18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6"/>
            <a:endCxn id="12" idx="3"/>
          </p:cNvCxnSpPr>
          <p:nvPr/>
        </p:nvCxnSpPr>
        <p:spPr>
          <a:xfrm>
            <a:off x="1223818" y="2960256"/>
            <a:ext cx="987538" cy="43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" idx="6"/>
            <a:endCxn id="13" idx="0"/>
          </p:cNvCxnSpPr>
          <p:nvPr/>
        </p:nvCxnSpPr>
        <p:spPr>
          <a:xfrm>
            <a:off x="2503054" y="766619"/>
            <a:ext cx="104832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9" idx="6"/>
            <a:endCxn id="13" idx="1"/>
          </p:cNvCxnSpPr>
          <p:nvPr/>
        </p:nvCxnSpPr>
        <p:spPr>
          <a:xfrm flipV="1">
            <a:off x="2503054" y="1273867"/>
            <a:ext cx="927502" cy="12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0" idx="6"/>
            <a:endCxn id="13" idx="2"/>
          </p:cNvCxnSpPr>
          <p:nvPr/>
        </p:nvCxnSpPr>
        <p:spPr>
          <a:xfrm flipV="1">
            <a:off x="2503054" y="1394692"/>
            <a:ext cx="877454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" idx="6"/>
            <a:endCxn id="13" idx="3"/>
          </p:cNvCxnSpPr>
          <p:nvPr/>
        </p:nvCxnSpPr>
        <p:spPr>
          <a:xfrm flipV="1">
            <a:off x="2503054" y="1515517"/>
            <a:ext cx="927502" cy="113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2" idx="6"/>
            <a:endCxn id="13" idx="4"/>
          </p:cNvCxnSpPr>
          <p:nvPr/>
        </p:nvCxnSpPr>
        <p:spPr>
          <a:xfrm flipV="1">
            <a:off x="2503054" y="1565565"/>
            <a:ext cx="1048327" cy="17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" idx="6"/>
            <a:endCxn id="14" idx="0"/>
          </p:cNvCxnSpPr>
          <p:nvPr/>
        </p:nvCxnSpPr>
        <p:spPr>
          <a:xfrm>
            <a:off x="2503054" y="766619"/>
            <a:ext cx="1048327" cy="108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" idx="6"/>
            <a:endCxn id="14" idx="1"/>
          </p:cNvCxnSpPr>
          <p:nvPr/>
        </p:nvCxnSpPr>
        <p:spPr>
          <a:xfrm>
            <a:off x="2503054" y="1394692"/>
            <a:ext cx="9275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" idx="6"/>
            <a:endCxn id="14" idx="2"/>
          </p:cNvCxnSpPr>
          <p:nvPr/>
        </p:nvCxnSpPr>
        <p:spPr>
          <a:xfrm>
            <a:off x="2503054" y="2022765"/>
            <a:ext cx="87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" idx="6"/>
            <a:endCxn id="14" idx="3"/>
          </p:cNvCxnSpPr>
          <p:nvPr/>
        </p:nvCxnSpPr>
        <p:spPr>
          <a:xfrm flipV="1">
            <a:off x="2503054" y="2143590"/>
            <a:ext cx="9275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2" idx="6"/>
            <a:endCxn id="14" idx="4"/>
          </p:cNvCxnSpPr>
          <p:nvPr/>
        </p:nvCxnSpPr>
        <p:spPr>
          <a:xfrm flipV="1">
            <a:off x="2503054" y="2193638"/>
            <a:ext cx="1048327" cy="108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" idx="6"/>
            <a:endCxn id="15" idx="0"/>
          </p:cNvCxnSpPr>
          <p:nvPr/>
        </p:nvCxnSpPr>
        <p:spPr>
          <a:xfrm>
            <a:off x="2503054" y="766619"/>
            <a:ext cx="1048327" cy="17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9" idx="6"/>
            <a:endCxn id="15" idx="1"/>
          </p:cNvCxnSpPr>
          <p:nvPr/>
        </p:nvCxnSpPr>
        <p:spPr>
          <a:xfrm>
            <a:off x="2503054" y="1394692"/>
            <a:ext cx="927502" cy="113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" idx="6"/>
            <a:endCxn id="15" idx="2"/>
          </p:cNvCxnSpPr>
          <p:nvPr/>
        </p:nvCxnSpPr>
        <p:spPr>
          <a:xfrm>
            <a:off x="2503054" y="2022765"/>
            <a:ext cx="877454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2" idx="6"/>
            <a:endCxn id="15" idx="4"/>
          </p:cNvCxnSpPr>
          <p:nvPr/>
        </p:nvCxnSpPr>
        <p:spPr>
          <a:xfrm flipV="1">
            <a:off x="2503054" y="2821711"/>
            <a:ext cx="104832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" idx="6"/>
            <a:endCxn id="15" idx="3"/>
          </p:cNvCxnSpPr>
          <p:nvPr/>
        </p:nvCxnSpPr>
        <p:spPr>
          <a:xfrm>
            <a:off x="2503054" y="2650838"/>
            <a:ext cx="927502" cy="12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3" idx="6"/>
            <a:endCxn id="16" idx="1"/>
          </p:cNvCxnSpPr>
          <p:nvPr/>
        </p:nvCxnSpPr>
        <p:spPr>
          <a:xfrm>
            <a:off x="3722254" y="1394692"/>
            <a:ext cx="6227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4" idx="6"/>
            <a:endCxn id="16" idx="2"/>
          </p:cNvCxnSpPr>
          <p:nvPr/>
        </p:nvCxnSpPr>
        <p:spPr>
          <a:xfrm>
            <a:off x="3722254" y="2022765"/>
            <a:ext cx="57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5" idx="6"/>
            <a:endCxn id="16" idx="3"/>
          </p:cNvCxnSpPr>
          <p:nvPr/>
        </p:nvCxnSpPr>
        <p:spPr>
          <a:xfrm flipV="1">
            <a:off x="3722254" y="2143590"/>
            <a:ext cx="622702" cy="5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4" idx="2"/>
          </p:cNvCxnSpPr>
          <p:nvPr/>
        </p:nvCxnSpPr>
        <p:spPr>
          <a:xfrm>
            <a:off x="568036" y="1076037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68036" y="1704110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568036" y="2332183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568036" y="2960256"/>
            <a:ext cx="31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797105" y="25661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076341" y="25906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隐含层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3297144" y="25906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隐含层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4211544" y="26347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/>
              <p:cNvSpPr txBox="1"/>
              <p:nvPr/>
            </p:nvSpPr>
            <p:spPr>
              <a:xfrm>
                <a:off x="334261" y="810575"/>
                <a:ext cx="3813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1" y="810575"/>
                <a:ext cx="381323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/>
              <p:cNvSpPr txBox="1"/>
              <p:nvPr/>
            </p:nvSpPr>
            <p:spPr>
              <a:xfrm>
                <a:off x="339729" y="1387630"/>
                <a:ext cx="3813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9" y="1387630"/>
                <a:ext cx="381323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/>
              <p:cNvSpPr txBox="1"/>
              <p:nvPr/>
            </p:nvSpPr>
            <p:spPr>
              <a:xfrm>
                <a:off x="339729" y="2046985"/>
                <a:ext cx="384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9" y="2046985"/>
                <a:ext cx="384464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/>
              <p:cNvSpPr txBox="1"/>
              <p:nvPr/>
            </p:nvSpPr>
            <p:spPr>
              <a:xfrm>
                <a:off x="351759" y="2675057"/>
                <a:ext cx="39414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9" y="2675057"/>
                <a:ext cx="394146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文本框 144"/>
          <p:cNvSpPr txBox="1"/>
          <p:nvPr/>
        </p:nvSpPr>
        <p:spPr>
          <a:xfrm>
            <a:off x="2672493" y="26146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···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57168" y="2230138"/>
            <a:ext cx="285948" cy="57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</a:p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</a:p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5</cp:revision>
  <dcterms:created xsi:type="dcterms:W3CDTF">2019-03-07T07:18:24Z</dcterms:created>
  <dcterms:modified xsi:type="dcterms:W3CDTF">2019-03-07T07:55:18Z</dcterms:modified>
</cp:coreProperties>
</file>