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4597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484" y="1122363"/>
            <a:ext cx="7190820" cy="2387600"/>
          </a:xfrm>
        </p:spPr>
        <p:txBody>
          <a:bodyPr anchor="b"/>
          <a:lstStyle>
            <a:lvl1pPr algn="ctr">
              <a:defRPr sz="5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474" y="3602038"/>
            <a:ext cx="6344841" cy="1655762"/>
          </a:xfrm>
        </p:spPr>
        <p:txBody>
          <a:bodyPr/>
          <a:lstStyle>
            <a:lvl1pPr marL="0" indent="0" algn="ctr">
              <a:buNone/>
              <a:defRPr sz="2220"/>
            </a:lvl1pPr>
            <a:lvl2pPr marL="423001" indent="0" algn="ctr">
              <a:buNone/>
              <a:defRPr sz="1850"/>
            </a:lvl2pPr>
            <a:lvl3pPr marL="846003" indent="0" algn="ctr">
              <a:buNone/>
              <a:defRPr sz="1665"/>
            </a:lvl3pPr>
            <a:lvl4pPr marL="1269004" indent="0" algn="ctr">
              <a:buNone/>
              <a:defRPr sz="1480"/>
            </a:lvl4pPr>
            <a:lvl5pPr marL="1692006" indent="0" algn="ctr">
              <a:buNone/>
              <a:defRPr sz="1480"/>
            </a:lvl5pPr>
            <a:lvl6pPr marL="2115007" indent="0" algn="ctr">
              <a:buNone/>
              <a:defRPr sz="1480"/>
            </a:lvl6pPr>
            <a:lvl7pPr marL="2538009" indent="0" algn="ctr">
              <a:buNone/>
              <a:defRPr sz="1480"/>
            </a:lvl7pPr>
            <a:lvl8pPr marL="2961010" indent="0" algn="ctr">
              <a:buNone/>
              <a:defRPr sz="1480"/>
            </a:lvl8pPr>
            <a:lvl9pPr marL="3384012" indent="0" algn="ctr">
              <a:buNone/>
              <a:defRPr sz="148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25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1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4036" y="365125"/>
            <a:ext cx="1824142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611" y="365125"/>
            <a:ext cx="536667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8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05" y="1709740"/>
            <a:ext cx="7296567" cy="2852737"/>
          </a:xfrm>
        </p:spPr>
        <p:txBody>
          <a:bodyPr anchor="b"/>
          <a:lstStyle>
            <a:lvl1pPr>
              <a:defRPr sz="555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205" y="4589465"/>
            <a:ext cx="7296567" cy="1500187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/>
                </a:solidFill>
              </a:defRPr>
            </a:lvl1pPr>
            <a:lvl2pPr marL="423001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846003" indent="0">
              <a:buNone/>
              <a:defRPr sz="1665">
                <a:solidFill>
                  <a:schemeClr val="tx1">
                    <a:tint val="75000"/>
                  </a:schemeClr>
                </a:solidFill>
              </a:defRPr>
            </a:lvl3pPr>
            <a:lvl4pPr marL="1269004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4pPr>
            <a:lvl5pPr marL="1692006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5pPr>
            <a:lvl6pPr marL="2115007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6pPr>
            <a:lvl7pPr marL="2538009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7pPr>
            <a:lvl8pPr marL="296101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8pPr>
            <a:lvl9pPr marL="338401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4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610" y="1825625"/>
            <a:ext cx="359541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768" y="1825625"/>
            <a:ext cx="359541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4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365127"/>
            <a:ext cx="7296567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713" y="1681163"/>
            <a:ext cx="3578886" cy="823912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713" y="2505075"/>
            <a:ext cx="357888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768" y="1681163"/>
            <a:ext cx="3596512" cy="823912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3001" indent="0">
              <a:buNone/>
              <a:defRPr sz="1850" b="1"/>
            </a:lvl2pPr>
            <a:lvl3pPr marL="846003" indent="0">
              <a:buNone/>
              <a:defRPr sz="1665" b="1"/>
            </a:lvl3pPr>
            <a:lvl4pPr marL="1269004" indent="0">
              <a:buNone/>
              <a:defRPr sz="1480" b="1"/>
            </a:lvl4pPr>
            <a:lvl5pPr marL="1692006" indent="0">
              <a:buNone/>
              <a:defRPr sz="1480" b="1"/>
            </a:lvl5pPr>
            <a:lvl6pPr marL="2115007" indent="0">
              <a:buNone/>
              <a:defRPr sz="1480" b="1"/>
            </a:lvl6pPr>
            <a:lvl7pPr marL="2538009" indent="0">
              <a:buNone/>
              <a:defRPr sz="1480" b="1"/>
            </a:lvl7pPr>
            <a:lvl8pPr marL="2961010" indent="0">
              <a:buNone/>
              <a:defRPr sz="1480" b="1"/>
            </a:lvl8pPr>
            <a:lvl9pPr marL="3384012" indent="0">
              <a:buNone/>
              <a:defRPr sz="14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2768" y="2505075"/>
            <a:ext cx="3596512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6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1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457200"/>
            <a:ext cx="2728502" cy="1600200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512" y="987427"/>
            <a:ext cx="4282768" cy="4873625"/>
          </a:xfrm>
        </p:spPr>
        <p:txBody>
          <a:bodyPr/>
          <a:lstStyle>
            <a:lvl1pPr>
              <a:defRPr sz="2961"/>
            </a:lvl1pPr>
            <a:lvl2pPr>
              <a:defRPr sz="2591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712" y="2057400"/>
            <a:ext cx="2728502" cy="3811588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12" y="457200"/>
            <a:ext cx="2728502" cy="1600200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6512" y="987427"/>
            <a:ext cx="4282768" cy="4873625"/>
          </a:xfrm>
        </p:spPr>
        <p:txBody>
          <a:bodyPr anchor="t"/>
          <a:lstStyle>
            <a:lvl1pPr marL="0" indent="0">
              <a:buNone/>
              <a:defRPr sz="2961"/>
            </a:lvl1pPr>
            <a:lvl2pPr marL="423001" indent="0">
              <a:buNone/>
              <a:defRPr sz="2591"/>
            </a:lvl2pPr>
            <a:lvl3pPr marL="846003" indent="0">
              <a:buNone/>
              <a:defRPr sz="2220"/>
            </a:lvl3pPr>
            <a:lvl4pPr marL="1269004" indent="0">
              <a:buNone/>
              <a:defRPr sz="1850"/>
            </a:lvl4pPr>
            <a:lvl5pPr marL="1692006" indent="0">
              <a:buNone/>
              <a:defRPr sz="1850"/>
            </a:lvl5pPr>
            <a:lvl6pPr marL="2115007" indent="0">
              <a:buNone/>
              <a:defRPr sz="1850"/>
            </a:lvl6pPr>
            <a:lvl7pPr marL="2538009" indent="0">
              <a:buNone/>
              <a:defRPr sz="1850"/>
            </a:lvl7pPr>
            <a:lvl8pPr marL="2961010" indent="0">
              <a:buNone/>
              <a:defRPr sz="1850"/>
            </a:lvl8pPr>
            <a:lvl9pPr marL="3384012" indent="0">
              <a:buNone/>
              <a:defRPr sz="18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712" y="2057400"/>
            <a:ext cx="2728502" cy="3811588"/>
          </a:xfrm>
        </p:spPr>
        <p:txBody>
          <a:bodyPr/>
          <a:lstStyle>
            <a:lvl1pPr marL="0" indent="0">
              <a:buNone/>
              <a:defRPr sz="1480"/>
            </a:lvl1pPr>
            <a:lvl2pPr marL="423001" indent="0">
              <a:buNone/>
              <a:defRPr sz="1295"/>
            </a:lvl2pPr>
            <a:lvl3pPr marL="846003" indent="0">
              <a:buNone/>
              <a:defRPr sz="1110"/>
            </a:lvl3pPr>
            <a:lvl4pPr marL="1269004" indent="0">
              <a:buNone/>
              <a:defRPr sz="925"/>
            </a:lvl4pPr>
            <a:lvl5pPr marL="1692006" indent="0">
              <a:buNone/>
              <a:defRPr sz="925"/>
            </a:lvl5pPr>
            <a:lvl6pPr marL="2115007" indent="0">
              <a:buNone/>
              <a:defRPr sz="925"/>
            </a:lvl6pPr>
            <a:lvl7pPr marL="2538009" indent="0">
              <a:buNone/>
              <a:defRPr sz="925"/>
            </a:lvl7pPr>
            <a:lvl8pPr marL="2961010" indent="0">
              <a:buNone/>
              <a:defRPr sz="925"/>
            </a:lvl8pPr>
            <a:lvl9pPr marL="3384012" indent="0">
              <a:buNone/>
              <a:defRPr sz="92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2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611" y="365127"/>
            <a:ext cx="72965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611" y="1825625"/>
            <a:ext cx="72965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611" y="6356352"/>
            <a:ext cx="190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C4E2-5D61-43CF-849D-DBABE6A22F79}" type="datetimeFigureOut">
              <a:rPr lang="zh-CN" altLang="en-US" smtClean="0"/>
              <a:t>2019/3/6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2305" y="6356352"/>
            <a:ext cx="2855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4725" y="6356352"/>
            <a:ext cx="19034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45EF-DB0A-46D3-AF84-706875FD14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8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46003" rtl="0" eaLnBrk="1" latinLnBrk="0" hangingPunct="1">
        <a:lnSpc>
          <a:spcPct val="90000"/>
        </a:lnSpc>
        <a:spcBef>
          <a:spcPct val="0"/>
        </a:spcBef>
        <a:buNone/>
        <a:defRPr sz="40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501" indent="-211501" algn="l" defTabSz="846003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1" kern="1200">
          <a:solidFill>
            <a:schemeClr val="tx1"/>
          </a:solidFill>
          <a:latin typeface="+mn-lt"/>
          <a:ea typeface="+mn-ea"/>
          <a:cs typeface="+mn-cs"/>
        </a:defRPr>
      </a:lvl1pPr>
      <a:lvl2pPr marL="63450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504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505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506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508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9509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2511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5512" indent="-211501" algn="l" defTabSz="846003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3001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6003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9004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2006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5007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8009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1010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4012" algn="l" defTabSz="846003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777083" y="823913"/>
            <a:ext cx="3262313" cy="124378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934244" y="981077"/>
            <a:ext cx="2038350" cy="68103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058070" y="1114427"/>
            <a:ext cx="704850" cy="390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卷积层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010569" y="1114427"/>
            <a:ext cx="857250" cy="390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激活函数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115469" y="1114427"/>
            <a:ext cx="857250" cy="390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汇聚层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220370" y="1309689"/>
            <a:ext cx="857250" cy="390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全连接层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400969" y="1771651"/>
            <a:ext cx="1028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643857" y="1790702"/>
            <a:ext cx="54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39296" y="1633537"/>
            <a:ext cx="6191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286920" y="1633539"/>
            <a:ext cx="54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306094" y="1805761"/>
            <a:ext cx="6191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77532" y="1805763"/>
            <a:ext cx="54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53219" y="1504951"/>
            <a:ext cx="423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</p:cNvCxnSpPr>
          <p:nvPr/>
        </p:nvCxnSpPr>
        <p:spPr>
          <a:xfrm>
            <a:off x="4056062" y="1504949"/>
            <a:ext cx="1643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/>
          </p:cNvCxnSpPr>
          <p:nvPr/>
        </p:nvCxnSpPr>
        <p:spPr>
          <a:xfrm>
            <a:off x="1771253" y="1321594"/>
            <a:ext cx="245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16" idx="3"/>
          </p:cNvCxnSpPr>
          <p:nvPr/>
        </p:nvCxnSpPr>
        <p:spPr>
          <a:xfrm>
            <a:off x="2972596" y="1321597"/>
            <a:ext cx="142875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136775" y="2062551"/>
            <a:ext cx="54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7" idx="3"/>
          </p:cNvCxnSpPr>
          <p:nvPr/>
        </p:nvCxnSpPr>
        <p:spPr>
          <a:xfrm flipV="1">
            <a:off x="5077621" y="1504951"/>
            <a:ext cx="301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72442" y="1227952"/>
            <a:ext cx="514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122168" y="1227950"/>
            <a:ext cx="746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18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 半导体</dc:creator>
  <cp:lastModifiedBy>廖 半导体</cp:lastModifiedBy>
  <cp:revision>7</cp:revision>
  <cp:lastPrinted>2019-03-06T07:45:26Z</cp:lastPrinted>
  <dcterms:created xsi:type="dcterms:W3CDTF">2019-03-06T07:04:36Z</dcterms:created>
  <dcterms:modified xsi:type="dcterms:W3CDTF">2019-03-06T08:28:28Z</dcterms:modified>
</cp:coreProperties>
</file>