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5364163" cy="2178050"/>
  <p:notesSz cx="6858000" cy="9144000"/>
  <p:defaultTextStyle>
    <a:defPPr>
      <a:defRPr lang="zh-CN"/>
    </a:defPPr>
    <a:lvl1pPr marL="0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1pPr>
    <a:lvl2pPr marL="215570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2pPr>
    <a:lvl3pPr marL="431140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3pPr>
    <a:lvl4pPr marL="64670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4pPr>
    <a:lvl5pPr marL="86227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5pPr>
    <a:lvl6pPr marL="107784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6pPr>
    <a:lvl7pPr marL="129341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7pPr>
    <a:lvl8pPr marL="1508989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8pPr>
    <a:lvl9pPr marL="1724558" algn="l" defTabSz="431140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169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廖 半导体" initials="廖" lastIdx="1" clrIdx="0">
    <p:extLst>
      <p:ext uri="{19B8F6BF-5375-455C-9EA6-DF929625EA0E}">
        <p15:presenceInfo xmlns:p15="http://schemas.microsoft.com/office/powerpoint/2012/main" userId="7aa101a0d869d4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3" autoAdjust="0"/>
    <p:restoredTop sz="94660"/>
  </p:normalViewPr>
  <p:slideViewPr>
    <p:cSldViewPr snapToGrid="0">
      <p:cViewPr>
        <p:scale>
          <a:sx n="200" d="100"/>
          <a:sy n="200" d="100"/>
        </p:scale>
        <p:origin x="540" y="1152"/>
      </p:cViewPr>
      <p:guideLst>
        <p:guide orient="horz" pos="686"/>
        <p:guide pos="16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D0853-AB6C-41D4-9825-3C73CDD0797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369888" y="1143000"/>
            <a:ext cx="75977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966B0-80DC-4382-B98E-A4152551D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37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1pPr>
    <a:lvl2pPr marL="215570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2pPr>
    <a:lvl3pPr marL="431140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3pPr>
    <a:lvl4pPr marL="64670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4pPr>
    <a:lvl5pPr marL="86227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5pPr>
    <a:lvl6pPr marL="107784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6pPr>
    <a:lvl7pPr marL="129341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7pPr>
    <a:lvl8pPr marL="1508989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8pPr>
    <a:lvl9pPr marL="1724558" algn="l" defTabSz="431140" rtl="0" eaLnBrk="1" latinLnBrk="0" hangingPunct="1">
      <a:defRPr sz="5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21" y="356454"/>
            <a:ext cx="4023122" cy="758284"/>
          </a:xfrm>
        </p:spPr>
        <p:txBody>
          <a:bodyPr anchor="b"/>
          <a:lstStyle>
            <a:lvl1pPr algn="ctr">
              <a:defRPr sz="190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21" y="1143980"/>
            <a:ext cx="4023122" cy="525858"/>
          </a:xfrm>
        </p:spPr>
        <p:txBody>
          <a:bodyPr/>
          <a:lstStyle>
            <a:lvl1pPr marL="0" indent="0" algn="ctr">
              <a:buNone/>
              <a:defRPr sz="762"/>
            </a:lvl1pPr>
            <a:lvl2pPr marL="145207" indent="0" algn="ctr">
              <a:buNone/>
              <a:defRPr sz="635"/>
            </a:lvl2pPr>
            <a:lvl3pPr marL="290413" indent="0" algn="ctr">
              <a:buNone/>
              <a:defRPr sz="572"/>
            </a:lvl3pPr>
            <a:lvl4pPr marL="435620" indent="0" algn="ctr">
              <a:buNone/>
              <a:defRPr sz="508"/>
            </a:lvl4pPr>
            <a:lvl5pPr marL="580827" indent="0" algn="ctr">
              <a:buNone/>
              <a:defRPr sz="508"/>
            </a:lvl5pPr>
            <a:lvl6pPr marL="726034" indent="0" algn="ctr">
              <a:buNone/>
              <a:defRPr sz="508"/>
            </a:lvl6pPr>
            <a:lvl7pPr marL="871240" indent="0" algn="ctr">
              <a:buNone/>
              <a:defRPr sz="508"/>
            </a:lvl7pPr>
            <a:lvl8pPr marL="1016447" indent="0" algn="ctr">
              <a:buNone/>
              <a:defRPr sz="508"/>
            </a:lvl8pPr>
            <a:lvl9pPr marL="1161654" indent="0" algn="ctr">
              <a:buNone/>
              <a:defRPr sz="508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37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2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38729" y="115961"/>
            <a:ext cx="1156648" cy="184579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786" y="115961"/>
            <a:ext cx="3402891" cy="184579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9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8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92" y="543000"/>
            <a:ext cx="4626591" cy="906008"/>
          </a:xfrm>
        </p:spPr>
        <p:txBody>
          <a:bodyPr anchor="b"/>
          <a:lstStyle>
            <a:lvl1pPr>
              <a:defRPr sz="190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992" y="1457580"/>
            <a:ext cx="4626591" cy="476448"/>
          </a:xfrm>
        </p:spPr>
        <p:txBody>
          <a:bodyPr/>
          <a:lstStyle>
            <a:lvl1pPr marL="0" indent="0">
              <a:buNone/>
              <a:defRPr sz="762">
                <a:solidFill>
                  <a:schemeClr val="tx1">
                    <a:tint val="75000"/>
                  </a:schemeClr>
                </a:solidFill>
              </a:defRPr>
            </a:lvl1pPr>
            <a:lvl2pPr marL="145207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2pPr>
            <a:lvl3pPr marL="290413" indent="0">
              <a:buNone/>
              <a:defRPr sz="572">
                <a:solidFill>
                  <a:schemeClr val="tx1">
                    <a:tint val="75000"/>
                  </a:schemeClr>
                </a:solidFill>
              </a:defRPr>
            </a:lvl3pPr>
            <a:lvl4pPr marL="435620" indent="0">
              <a:buNone/>
              <a:defRPr sz="508">
                <a:solidFill>
                  <a:schemeClr val="tx1">
                    <a:tint val="75000"/>
                  </a:schemeClr>
                </a:solidFill>
              </a:defRPr>
            </a:lvl4pPr>
            <a:lvl5pPr marL="580827" indent="0">
              <a:buNone/>
              <a:defRPr sz="508">
                <a:solidFill>
                  <a:schemeClr val="tx1">
                    <a:tint val="75000"/>
                  </a:schemeClr>
                </a:solidFill>
              </a:defRPr>
            </a:lvl5pPr>
            <a:lvl6pPr marL="726034" indent="0">
              <a:buNone/>
              <a:defRPr sz="508">
                <a:solidFill>
                  <a:schemeClr val="tx1">
                    <a:tint val="75000"/>
                  </a:schemeClr>
                </a:solidFill>
              </a:defRPr>
            </a:lvl6pPr>
            <a:lvl7pPr marL="871240" indent="0">
              <a:buNone/>
              <a:defRPr sz="508">
                <a:solidFill>
                  <a:schemeClr val="tx1">
                    <a:tint val="75000"/>
                  </a:schemeClr>
                </a:solidFill>
              </a:defRPr>
            </a:lvl7pPr>
            <a:lvl8pPr marL="1016447" indent="0">
              <a:buNone/>
              <a:defRPr sz="508">
                <a:solidFill>
                  <a:schemeClr val="tx1">
                    <a:tint val="75000"/>
                  </a:schemeClr>
                </a:solidFill>
              </a:defRPr>
            </a:lvl8pPr>
            <a:lvl9pPr marL="1161654" indent="0">
              <a:buNone/>
              <a:defRPr sz="5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9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786" y="579805"/>
            <a:ext cx="2279769" cy="138195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5608" y="579805"/>
            <a:ext cx="2279769" cy="138195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115961"/>
            <a:ext cx="4626591" cy="4209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485" y="533925"/>
            <a:ext cx="2269292" cy="26166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207" indent="0">
              <a:buNone/>
              <a:defRPr sz="635" b="1"/>
            </a:lvl2pPr>
            <a:lvl3pPr marL="290413" indent="0">
              <a:buNone/>
              <a:defRPr sz="572" b="1"/>
            </a:lvl3pPr>
            <a:lvl4pPr marL="435620" indent="0">
              <a:buNone/>
              <a:defRPr sz="508" b="1"/>
            </a:lvl4pPr>
            <a:lvl5pPr marL="580827" indent="0">
              <a:buNone/>
              <a:defRPr sz="508" b="1"/>
            </a:lvl5pPr>
            <a:lvl6pPr marL="726034" indent="0">
              <a:buNone/>
              <a:defRPr sz="508" b="1"/>
            </a:lvl6pPr>
            <a:lvl7pPr marL="871240" indent="0">
              <a:buNone/>
              <a:defRPr sz="508" b="1"/>
            </a:lvl7pPr>
            <a:lvl8pPr marL="1016447" indent="0">
              <a:buNone/>
              <a:defRPr sz="508" b="1"/>
            </a:lvl8pPr>
            <a:lvl9pPr marL="1161654" indent="0">
              <a:buNone/>
              <a:defRPr sz="508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485" y="795593"/>
            <a:ext cx="2269292" cy="11701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5607" y="533925"/>
            <a:ext cx="2280468" cy="26166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207" indent="0">
              <a:buNone/>
              <a:defRPr sz="635" b="1"/>
            </a:lvl2pPr>
            <a:lvl3pPr marL="290413" indent="0">
              <a:buNone/>
              <a:defRPr sz="572" b="1"/>
            </a:lvl3pPr>
            <a:lvl4pPr marL="435620" indent="0">
              <a:buNone/>
              <a:defRPr sz="508" b="1"/>
            </a:lvl4pPr>
            <a:lvl5pPr marL="580827" indent="0">
              <a:buNone/>
              <a:defRPr sz="508" b="1"/>
            </a:lvl5pPr>
            <a:lvl6pPr marL="726034" indent="0">
              <a:buNone/>
              <a:defRPr sz="508" b="1"/>
            </a:lvl6pPr>
            <a:lvl7pPr marL="871240" indent="0">
              <a:buNone/>
              <a:defRPr sz="508" b="1"/>
            </a:lvl7pPr>
            <a:lvl8pPr marL="1016447" indent="0">
              <a:buNone/>
              <a:defRPr sz="508" b="1"/>
            </a:lvl8pPr>
            <a:lvl9pPr marL="1161654" indent="0">
              <a:buNone/>
              <a:defRPr sz="508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15607" y="795593"/>
            <a:ext cx="2280468" cy="11701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7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3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145203"/>
            <a:ext cx="1730082" cy="508212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468" y="313599"/>
            <a:ext cx="2715608" cy="154782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653415"/>
            <a:ext cx="1730082" cy="1210532"/>
          </a:xfrm>
        </p:spPr>
        <p:txBody>
          <a:bodyPr/>
          <a:lstStyle>
            <a:lvl1pPr marL="0" indent="0">
              <a:buNone/>
              <a:defRPr sz="508"/>
            </a:lvl1pPr>
            <a:lvl2pPr marL="145207" indent="0">
              <a:buNone/>
              <a:defRPr sz="445"/>
            </a:lvl2pPr>
            <a:lvl3pPr marL="290413" indent="0">
              <a:buNone/>
              <a:defRPr sz="381"/>
            </a:lvl3pPr>
            <a:lvl4pPr marL="435620" indent="0">
              <a:buNone/>
              <a:defRPr sz="318"/>
            </a:lvl4pPr>
            <a:lvl5pPr marL="580827" indent="0">
              <a:buNone/>
              <a:defRPr sz="318"/>
            </a:lvl5pPr>
            <a:lvl6pPr marL="726034" indent="0">
              <a:buNone/>
              <a:defRPr sz="318"/>
            </a:lvl6pPr>
            <a:lvl7pPr marL="871240" indent="0">
              <a:buNone/>
              <a:defRPr sz="318"/>
            </a:lvl7pPr>
            <a:lvl8pPr marL="1016447" indent="0">
              <a:buNone/>
              <a:defRPr sz="318"/>
            </a:lvl8pPr>
            <a:lvl9pPr marL="1161654" indent="0">
              <a:buNone/>
              <a:defRPr sz="31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4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145203"/>
            <a:ext cx="1730082" cy="508212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0468" y="313599"/>
            <a:ext cx="2715608" cy="1547827"/>
          </a:xfrm>
        </p:spPr>
        <p:txBody>
          <a:bodyPr anchor="t"/>
          <a:lstStyle>
            <a:lvl1pPr marL="0" indent="0">
              <a:buNone/>
              <a:defRPr sz="1016"/>
            </a:lvl1pPr>
            <a:lvl2pPr marL="145207" indent="0">
              <a:buNone/>
              <a:defRPr sz="889"/>
            </a:lvl2pPr>
            <a:lvl3pPr marL="290413" indent="0">
              <a:buNone/>
              <a:defRPr sz="762"/>
            </a:lvl3pPr>
            <a:lvl4pPr marL="435620" indent="0">
              <a:buNone/>
              <a:defRPr sz="635"/>
            </a:lvl4pPr>
            <a:lvl5pPr marL="580827" indent="0">
              <a:buNone/>
              <a:defRPr sz="635"/>
            </a:lvl5pPr>
            <a:lvl6pPr marL="726034" indent="0">
              <a:buNone/>
              <a:defRPr sz="635"/>
            </a:lvl6pPr>
            <a:lvl7pPr marL="871240" indent="0">
              <a:buNone/>
              <a:defRPr sz="635"/>
            </a:lvl7pPr>
            <a:lvl8pPr marL="1016447" indent="0">
              <a:buNone/>
              <a:defRPr sz="635"/>
            </a:lvl8pPr>
            <a:lvl9pPr marL="1161654" indent="0">
              <a:buNone/>
              <a:defRPr sz="63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653415"/>
            <a:ext cx="1730082" cy="1210532"/>
          </a:xfrm>
        </p:spPr>
        <p:txBody>
          <a:bodyPr/>
          <a:lstStyle>
            <a:lvl1pPr marL="0" indent="0">
              <a:buNone/>
              <a:defRPr sz="508"/>
            </a:lvl1pPr>
            <a:lvl2pPr marL="145207" indent="0">
              <a:buNone/>
              <a:defRPr sz="445"/>
            </a:lvl2pPr>
            <a:lvl3pPr marL="290413" indent="0">
              <a:buNone/>
              <a:defRPr sz="381"/>
            </a:lvl3pPr>
            <a:lvl4pPr marL="435620" indent="0">
              <a:buNone/>
              <a:defRPr sz="318"/>
            </a:lvl4pPr>
            <a:lvl5pPr marL="580827" indent="0">
              <a:buNone/>
              <a:defRPr sz="318"/>
            </a:lvl5pPr>
            <a:lvl6pPr marL="726034" indent="0">
              <a:buNone/>
              <a:defRPr sz="318"/>
            </a:lvl6pPr>
            <a:lvl7pPr marL="871240" indent="0">
              <a:buNone/>
              <a:defRPr sz="318"/>
            </a:lvl7pPr>
            <a:lvl8pPr marL="1016447" indent="0">
              <a:buNone/>
              <a:defRPr sz="318"/>
            </a:lvl8pPr>
            <a:lvl9pPr marL="1161654" indent="0">
              <a:buNone/>
              <a:defRPr sz="31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4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786" y="115961"/>
            <a:ext cx="4626591" cy="420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786" y="579805"/>
            <a:ext cx="4626591" cy="1381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786" y="2018730"/>
            <a:ext cx="1206937" cy="11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5316-33EB-4830-8847-E66305F340A5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6879" y="2018730"/>
            <a:ext cx="1810405" cy="11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8440" y="2018730"/>
            <a:ext cx="1206937" cy="11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FBAA-A83D-4A57-9D45-44EA9503C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35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90413" rtl="0" eaLnBrk="1" latinLnBrk="0" hangingPunct="1">
        <a:lnSpc>
          <a:spcPct val="90000"/>
        </a:lnSpc>
        <a:spcBef>
          <a:spcPct val="0"/>
        </a:spcBef>
        <a:buNone/>
        <a:defRPr sz="1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603" indent="-72603" algn="l" defTabSz="290413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1pPr>
      <a:lvl2pPr marL="217810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762" kern="1200">
          <a:solidFill>
            <a:schemeClr val="tx1"/>
          </a:solidFill>
          <a:latin typeface="+mn-lt"/>
          <a:ea typeface="+mn-ea"/>
          <a:cs typeface="+mn-cs"/>
        </a:defRPr>
      </a:lvl2pPr>
      <a:lvl3pPr marL="363017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635" kern="1200">
          <a:solidFill>
            <a:schemeClr val="tx1"/>
          </a:solidFill>
          <a:latin typeface="+mn-lt"/>
          <a:ea typeface="+mn-ea"/>
          <a:cs typeface="+mn-cs"/>
        </a:defRPr>
      </a:lvl3pPr>
      <a:lvl4pPr marL="508224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653430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98637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844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9050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4257" indent="-72603" algn="l" defTabSz="290413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207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413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620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827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6034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1240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447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654" algn="l" defTabSz="290413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箭头连接符 35"/>
          <p:cNvCxnSpPr/>
          <p:nvPr/>
        </p:nvCxnSpPr>
        <p:spPr>
          <a:xfrm flipV="1">
            <a:off x="3596649" y="1089402"/>
            <a:ext cx="7663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363009" y="951136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/>
              <p:cNvSpPr txBox="1"/>
              <p:nvPr/>
            </p:nvSpPr>
            <p:spPr>
              <a:xfrm>
                <a:off x="333123" y="373112"/>
                <a:ext cx="34765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3" y="373112"/>
                <a:ext cx="347659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/>
              <p:cNvSpPr txBox="1"/>
              <p:nvPr/>
            </p:nvSpPr>
            <p:spPr>
              <a:xfrm>
                <a:off x="332781" y="926811"/>
                <a:ext cx="3508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81" y="926811"/>
                <a:ext cx="350802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/>
              <p:cNvSpPr txBox="1"/>
              <p:nvPr/>
            </p:nvSpPr>
            <p:spPr>
              <a:xfrm>
                <a:off x="332781" y="1491173"/>
                <a:ext cx="3508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81" y="1491173"/>
                <a:ext cx="350802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/>
          <p:cNvSpPr/>
          <p:nvPr/>
        </p:nvSpPr>
        <p:spPr>
          <a:xfrm>
            <a:off x="1371601" y="78747"/>
            <a:ext cx="469863" cy="4698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71601" y="882326"/>
            <a:ext cx="469863" cy="4698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69000" y="1649088"/>
            <a:ext cx="469863" cy="4698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288214" y="435934"/>
            <a:ext cx="469863" cy="4698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288214" y="1239513"/>
            <a:ext cx="469863" cy="4698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90262" y="854474"/>
            <a:ext cx="469863" cy="4698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19126" y="488663"/>
            <a:ext cx="61913" cy="619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9125" y="1033572"/>
            <a:ext cx="61913" cy="619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19125" y="1587175"/>
            <a:ext cx="61913" cy="619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4" idx="6"/>
            <a:endCxn id="2" idx="1"/>
          </p:cNvCxnSpPr>
          <p:nvPr/>
        </p:nvCxnSpPr>
        <p:spPr>
          <a:xfrm flipV="1">
            <a:off x="681038" y="147557"/>
            <a:ext cx="759372" cy="37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12" idx="1"/>
          </p:cNvCxnSpPr>
          <p:nvPr/>
        </p:nvCxnSpPr>
        <p:spPr>
          <a:xfrm>
            <a:off x="671972" y="541509"/>
            <a:ext cx="768439" cy="40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5"/>
            <a:endCxn id="13" idx="1"/>
          </p:cNvCxnSpPr>
          <p:nvPr/>
        </p:nvCxnSpPr>
        <p:spPr>
          <a:xfrm>
            <a:off x="671971" y="541509"/>
            <a:ext cx="765838" cy="117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6"/>
            <a:endCxn id="2" idx="2"/>
          </p:cNvCxnSpPr>
          <p:nvPr/>
        </p:nvCxnSpPr>
        <p:spPr>
          <a:xfrm flipV="1">
            <a:off x="681038" y="313678"/>
            <a:ext cx="690563" cy="75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6"/>
            <a:endCxn id="12" idx="2"/>
          </p:cNvCxnSpPr>
          <p:nvPr/>
        </p:nvCxnSpPr>
        <p:spPr>
          <a:xfrm>
            <a:off x="681038" y="1064529"/>
            <a:ext cx="690563" cy="5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5"/>
            <a:endCxn id="13" idx="2"/>
          </p:cNvCxnSpPr>
          <p:nvPr/>
        </p:nvCxnSpPr>
        <p:spPr>
          <a:xfrm>
            <a:off x="671971" y="1086417"/>
            <a:ext cx="697029" cy="797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6"/>
            <a:endCxn id="2" idx="3"/>
          </p:cNvCxnSpPr>
          <p:nvPr/>
        </p:nvCxnSpPr>
        <p:spPr>
          <a:xfrm flipV="1">
            <a:off x="681038" y="479799"/>
            <a:ext cx="759373" cy="113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0" idx="6"/>
            <a:endCxn id="12" idx="3"/>
          </p:cNvCxnSpPr>
          <p:nvPr/>
        </p:nvCxnSpPr>
        <p:spPr>
          <a:xfrm flipV="1">
            <a:off x="681038" y="1283379"/>
            <a:ext cx="759373" cy="33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1"/>
            <a:endCxn id="13" idx="3"/>
          </p:cNvCxnSpPr>
          <p:nvPr/>
        </p:nvCxnSpPr>
        <p:spPr>
          <a:xfrm>
            <a:off x="628191" y="1596242"/>
            <a:ext cx="809618" cy="45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" idx="6"/>
            <a:endCxn id="14" idx="2"/>
          </p:cNvCxnSpPr>
          <p:nvPr/>
        </p:nvCxnSpPr>
        <p:spPr>
          <a:xfrm>
            <a:off x="1841463" y="313679"/>
            <a:ext cx="446750" cy="35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2" idx="6"/>
            <a:endCxn id="14" idx="2"/>
          </p:cNvCxnSpPr>
          <p:nvPr/>
        </p:nvCxnSpPr>
        <p:spPr>
          <a:xfrm flipV="1">
            <a:off x="1841463" y="670865"/>
            <a:ext cx="446750" cy="4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3" idx="6"/>
            <a:endCxn id="14" idx="2"/>
          </p:cNvCxnSpPr>
          <p:nvPr/>
        </p:nvCxnSpPr>
        <p:spPr>
          <a:xfrm flipV="1">
            <a:off x="1838863" y="670865"/>
            <a:ext cx="449351" cy="121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" idx="6"/>
            <a:endCxn id="15" idx="2"/>
          </p:cNvCxnSpPr>
          <p:nvPr/>
        </p:nvCxnSpPr>
        <p:spPr>
          <a:xfrm>
            <a:off x="1841463" y="313678"/>
            <a:ext cx="446750" cy="116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6"/>
            <a:endCxn id="15" idx="2"/>
          </p:cNvCxnSpPr>
          <p:nvPr/>
        </p:nvCxnSpPr>
        <p:spPr>
          <a:xfrm>
            <a:off x="1841463" y="1117258"/>
            <a:ext cx="446750" cy="35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3" idx="6"/>
            <a:endCxn id="15" idx="2"/>
          </p:cNvCxnSpPr>
          <p:nvPr/>
        </p:nvCxnSpPr>
        <p:spPr>
          <a:xfrm flipV="1">
            <a:off x="1838863" y="1474445"/>
            <a:ext cx="449351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16" idx="2"/>
          </p:cNvCxnSpPr>
          <p:nvPr/>
        </p:nvCxnSpPr>
        <p:spPr>
          <a:xfrm>
            <a:off x="2758077" y="663647"/>
            <a:ext cx="432185" cy="42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5" idx="6"/>
            <a:endCxn id="16" idx="2"/>
          </p:cNvCxnSpPr>
          <p:nvPr/>
        </p:nvCxnSpPr>
        <p:spPr>
          <a:xfrm flipV="1">
            <a:off x="2758077" y="1089406"/>
            <a:ext cx="432185" cy="38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 半导体</dc:creator>
  <cp:lastModifiedBy>廖 半导体</cp:lastModifiedBy>
  <cp:revision>10</cp:revision>
  <dcterms:created xsi:type="dcterms:W3CDTF">2019-03-07T07:18:24Z</dcterms:created>
  <dcterms:modified xsi:type="dcterms:W3CDTF">2019-03-07T08:36:19Z</dcterms:modified>
</cp:coreProperties>
</file>