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5364163" cy="3617913"/>
  <p:notesSz cx="6858000" cy="9144000"/>
  <p:defaultTextStyle>
    <a:defPPr>
      <a:defRPr lang="zh-CN"/>
    </a:defPPr>
    <a:lvl1pPr marL="0" algn="l" defTabSz="431140" rtl="0" eaLnBrk="1" latinLnBrk="0" hangingPunct="1">
      <a:defRPr sz="849" kern="1200">
        <a:solidFill>
          <a:schemeClr val="tx1"/>
        </a:solidFill>
        <a:latin typeface="+mn-lt"/>
        <a:ea typeface="+mn-ea"/>
        <a:cs typeface="+mn-cs"/>
      </a:defRPr>
    </a:lvl1pPr>
    <a:lvl2pPr marL="215570" algn="l" defTabSz="431140" rtl="0" eaLnBrk="1" latinLnBrk="0" hangingPunct="1">
      <a:defRPr sz="849" kern="1200">
        <a:solidFill>
          <a:schemeClr val="tx1"/>
        </a:solidFill>
        <a:latin typeface="+mn-lt"/>
        <a:ea typeface="+mn-ea"/>
        <a:cs typeface="+mn-cs"/>
      </a:defRPr>
    </a:lvl2pPr>
    <a:lvl3pPr marL="431140" algn="l" defTabSz="431140" rtl="0" eaLnBrk="1" latinLnBrk="0" hangingPunct="1">
      <a:defRPr sz="849" kern="1200">
        <a:solidFill>
          <a:schemeClr val="tx1"/>
        </a:solidFill>
        <a:latin typeface="+mn-lt"/>
        <a:ea typeface="+mn-ea"/>
        <a:cs typeface="+mn-cs"/>
      </a:defRPr>
    </a:lvl3pPr>
    <a:lvl4pPr marL="646709" algn="l" defTabSz="431140" rtl="0" eaLnBrk="1" latinLnBrk="0" hangingPunct="1">
      <a:defRPr sz="849" kern="1200">
        <a:solidFill>
          <a:schemeClr val="tx1"/>
        </a:solidFill>
        <a:latin typeface="+mn-lt"/>
        <a:ea typeface="+mn-ea"/>
        <a:cs typeface="+mn-cs"/>
      </a:defRPr>
    </a:lvl4pPr>
    <a:lvl5pPr marL="862279" algn="l" defTabSz="431140" rtl="0" eaLnBrk="1" latinLnBrk="0" hangingPunct="1">
      <a:defRPr sz="849" kern="1200">
        <a:solidFill>
          <a:schemeClr val="tx1"/>
        </a:solidFill>
        <a:latin typeface="+mn-lt"/>
        <a:ea typeface="+mn-ea"/>
        <a:cs typeface="+mn-cs"/>
      </a:defRPr>
    </a:lvl5pPr>
    <a:lvl6pPr marL="1077849" algn="l" defTabSz="431140" rtl="0" eaLnBrk="1" latinLnBrk="0" hangingPunct="1">
      <a:defRPr sz="849" kern="1200">
        <a:solidFill>
          <a:schemeClr val="tx1"/>
        </a:solidFill>
        <a:latin typeface="+mn-lt"/>
        <a:ea typeface="+mn-ea"/>
        <a:cs typeface="+mn-cs"/>
      </a:defRPr>
    </a:lvl6pPr>
    <a:lvl7pPr marL="1293419" algn="l" defTabSz="431140" rtl="0" eaLnBrk="1" latinLnBrk="0" hangingPunct="1">
      <a:defRPr sz="849" kern="1200">
        <a:solidFill>
          <a:schemeClr val="tx1"/>
        </a:solidFill>
        <a:latin typeface="+mn-lt"/>
        <a:ea typeface="+mn-ea"/>
        <a:cs typeface="+mn-cs"/>
      </a:defRPr>
    </a:lvl7pPr>
    <a:lvl8pPr marL="1508989" algn="l" defTabSz="431140" rtl="0" eaLnBrk="1" latinLnBrk="0" hangingPunct="1">
      <a:defRPr sz="849" kern="1200">
        <a:solidFill>
          <a:schemeClr val="tx1"/>
        </a:solidFill>
        <a:latin typeface="+mn-lt"/>
        <a:ea typeface="+mn-ea"/>
        <a:cs typeface="+mn-cs"/>
      </a:defRPr>
    </a:lvl8pPr>
    <a:lvl9pPr marL="1724558" algn="l" defTabSz="431140" rtl="0" eaLnBrk="1" latinLnBrk="0" hangingPunct="1">
      <a:defRPr sz="8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40" userDrawn="1">
          <p15:clr>
            <a:srgbClr val="A4A3A4"/>
          </p15:clr>
        </p15:guide>
        <p15:guide id="2" pos="169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廖 半导体" initials="廖" lastIdx="1" clrIdx="0">
    <p:extLst>
      <p:ext uri="{19B8F6BF-5375-455C-9EA6-DF929625EA0E}">
        <p15:presenceInfo xmlns:p15="http://schemas.microsoft.com/office/powerpoint/2012/main" userId="7aa101a0d869d4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53" autoAdjust="0"/>
    <p:restoredTop sz="94660"/>
  </p:normalViewPr>
  <p:slideViewPr>
    <p:cSldViewPr snapToGrid="0">
      <p:cViewPr varScale="1">
        <p:scale>
          <a:sx n="207" d="100"/>
          <a:sy n="207" d="100"/>
        </p:scale>
        <p:origin x="432" y="174"/>
      </p:cViewPr>
      <p:guideLst>
        <p:guide orient="horz" pos="1140"/>
        <p:guide pos="16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D0853-AB6C-41D4-9825-3C73CDD0797A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1143000"/>
            <a:ext cx="4575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966B0-80DC-4382-B98E-A4152551D3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370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1140" rtl="0" eaLnBrk="1" latinLnBrk="0" hangingPunct="1">
      <a:defRPr sz="566" kern="1200">
        <a:solidFill>
          <a:schemeClr val="tx1"/>
        </a:solidFill>
        <a:latin typeface="+mn-lt"/>
        <a:ea typeface="+mn-ea"/>
        <a:cs typeface="+mn-cs"/>
      </a:defRPr>
    </a:lvl1pPr>
    <a:lvl2pPr marL="215570" algn="l" defTabSz="431140" rtl="0" eaLnBrk="1" latinLnBrk="0" hangingPunct="1">
      <a:defRPr sz="566" kern="1200">
        <a:solidFill>
          <a:schemeClr val="tx1"/>
        </a:solidFill>
        <a:latin typeface="+mn-lt"/>
        <a:ea typeface="+mn-ea"/>
        <a:cs typeface="+mn-cs"/>
      </a:defRPr>
    </a:lvl2pPr>
    <a:lvl3pPr marL="431140" algn="l" defTabSz="431140" rtl="0" eaLnBrk="1" latinLnBrk="0" hangingPunct="1">
      <a:defRPr sz="566" kern="1200">
        <a:solidFill>
          <a:schemeClr val="tx1"/>
        </a:solidFill>
        <a:latin typeface="+mn-lt"/>
        <a:ea typeface="+mn-ea"/>
        <a:cs typeface="+mn-cs"/>
      </a:defRPr>
    </a:lvl3pPr>
    <a:lvl4pPr marL="646709" algn="l" defTabSz="431140" rtl="0" eaLnBrk="1" latinLnBrk="0" hangingPunct="1">
      <a:defRPr sz="566" kern="1200">
        <a:solidFill>
          <a:schemeClr val="tx1"/>
        </a:solidFill>
        <a:latin typeface="+mn-lt"/>
        <a:ea typeface="+mn-ea"/>
        <a:cs typeface="+mn-cs"/>
      </a:defRPr>
    </a:lvl4pPr>
    <a:lvl5pPr marL="862279" algn="l" defTabSz="431140" rtl="0" eaLnBrk="1" latinLnBrk="0" hangingPunct="1">
      <a:defRPr sz="566" kern="1200">
        <a:solidFill>
          <a:schemeClr val="tx1"/>
        </a:solidFill>
        <a:latin typeface="+mn-lt"/>
        <a:ea typeface="+mn-ea"/>
        <a:cs typeface="+mn-cs"/>
      </a:defRPr>
    </a:lvl5pPr>
    <a:lvl6pPr marL="1077849" algn="l" defTabSz="431140" rtl="0" eaLnBrk="1" latinLnBrk="0" hangingPunct="1">
      <a:defRPr sz="566" kern="1200">
        <a:solidFill>
          <a:schemeClr val="tx1"/>
        </a:solidFill>
        <a:latin typeface="+mn-lt"/>
        <a:ea typeface="+mn-ea"/>
        <a:cs typeface="+mn-cs"/>
      </a:defRPr>
    </a:lvl6pPr>
    <a:lvl7pPr marL="1293419" algn="l" defTabSz="431140" rtl="0" eaLnBrk="1" latinLnBrk="0" hangingPunct="1">
      <a:defRPr sz="566" kern="1200">
        <a:solidFill>
          <a:schemeClr val="tx1"/>
        </a:solidFill>
        <a:latin typeface="+mn-lt"/>
        <a:ea typeface="+mn-ea"/>
        <a:cs typeface="+mn-cs"/>
      </a:defRPr>
    </a:lvl7pPr>
    <a:lvl8pPr marL="1508989" algn="l" defTabSz="431140" rtl="0" eaLnBrk="1" latinLnBrk="0" hangingPunct="1">
      <a:defRPr sz="566" kern="1200">
        <a:solidFill>
          <a:schemeClr val="tx1"/>
        </a:solidFill>
        <a:latin typeface="+mn-lt"/>
        <a:ea typeface="+mn-ea"/>
        <a:cs typeface="+mn-cs"/>
      </a:defRPr>
    </a:lvl8pPr>
    <a:lvl9pPr marL="1724558" algn="l" defTabSz="431140" rtl="0" eaLnBrk="1" latinLnBrk="0" hangingPunct="1">
      <a:defRPr sz="56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12" y="592098"/>
            <a:ext cx="4559539" cy="1259570"/>
          </a:xfrm>
        </p:spPr>
        <p:txBody>
          <a:bodyPr anchor="b"/>
          <a:lstStyle>
            <a:lvl1pPr algn="ctr">
              <a:defRPr sz="316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0521" y="1900242"/>
            <a:ext cx="4023122" cy="873491"/>
          </a:xfrm>
        </p:spPr>
        <p:txBody>
          <a:bodyPr/>
          <a:lstStyle>
            <a:lvl1pPr marL="0" indent="0" algn="ctr">
              <a:buNone/>
              <a:defRPr sz="1266"/>
            </a:lvl1pPr>
            <a:lvl2pPr marL="241173" indent="0" algn="ctr">
              <a:buNone/>
              <a:defRPr sz="1055"/>
            </a:lvl2pPr>
            <a:lvl3pPr marL="482346" indent="0" algn="ctr">
              <a:buNone/>
              <a:defRPr sz="949"/>
            </a:lvl3pPr>
            <a:lvl4pPr marL="723519" indent="0" algn="ctr">
              <a:buNone/>
              <a:defRPr sz="844"/>
            </a:lvl4pPr>
            <a:lvl5pPr marL="964692" indent="0" algn="ctr">
              <a:buNone/>
              <a:defRPr sz="844"/>
            </a:lvl5pPr>
            <a:lvl6pPr marL="1205865" indent="0" algn="ctr">
              <a:buNone/>
              <a:defRPr sz="844"/>
            </a:lvl6pPr>
            <a:lvl7pPr marL="1447038" indent="0" algn="ctr">
              <a:buNone/>
              <a:defRPr sz="844"/>
            </a:lvl7pPr>
            <a:lvl8pPr marL="1688211" indent="0" algn="ctr">
              <a:buNone/>
              <a:defRPr sz="844"/>
            </a:lvl8pPr>
            <a:lvl9pPr marL="1929384" indent="0" algn="ctr">
              <a:buNone/>
              <a:defRPr sz="844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5316-33EB-4830-8847-E66305F340A5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FBAA-A83D-4A57-9D45-44EA9503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678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5316-33EB-4830-8847-E66305F340A5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FBAA-A83D-4A57-9D45-44EA9503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0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38729" y="192620"/>
            <a:ext cx="1156648" cy="306601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786" y="192620"/>
            <a:ext cx="3402891" cy="306601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5316-33EB-4830-8847-E66305F340A5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FBAA-A83D-4A57-9D45-44EA9503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83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5316-33EB-4830-8847-E66305F340A5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FBAA-A83D-4A57-9D45-44EA9503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032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992" y="901967"/>
            <a:ext cx="4626591" cy="1504951"/>
          </a:xfrm>
        </p:spPr>
        <p:txBody>
          <a:bodyPr anchor="b"/>
          <a:lstStyle>
            <a:lvl1pPr>
              <a:defRPr sz="316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992" y="2421155"/>
            <a:ext cx="4626591" cy="791418"/>
          </a:xfrm>
        </p:spPr>
        <p:txBody>
          <a:bodyPr/>
          <a:lstStyle>
            <a:lvl1pPr marL="0" indent="0">
              <a:buNone/>
              <a:defRPr sz="1266">
                <a:solidFill>
                  <a:schemeClr val="tx1"/>
                </a:solidFill>
              </a:defRPr>
            </a:lvl1pPr>
            <a:lvl2pPr marL="241173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2pPr>
            <a:lvl3pPr marL="482346" indent="0">
              <a:buNone/>
              <a:defRPr sz="949">
                <a:solidFill>
                  <a:schemeClr val="tx1">
                    <a:tint val="75000"/>
                  </a:schemeClr>
                </a:solidFill>
              </a:defRPr>
            </a:lvl3pPr>
            <a:lvl4pPr marL="723519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4pPr>
            <a:lvl5pPr marL="964692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5pPr>
            <a:lvl6pPr marL="1205865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6pPr>
            <a:lvl7pPr marL="1447038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7pPr>
            <a:lvl8pPr marL="1688211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8pPr>
            <a:lvl9pPr marL="1929384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5316-33EB-4830-8847-E66305F340A5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FBAA-A83D-4A57-9D45-44EA9503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61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786" y="963102"/>
            <a:ext cx="2279769" cy="229553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15608" y="963102"/>
            <a:ext cx="2279769" cy="229553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5316-33EB-4830-8847-E66305F340A5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FBAA-A83D-4A57-9D45-44EA9503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4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5" y="192621"/>
            <a:ext cx="4626591" cy="69929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485" y="886891"/>
            <a:ext cx="2269292" cy="434652"/>
          </a:xfrm>
        </p:spPr>
        <p:txBody>
          <a:bodyPr anchor="b"/>
          <a:lstStyle>
            <a:lvl1pPr marL="0" indent="0">
              <a:buNone/>
              <a:defRPr sz="1266" b="1"/>
            </a:lvl1pPr>
            <a:lvl2pPr marL="241173" indent="0">
              <a:buNone/>
              <a:defRPr sz="1055" b="1"/>
            </a:lvl2pPr>
            <a:lvl3pPr marL="482346" indent="0">
              <a:buNone/>
              <a:defRPr sz="949" b="1"/>
            </a:lvl3pPr>
            <a:lvl4pPr marL="723519" indent="0">
              <a:buNone/>
              <a:defRPr sz="844" b="1"/>
            </a:lvl4pPr>
            <a:lvl5pPr marL="964692" indent="0">
              <a:buNone/>
              <a:defRPr sz="844" b="1"/>
            </a:lvl5pPr>
            <a:lvl6pPr marL="1205865" indent="0">
              <a:buNone/>
              <a:defRPr sz="844" b="1"/>
            </a:lvl6pPr>
            <a:lvl7pPr marL="1447038" indent="0">
              <a:buNone/>
              <a:defRPr sz="844" b="1"/>
            </a:lvl7pPr>
            <a:lvl8pPr marL="1688211" indent="0">
              <a:buNone/>
              <a:defRPr sz="844" b="1"/>
            </a:lvl8pPr>
            <a:lvl9pPr marL="1929384" indent="0">
              <a:buNone/>
              <a:defRPr sz="844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9485" y="1321543"/>
            <a:ext cx="2269292" cy="194379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15608" y="886891"/>
            <a:ext cx="2280468" cy="434652"/>
          </a:xfrm>
        </p:spPr>
        <p:txBody>
          <a:bodyPr anchor="b"/>
          <a:lstStyle>
            <a:lvl1pPr marL="0" indent="0">
              <a:buNone/>
              <a:defRPr sz="1266" b="1"/>
            </a:lvl1pPr>
            <a:lvl2pPr marL="241173" indent="0">
              <a:buNone/>
              <a:defRPr sz="1055" b="1"/>
            </a:lvl2pPr>
            <a:lvl3pPr marL="482346" indent="0">
              <a:buNone/>
              <a:defRPr sz="949" b="1"/>
            </a:lvl3pPr>
            <a:lvl4pPr marL="723519" indent="0">
              <a:buNone/>
              <a:defRPr sz="844" b="1"/>
            </a:lvl4pPr>
            <a:lvl5pPr marL="964692" indent="0">
              <a:buNone/>
              <a:defRPr sz="844" b="1"/>
            </a:lvl5pPr>
            <a:lvl6pPr marL="1205865" indent="0">
              <a:buNone/>
              <a:defRPr sz="844" b="1"/>
            </a:lvl6pPr>
            <a:lvl7pPr marL="1447038" indent="0">
              <a:buNone/>
              <a:defRPr sz="844" b="1"/>
            </a:lvl7pPr>
            <a:lvl8pPr marL="1688211" indent="0">
              <a:buNone/>
              <a:defRPr sz="844" b="1"/>
            </a:lvl8pPr>
            <a:lvl9pPr marL="1929384" indent="0">
              <a:buNone/>
              <a:defRPr sz="844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15608" y="1321543"/>
            <a:ext cx="2280468" cy="194379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5316-33EB-4830-8847-E66305F340A5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FBAA-A83D-4A57-9D45-44EA9503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187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5316-33EB-4830-8847-E66305F340A5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FBAA-A83D-4A57-9D45-44EA9503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09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5316-33EB-4830-8847-E66305F340A5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FBAA-A83D-4A57-9D45-44EA9503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59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5" y="241194"/>
            <a:ext cx="1730082" cy="844180"/>
          </a:xfrm>
        </p:spPr>
        <p:txBody>
          <a:bodyPr anchor="b"/>
          <a:lstStyle>
            <a:lvl1pPr>
              <a:defRPr sz="168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0468" y="520913"/>
            <a:ext cx="2715608" cy="2571063"/>
          </a:xfrm>
        </p:spPr>
        <p:txBody>
          <a:bodyPr/>
          <a:lstStyle>
            <a:lvl1pPr>
              <a:defRPr sz="1688"/>
            </a:lvl1pPr>
            <a:lvl2pPr>
              <a:defRPr sz="1477"/>
            </a:lvl2pPr>
            <a:lvl3pPr>
              <a:defRPr sz="1266"/>
            </a:lvl3pPr>
            <a:lvl4pPr>
              <a:defRPr sz="1055"/>
            </a:lvl4pPr>
            <a:lvl5pPr>
              <a:defRPr sz="1055"/>
            </a:lvl5pPr>
            <a:lvl6pPr>
              <a:defRPr sz="1055"/>
            </a:lvl6pPr>
            <a:lvl7pPr>
              <a:defRPr sz="1055"/>
            </a:lvl7pPr>
            <a:lvl8pPr>
              <a:defRPr sz="1055"/>
            </a:lvl8pPr>
            <a:lvl9pPr>
              <a:defRPr sz="105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485" y="1085374"/>
            <a:ext cx="1730082" cy="2010789"/>
          </a:xfrm>
        </p:spPr>
        <p:txBody>
          <a:bodyPr/>
          <a:lstStyle>
            <a:lvl1pPr marL="0" indent="0">
              <a:buNone/>
              <a:defRPr sz="844"/>
            </a:lvl1pPr>
            <a:lvl2pPr marL="241173" indent="0">
              <a:buNone/>
              <a:defRPr sz="739"/>
            </a:lvl2pPr>
            <a:lvl3pPr marL="482346" indent="0">
              <a:buNone/>
              <a:defRPr sz="633"/>
            </a:lvl3pPr>
            <a:lvl4pPr marL="723519" indent="0">
              <a:buNone/>
              <a:defRPr sz="528"/>
            </a:lvl4pPr>
            <a:lvl5pPr marL="964692" indent="0">
              <a:buNone/>
              <a:defRPr sz="528"/>
            </a:lvl5pPr>
            <a:lvl6pPr marL="1205865" indent="0">
              <a:buNone/>
              <a:defRPr sz="528"/>
            </a:lvl6pPr>
            <a:lvl7pPr marL="1447038" indent="0">
              <a:buNone/>
              <a:defRPr sz="528"/>
            </a:lvl7pPr>
            <a:lvl8pPr marL="1688211" indent="0">
              <a:buNone/>
              <a:defRPr sz="528"/>
            </a:lvl8pPr>
            <a:lvl9pPr marL="1929384" indent="0">
              <a:buNone/>
              <a:defRPr sz="528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5316-33EB-4830-8847-E66305F340A5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FBAA-A83D-4A57-9D45-44EA9503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964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5" y="241194"/>
            <a:ext cx="1730082" cy="844180"/>
          </a:xfrm>
        </p:spPr>
        <p:txBody>
          <a:bodyPr anchor="b"/>
          <a:lstStyle>
            <a:lvl1pPr>
              <a:defRPr sz="168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0468" y="520913"/>
            <a:ext cx="2715608" cy="2571063"/>
          </a:xfrm>
        </p:spPr>
        <p:txBody>
          <a:bodyPr anchor="t"/>
          <a:lstStyle>
            <a:lvl1pPr marL="0" indent="0">
              <a:buNone/>
              <a:defRPr sz="1688"/>
            </a:lvl1pPr>
            <a:lvl2pPr marL="241173" indent="0">
              <a:buNone/>
              <a:defRPr sz="1477"/>
            </a:lvl2pPr>
            <a:lvl3pPr marL="482346" indent="0">
              <a:buNone/>
              <a:defRPr sz="1266"/>
            </a:lvl3pPr>
            <a:lvl4pPr marL="723519" indent="0">
              <a:buNone/>
              <a:defRPr sz="1055"/>
            </a:lvl4pPr>
            <a:lvl5pPr marL="964692" indent="0">
              <a:buNone/>
              <a:defRPr sz="1055"/>
            </a:lvl5pPr>
            <a:lvl6pPr marL="1205865" indent="0">
              <a:buNone/>
              <a:defRPr sz="1055"/>
            </a:lvl6pPr>
            <a:lvl7pPr marL="1447038" indent="0">
              <a:buNone/>
              <a:defRPr sz="1055"/>
            </a:lvl7pPr>
            <a:lvl8pPr marL="1688211" indent="0">
              <a:buNone/>
              <a:defRPr sz="1055"/>
            </a:lvl8pPr>
            <a:lvl9pPr marL="1929384" indent="0">
              <a:buNone/>
              <a:defRPr sz="105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485" y="1085374"/>
            <a:ext cx="1730082" cy="2010789"/>
          </a:xfrm>
        </p:spPr>
        <p:txBody>
          <a:bodyPr/>
          <a:lstStyle>
            <a:lvl1pPr marL="0" indent="0">
              <a:buNone/>
              <a:defRPr sz="844"/>
            </a:lvl1pPr>
            <a:lvl2pPr marL="241173" indent="0">
              <a:buNone/>
              <a:defRPr sz="739"/>
            </a:lvl2pPr>
            <a:lvl3pPr marL="482346" indent="0">
              <a:buNone/>
              <a:defRPr sz="633"/>
            </a:lvl3pPr>
            <a:lvl4pPr marL="723519" indent="0">
              <a:buNone/>
              <a:defRPr sz="528"/>
            </a:lvl4pPr>
            <a:lvl5pPr marL="964692" indent="0">
              <a:buNone/>
              <a:defRPr sz="528"/>
            </a:lvl5pPr>
            <a:lvl6pPr marL="1205865" indent="0">
              <a:buNone/>
              <a:defRPr sz="528"/>
            </a:lvl6pPr>
            <a:lvl7pPr marL="1447038" indent="0">
              <a:buNone/>
              <a:defRPr sz="528"/>
            </a:lvl7pPr>
            <a:lvl8pPr marL="1688211" indent="0">
              <a:buNone/>
              <a:defRPr sz="528"/>
            </a:lvl8pPr>
            <a:lvl9pPr marL="1929384" indent="0">
              <a:buNone/>
              <a:defRPr sz="528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5316-33EB-4830-8847-E66305F340A5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FBAA-A83D-4A57-9D45-44EA9503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02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786" y="192621"/>
            <a:ext cx="4626591" cy="69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786" y="963102"/>
            <a:ext cx="4626591" cy="2295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786" y="3353270"/>
            <a:ext cx="1206937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F5316-33EB-4830-8847-E66305F340A5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76879" y="3353270"/>
            <a:ext cx="1810405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8440" y="3353270"/>
            <a:ext cx="1206937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4FBAA-A83D-4A57-9D45-44EA9503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42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2346" rtl="0" eaLnBrk="1" latinLnBrk="0" hangingPunct="1">
        <a:lnSpc>
          <a:spcPct val="90000"/>
        </a:lnSpc>
        <a:spcBef>
          <a:spcPct val="0"/>
        </a:spcBef>
        <a:buNone/>
        <a:defRPr sz="23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587" indent="-120587" algn="l" defTabSz="482346" rtl="0" eaLnBrk="1" latinLnBrk="0" hangingPunct="1">
        <a:lnSpc>
          <a:spcPct val="90000"/>
        </a:lnSpc>
        <a:spcBef>
          <a:spcPts val="528"/>
        </a:spcBef>
        <a:buFont typeface="Arial" panose="020B0604020202020204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1pPr>
      <a:lvl2pPr marL="361760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02933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1055" kern="1200">
          <a:solidFill>
            <a:schemeClr val="tx1"/>
          </a:solidFill>
          <a:latin typeface="+mn-lt"/>
          <a:ea typeface="+mn-ea"/>
          <a:cs typeface="+mn-cs"/>
        </a:defRPr>
      </a:lvl3pPr>
      <a:lvl4pPr marL="844106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4pPr>
      <a:lvl5pPr marL="1085279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5pPr>
      <a:lvl6pPr marL="1326452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6pPr>
      <a:lvl7pPr marL="1567625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7pPr>
      <a:lvl8pPr marL="1808798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8pPr>
      <a:lvl9pPr marL="2049971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1pPr>
      <a:lvl2pPr marL="241173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2pPr>
      <a:lvl3pPr marL="482346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3pPr>
      <a:lvl4pPr marL="723519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4pPr>
      <a:lvl5pPr marL="964692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5pPr>
      <a:lvl6pPr marL="1205865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6pPr>
      <a:lvl7pPr marL="1447038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7pPr>
      <a:lvl8pPr marL="1688211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8pPr>
      <a:lvl9pPr marL="1929384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882072" y="905164"/>
            <a:ext cx="341746" cy="341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882072" y="1533237"/>
            <a:ext cx="341746" cy="341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82072" y="2161310"/>
            <a:ext cx="341746" cy="341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82072" y="2789383"/>
            <a:ext cx="341746" cy="341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161308" y="595746"/>
            <a:ext cx="341746" cy="341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161308" y="1223819"/>
            <a:ext cx="341746" cy="341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161308" y="1851892"/>
            <a:ext cx="341746" cy="341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161308" y="2479965"/>
            <a:ext cx="341746" cy="341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161308" y="3108038"/>
            <a:ext cx="341746" cy="341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380508" y="1223819"/>
            <a:ext cx="341746" cy="341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380508" y="1851892"/>
            <a:ext cx="341746" cy="341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380508" y="2479965"/>
            <a:ext cx="341746" cy="341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294908" y="1851892"/>
            <a:ext cx="341746" cy="341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>
            <a:stCxn id="4" idx="6"/>
            <a:endCxn id="8" idx="1"/>
          </p:cNvCxnSpPr>
          <p:nvPr/>
        </p:nvCxnSpPr>
        <p:spPr>
          <a:xfrm flipV="1">
            <a:off x="1223818" y="645794"/>
            <a:ext cx="987538" cy="430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4" idx="6"/>
            <a:endCxn id="9" idx="1"/>
          </p:cNvCxnSpPr>
          <p:nvPr/>
        </p:nvCxnSpPr>
        <p:spPr>
          <a:xfrm>
            <a:off x="1223818" y="1076037"/>
            <a:ext cx="987538" cy="197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0" idx="0"/>
          </p:cNvCxnSpPr>
          <p:nvPr/>
        </p:nvCxnSpPr>
        <p:spPr>
          <a:xfrm>
            <a:off x="1214582" y="1064491"/>
            <a:ext cx="1117599" cy="787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4" idx="6"/>
            <a:endCxn id="11" idx="0"/>
          </p:cNvCxnSpPr>
          <p:nvPr/>
        </p:nvCxnSpPr>
        <p:spPr>
          <a:xfrm>
            <a:off x="1223818" y="1076037"/>
            <a:ext cx="1108363" cy="1403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4" idx="6"/>
            <a:endCxn id="12" idx="1"/>
          </p:cNvCxnSpPr>
          <p:nvPr/>
        </p:nvCxnSpPr>
        <p:spPr>
          <a:xfrm>
            <a:off x="1223818" y="1076037"/>
            <a:ext cx="987538" cy="2082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5" idx="6"/>
            <a:endCxn id="8" idx="2"/>
          </p:cNvCxnSpPr>
          <p:nvPr/>
        </p:nvCxnSpPr>
        <p:spPr>
          <a:xfrm flipV="1">
            <a:off x="1223818" y="766619"/>
            <a:ext cx="937490" cy="937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5" idx="6"/>
            <a:endCxn id="9" idx="2"/>
          </p:cNvCxnSpPr>
          <p:nvPr/>
        </p:nvCxnSpPr>
        <p:spPr>
          <a:xfrm flipV="1">
            <a:off x="1223818" y="1394692"/>
            <a:ext cx="937490" cy="309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5" idx="6"/>
            <a:endCxn id="10" idx="1"/>
          </p:cNvCxnSpPr>
          <p:nvPr/>
        </p:nvCxnSpPr>
        <p:spPr>
          <a:xfrm>
            <a:off x="1223818" y="1704110"/>
            <a:ext cx="987538" cy="197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5" idx="6"/>
            <a:endCxn id="11" idx="1"/>
          </p:cNvCxnSpPr>
          <p:nvPr/>
        </p:nvCxnSpPr>
        <p:spPr>
          <a:xfrm>
            <a:off x="1223818" y="1704110"/>
            <a:ext cx="987538" cy="82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5" idx="6"/>
            <a:endCxn id="12" idx="0"/>
          </p:cNvCxnSpPr>
          <p:nvPr/>
        </p:nvCxnSpPr>
        <p:spPr>
          <a:xfrm>
            <a:off x="1223818" y="1704110"/>
            <a:ext cx="1108363" cy="1403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6" idx="6"/>
            <a:endCxn id="8" idx="3"/>
          </p:cNvCxnSpPr>
          <p:nvPr/>
        </p:nvCxnSpPr>
        <p:spPr>
          <a:xfrm flipV="1">
            <a:off x="1223818" y="887444"/>
            <a:ext cx="987538" cy="1444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6" idx="6"/>
            <a:endCxn id="9" idx="3"/>
          </p:cNvCxnSpPr>
          <p:nvPr/>
        </p:nvCxnSpPr>
        <p:spPr>
          <a:xfrm flipV="1">
            <a:off x="1223818" y="1515517"/>
            <a:ext cx="987538" cy="816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6" idx="6"/>
            <a:endCxn id="10" idx="2"/>
          </p:cNvCxnSpPr>
          <p:nvPr/>
        </p:nvCxnSpPr>
        <p:spPr>
          <a:xfrm flipV="1">
            <a:off x="1223818" y="2022765"/>
            <a:ext cx="937490" cy="309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" idx="6"/>
            <a:endCxn id="11" idx="2"/>
          </p:cNvCxnSpPr>
          <p:nvPr/>
        </p:nvCxnSpPr>
        <p:spPr>
          <a:xfrm>
            <a:off x="1223818" y="2332183"/>
            <a:ext cx="937490" cy="318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6" idx="6"/>
            <a:endCxn id="12" idx="2"/>
          </p:cNvCxnSpPr>
          <p:nvPr/>
        </p:nvCxnSpPr>
        <p:spPr>
          <a:xfrm>
            <a:off x="1223818" y="2332183"/>
            <a:ext cx="937490" cy="946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7" idx="6"/>
            <a:endCxn id="8" idx="4"/>
          </p:cNvCxnSpPr>
          <p:nvPr/>
        </p:nvCxnSpPr>
        <p:spPr>
          <a:xfrm flipV="1">
            <a:off x="1223818" y="937492"/>
            <a:ext cx="1108363" cy="2022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7" idx="6"/>
            <a:endCxn id="9" idx="4"/>
          </p:cNvCxnSpPr>
          <p:nvPr/>
        </p:nvCxnSpPr>
        <p:spPr>
          <a:xfrm flipV="1">
            <a:off x="1223818" y="1565565"/>
            <a:ext cx="1108363" cy="1394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7" idx="6"/>
            <a:endCxn id="10" idx="3"/>
          </p:cNvCxnSpPr>
          <p:nvPr/>
        </p:nvCxnSpPr>
        <p:spPr>
          <a:xfrm flipV="1">
            <a:off x="1223818" y="2143590"/>
            <a:ext cx="987538" cy="816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7" idx="6"/>
            <a:endCxn id="11" idx="3"/>
          </p:cNvCxnSpPr>
          <p:nvPr/>
        </p:nvCxnSpPr>
        <p:spPr>
          <a:xfrm flipV="1">
            <a:off x="1223818" y="2771663"/>
            <a:ext cx="987538" cy="188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7" idx="6"/>
            <a:endCxn id="12" idx="3"/>
          </p:cNvCxnSpPr>
          <p:nvPr/>
        </p:nvCxnSpPr>
        <p:spPr>
          <a:xfrm>
            <a:off x="1223818" y="2960256"/>
            <a:ext cx="987538" cy="439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8" idx="6"/>
            <a:endCxn id="13" idx="0"/>
          </p:cNvCxnSpPr>
          <p:nvPr/>
        </p:nvCxnSpPr>
        <p:spPr>
          <a:xfrm>
            <a:off x="2503054" y="766619"/>
            <a:ext cx="1048327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9" idx="6"/>
            <a:endCxn id="13" idx="1"/>
          </p:cNvCxnSpPr>
          <p:nvPr/>
        </p:nvCxnSpPr>
        <p:spPr>
          <a:xfrm flipV="1">
            <a:off x="2503054" y="1273867"/>
            <a:ext cx="927502" cy="120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10" idx="6"/>
            <a:endCxn id="13" idx="2"/>
          </p:cNvCxnSpPr>
          <p:nvPr/>
        </p:nvCxnSpPr>
        <p:spPr>
          <a:xfrm flipV="1">
            <a:off x="2503054" y="1394692"/>
            <a:ext cx="877454" cy="628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11" idx="6"/>
            <a:endCxn id="13" idx="3"/>
          </p:cNvCxnSpPr>
          <p:nvPr/>
        </p:nvCxnSpPr>
        <p:spPr>
          <a:xfrm flipV="1">
            <a:off x="2503054" y="1515517"/>
            <a:ext cx="927502" cy="113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12" idx="6"/>
            <a:endCxn id="13" idx="4"/>
          </p:cNvCxnSpPr>
          <p:nvPr/>
        </p:nvCxnSpPr>
        <p:spPr>
          <a:xfrm flipV="1">
            <a:off x="2503054" y="1565565"/>
            <a:ext cx="1048327" cy="1713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8" idx="6"/>
            <a:endCxn id="14" idx="0"/>
          </p:cNvCxnSpPr>
          <p:nvPr/>
        </p:nvCxnSpPr>
        <p:spPr>
          <a:xfrm>
            <a:off x="2503054" y="766619"/>
            <a:ext cx="1048327" cy="108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9" idx="6"/>
            <a:endCxn id="14" idx="1"/>
          </p:cNvCxnSpPr>
          <p:nvPr/>
        </p:nvCxnSpPr>
        <p:spPr>
          <a:xfrm>
            <a:off x="2503054" y="1394692"/>
            <a:ext cx="927502" cy="507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10" idx="6"/>
            <a:endCxn id="14" idx="2"/>
          </p:cNvCxnSpPr>
          <p:nvPr/>
        </p:nvCxnSpPr>
        <p:spPr>
          <a:xfrm>
            <a:off x="2503054" y="2022765"/>
            <a:ext cx="877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1" idx="6"/>
            <a:endCxn id="14" idx="3"/>
          </p:cNvCxnSpPr>
          <p:nvPr/>
        </p:nvCxnSpPr>
        <p:spPr>
          <a:xfrm flipV="1">
            <a:off x="2503054" y="2143590"/>
            <a:ext cx="927502" cy="507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12" idx="6"/>
            <a:endCxn id="14" idx="4"/>
          </p:cNvCxnSpPr>
          <p:nvPr/>
        </p:nvCxnSpPr>
        <p:spPr>
          <a:xfrm flipV="1">
            <a:off x="2503054" y="2193638"/>
            <a:ext cx="1048327" cy="108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8" idx="6"/>
            <a:endCxn id="15" idx="0"/>
          </p:cNvCxnSpPr>
          <p:nvPr/>
        </p:nvCxnSpPr>
        <p:spPr>
          <a:xfrm>
            <a:off x="2503054" y="766619"/>
            <a:ext cx="1048327" cy="1713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9" idx="6"/>
            <a:endCxn id="15" idx="1"/>
          </p:cNvCxnSpPr>
          <p:nvPr/>
        </p:nvCxnSpPr>
        <p:spPr>
          <a:xfrm>
            <a:off x="2503054" y="1394692"/>
            <a:ext cx="927502" cy="113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10" idx="6"/>
            <a:endCxn id="15" idx="2"/>
          </p:cNvCxnSpPr>
          <p:nvPr/>
        </p:nvCxnSpPr>
        <p:spPr>
          <a:xfrm>
            <a:off x="2503054" y="2022765"/>
            <a:ext cx="877454" cy="628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12" idx="6"/>
            <a:endCxn id="15" idx="4"/>
          </p:cNvCxnSpPr>
          <p:nvPr/>
        </p:nvCxnSpPr>
        <p:spPr>
          <a:xfrm flipV="1">
            <a:off x="2503054" y="2821711"/>
            <a:ext cx="1048327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stCxn id="11" idx="6"/>
            <a:endCxn id="15" idx="3"/>
          </p:cNvCxnSpPr>
          <p:nvPr/>
        </p:nvCxnSpPr>
        <p:spPr>
          <a:xfrm>
            <a:off x="2503054" y="2650838"/>
            <a:ext cx="927502" cy="120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13" idx="6"/>
            <a:endCxn id="16" idx="1"/>
          </p:cNvCxnSpPr>
          <p:nvPr/>
        </p:nvCxnSpPr>
        <p:spPr>
          <a:xfrm>
            <a:off x="3722254" y="1394692"/>
            <a:ext cx="622702" cy="507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14" idx="6"/>
            <a:endCxn id="16" idx="2"/>
          </p:cNvCxnSpPr>
          <p:nvPr/>
        </p:nvCxnSpPr>
        <p:spPr>
          <a:xfrm>
            <a:off x="3722254" y="2022765"/>
            <a:ext cx="572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15" idx="6"/>
            <a:endCxn id="16" idx="3"/>
          </p:cNvCxnSpPr>
          <p:nvPr/>
        </p:nvCxnSpPr>
        <p:spPr>
          <a:xfrm flipV="1">
            <a:off x="3722254" y="2143590"/>
            <a:ext cx="622702" cy="507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endCxn id="4" idx="2"/>
          </p:cNvCxnSpPr>
          <p:nvPr/>
        </p:nvCxnSpPr>
        <p:spPr>
          <a:xfrm>
            <a:off x="568036" y="1076037"/>
            <a:ext cx="314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>
            <a:off x="568036" y="1704110"/>
            <a:ext cx="314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>
            <a:off x="568036" y="2332183"/>
            <a:ext cx="314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>
            <a:off x="568036" y="2960256"/>
            <a:ext cx="314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文本框 136"/>
          <p:cNvSpPr txBox="1"/>
          <p:nvPr/>
        </p:nvSpPr>
        <p:spPr>
          <a:xfrm>
            <a:off x="797105" y="25661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latin typeface="宋体" panose="02010600030101010101" pitchFamily="2" charset="-122"/>
                <a:ea typeface="宋体" panose="02010600030101010101" pitchFamily="2" charset="-122"/>
              </a:rPr>
              <a:t>输入层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2076341" y="259061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隐含层</a:t>
            </a:r>
          </a:p>
        </p:txBody>
      </p:sp>
      <p:sp>
        <p:nvSpPr>
          <p:cNvPr id="139" name="文本框 138"/>
          <p:cNvSpPr txBox="1"/>
          <p:nvPr/>
        </p:nvSpPr>
        <p:spPr>
          <a:xfrm>
            <a:off x="3297144" y="259061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隐含层</a:t>
            </a:r>
          </a:p>
        </p:txBody>
      </p:sp>
      <p:sp>
        <p:nvSpPr>
          <p:cNvPr id="140" name="文本框 139"/>
          <p:cNvSpPr txBox="1"/>
          <p:nvPr/>
        </p:nvSpPr>
        <p:spPr>
          <a:xfrm>
            <a:off x="4211544" y="263475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输出层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/>
              <p:cNvSpPr txBox="1"/>
              <p:nvPr/>
            </p:nvSpPr>
            <p:spPr>
              <a:xfrm>
                <a:off x="334261" y="810575"/>
                <a:ext cx="38132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41" name="文本框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61" y="810575"/>
                <a:ext cx="381323" cy="2539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/>
              <p:cNvSpPr txBox="1"/>
              <p:nvPr/>
            </p:nvSpPr>
            <p:spPr>
              <a:xfrm>
                <a:off x="339729" y="1387630"/>
                <a:ext cx="38132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42" name="文本框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29" y="1387630"/>
                <a:ext cx="381323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本框 142"/>
              <p:cNvSpPr txBox="1"/>
              <p:nvPr/>
            </p:nvSpPr>
            <p:spPr>
              <a:xfrm>
                <a:off x="339729" y="2046985"/>
                <a:ext cx="38446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43" name="文本框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29" y="2046985"/>
                <a:ext cx="384464" cy="253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本框 143"/>
              <p:cNvSpPr txBox="1"/>
              <p:nvPr/>
            </p:nvSpPr>
            <p:spPr>
              <a:xfrm>
                <a:off x="351759" y="2675057"/>
                <a:ext cx="39414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44" name="文本框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59" y="2675057"/>
                <a:ext cx="394146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文本框 144"/>
          <p:cNvSpPr txBox="1"/>
          <p:nvPr/>
        </p:nvSpPr>
        <p:spPr>
          <a:xfrm>
            <a:off x="2672493" y="261465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>
                <a:latin typeface="宋体" panose="02010600030101010101" pitchFamily="2" charset="-122"/>
                <a:ea typeface="宋体" panose="02010600030101010101" pitchFamily="2" charset="-122"/>
              </a:rPr>
              <a:t>···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357168" y="2230138"/>
            <a:ext cx="285948" cy="571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</a:p>
          <a:p>
            <a:r>
              <a:rPr lang="en-US" altLang="zh-CN" sz="1050" dirty="0" smtClean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</a:p>
          <a:p>
            <a:r>
              <a:rPr lang="en-US" altLang="zh-CN" sz="1050" dirty="0" smtClean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弧形 1"/>
          <p:cNvSpPr/>
          <p:nvPr/>
        </p:nvSpPr>
        <p:spPr>
          <a:xfrm rot="10268388">
            <a:off x="2480739" y="475819"/>
            <a:ext cx="199599" cy="229926"/>
          </a:xfrm>
          <a:prstGeom prst="arc">
            <a:avLst>
              <a:gd name="adj1" fmla="val 423488"/>
              <a:gd name="adj2" fmla="val 1851347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弧形 69"/>
          <p:cNvSpPr/>
          <p:nvPr/>
        </p:nvSpPr>
        <p:spPr>
          <a:xfrm rot="10268388">
            <a:off x="2473937" y="1066945"/>
            <a:ext cx="199599" cy="229926"/>
          </a:xfrm>
          <a:prstGeom prst="arc">
            <a:avLst>
              <a:gd name="adj1" fmla="val 423488"/>
              <a:gd name="adj2" fmla="val 1851347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弧形 70"/>
          <p:cNvSpPr/>
          <p:nvPr/>
        </p:nvSpPr>
        <p:spPr>
          <a:xfrm rot="10268388">
            <a:off x="2483414" y="1695019"/>
            <a:ext cx="199599" cy="229926"/>
          </a:xfrm>
          <a:prstGeom prst="arc">
            <a:avLst>
              <a:gd name="adj1" fmla="val 423488"/>
              <a:gd name="adj2" fmla="val 1851347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弧形 71"/>
          <p:cNvSpPr/>
          <p:nvPr/>
        </p:nvSpPr>
        <p:spPr>
          <a:xfrm rot="10268388">
            <a:off x="2480738" y="2327509"/>
            <a:ext cx="199599" cy="229926"/>
          </a:xfrm>
          <a:prstGeom prst="arc">
            <a:avLst>
              <a:gd name="adj1" fmla="val 423488"/>
              <a:gd name="adj2" fmla="val 1851347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弧形 72"/>
          <p:cNvSpPr/>
          <p:nvPr/>
        </p:nvSpPr>
        <p:spPr>
          <a:xfrm rot="10268388">
            <a:off x="2488691" y="2974256"/>
            <a:ext cx="199599" cy="229926"/>
          </a:xfrm>
          <a:prstGeom prst="arc">
            <a:avLst>
              <a:gd name="adj1" fmla="val 423488"/>
              <a:gd name="adj2" fmla="val 1851347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弧形 73"/>
          <p:cNvSpPr/>
          <p:nvPr/>
        </p:nvSpPr>
        <p:spPr>
          <a:xfrm rot="10268388">
            <a:off x="3684260" y="1090354"/>
            <a:ext cx="199599" cy="229926"/>
          </a:xfrm>
          <a:prstGeom prst="arc">
            <a:avLst>
              <a:gd name="adj1" fmla="val 423488"/>
              <a:gd name="adj2" fmla="val 1851347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弧形 74"/>
          <p:cNvSpPr/>
          <p:nvPr/>
        </p:nvSpPr>
        <p:spPr>
          <a:xfrm rot="10268388">
            <a:off x="3684261" y="1718110"/>
            <a:ext cx="199599" cy="229926"/>
          </a:xfrm>
          <a:prstGeom prst="arc">
            <a:avLst>
              <a:gd name="adj1" fmla="val 423488"/>
              <a:gd name="adj2" fmla="val 1851347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弧形 75"/>
          <p:cNvSpPr/>
          <p:nvPr/>
        </p:nvSpPr>
        <p:spPr>
          <a:xfrm rot="10268388">
            <a:off x="3681519" y="2302657"/>
            <a:ext cx="199599" cy="229926"/>
          </a:xfrm>
          <a:prstGeom prst="arc">
            <a:avLst>
              <a:gd name="adj1" fmla="val 423488"/>
              <a:gd name="adj2" fmla="val 1851347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9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8</Words>
  <Application>Microsoft Office PowerPoint</Application>
  <PresentationFormat>自定义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等线 Light</vt:lpstr>
      <vt:lpstr>宋体</vt:lpstr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廖 半导体</dc:creator>
  <cp:lastModifiedBy>廖 半导体</cp:lastModifiedBy>
  <cp:revision>6</cp:revision>
  <dcterms:created xsi:type="dcterms:W3CDTF">2019-03-07T07:18:24Z</dcterms:created>
  <dcterms:modified xsi:type="dcterms:W3CDTF">2019-03-07T07:59:56Z</dcterms:modified>
</cp:coreProperties>
</file>