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5364163" cy="1817688"/>
  <p:notesSz cx="6858000" cy="9144000"/>
  <p:defaultTextStyle>
    <a:defPPr>
      <a:defRPr lang="zh-CN"/>
    </a:defPPr>
    <a:lvl1pPr marL="0" algn="l" defTabSz="431140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1pPr>
    <a:lvl2pPr marL="215570" algn="l" defTabSz="431140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2pPr>
    <a:lvl3pPr marL="431140" algn="l" defTabSz="431140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3pPr>
    <a:lvl4pPr marL="646709" algn="l" defTabSz="431140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4pPr>
    <a:lvl5pPr marL="862279" algn="l" defTabSz="431140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5pPr>
    <a:lvl6pPr marL="1077849" algn="l" defTabSz="431140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6pPr>
    <a:lvl7pPr marL="1293419" algn="l" defTabSz="431140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7pPr>
    <a:lvl8pPr marL="1508989" algn="l" defTabSz="431140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8pPr>
    <a:lvl9pPr marL="1724558" algn="l" defTabSz="431140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3" userDrawn="1">
          <p15:clr>
            <a:srgbClr val="A4A3A4"/>
          </p15:clr>
        </p15:guide>
        <p15:guide id="2" pos="169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廖 半导体" initials="廖" lastIdx="1" clrIdx="0">
    <p:extLst>
      <p:ext uri="{19B8F6BF-5375-455C-9EA6-DF929625EA0E}">
        <p15:presenceInfo xmlns:p15="http://schemas.microsoft.com/office/powerpoint/2012/main" userId="7aa101a0d869d4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3" autoAdjust="0"/>
    <p:restoredTop sz="94660"/>
  </p:normalViewPr>
  <p:slideViewPr>
    <p:cSldViewPr snapToGrid="0">
      <p:cViewPr varScale="1">
        <p:scale>
          <a:sx n="222" d="100"/>
          <a:sy n="222" d="100"/>
        </p:scale>
        <p:origin x="168" y="1254"/>
      </p:cViewPr>
      <p:guideLst>
        <p:guide orient="horz" pos="573"/>
        <p:guide pos="16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D0853-AB6C-41D4-9825-3C73CDD0797A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1123950" y="1143000"/>
            <a:ext cx="9105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966B0-80DC-4382-B98E-A4152551D3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370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1140" rtl="0" eaLnBrk="1" latinLnBrk="0" hangingPunct="1">
      <a:defRPr sz="566" kern="1200">
        <a:solidFill>
          <a:schemeClr val="tx1"/>
        </a:solidFill>
        <a:latin typeface="+mn-lt"/>
        <a:ea typeface="+mn-ea"/>
        <a:cs typeface="+mn-cs"/>
      </a:defRPr>
    </a:lvl1pPr>
    <a:lvl2pPr marL="215570" algn="l" defTabSz="431140" rtl="0" eaLnBrk="1" latinLnBrk="0" hangingPunct="1">
      <a:defRPr sz="566" kern="1200">
        <a:solidFill>
          <a:schemeClr val="tx1"/>
        </a:solidFill>
        <a:latin typeface="+mn-lt"/>
        <a:ea typeface="+mn-ea"/>
        <a:cs typeface="+mn-cs"/>
      </a:defRPr>
    </a:lvl2pPr>
    <a:lvl3pPr marL="431140" algn="l" defTabSz="431140" rtl="0" eaLnBrk="1" latinLnBrk="0" hangingPunct="1">
      <a:defRPr sz="566" kern="1200">
        <a:solidFill>
          <a:schemeClr val="tx1"/>
        </a:solidFill>
        <a:latin typeface="+mn-lt"/>
        <a:ea typeface="+mn-ea"/>
        <a:cs typeface="+mn-cs"/>
      </a:defRPr>
    </a:lvl3pPr>
    <a:lvl4pPr marL="646709" algn="l" defTabSz="431140" rtl="0" eaLnBrk="1" latinLnBrk="0" hangingPunct="1">
      <a:defRPr sz="566" kern="1200">
        <a:solidFill>
          <a:schemeClr val="tx1"/>
        </a:solidFill>
        <a:latin typeface="+mn-lt"/>
        <a:ea typeface="+mn-ea"/>
        <a:cs typeface="+mn-cs"/>
      </a:defRPr>
    </a:lvl4pPr>
    <a:lvl5pPr marL="862279" algn="l" defTabSz="431140" rtl="0" eaLnBrk="1" latinLnBrk="0" hangingPunct="1">
      <a:defRPr sz="566" kern="1200">
        <a:solidFill>
          <a:schemeClr val="tx1"/>
        </a:solidFill>
        <a:latin typeface="+mn-lt"/>
        <a:ea typeface="+mn-ea"/>
        <a:cs typeface="+mn-cs"/>
      </a:defRPr>
    </a:lvl5pPr>
    <a:lvl6pPr marL="1077849" algn="l" defTabSz="431140" rtl="0" eaLnBrk="1" latinLnBrk="0" hangingPunct="1">
      <a:defRPr sz="566" kern="1200">
        <a:solidFill>
          <a:schemeClr val="tx1"/>
        </a:solidFill>
        <a:latin typeface="+mn-lt"/>
        <a:ea typeface="+mn-ea"/>
        <a:cs typeface="+mn-cs"/>
      </a:defRPr>
    </a:lvl6pPr>
    <a:lvl7pPr marL="1293419" algn="l" defTabSz="431140" rtl="0" eaLnBrk="1" latinLnBrk="0" hangingPunct="1">
      <a:defRPr sz="566" kern="1200">
        <a:solidFill>
          <a:schemeClr val="tx1"/>
        </a:solidFill>
        <a:latin typeface="+mn-lt"/>
        <a:ea typeface="+mn-ea"/>
        <a:cs typeface="+mn-cs"/>
      </a:defRPr>
    </a:lvl7pPr>
    <a:lvl8pPr marL="1508989" algn="l" defTabSz="431140" rtl="0" eaLnBrk="1" latinLnBrk="0" hangingPunct="1">
      <a:defRPr sz="566" kern="1200">
        <a:solidFill>
          <a:schemeClr val="tx1"/>
        </a:solidFill>
        <a:latin typeface="+mn-lt"/>
        <a:ea typeface="+mn-ea"/>
        <a:cs typeface="+mn-cs"/>
      </a:defRPr>
    </a:lvl8pPr>
    <a:lvl9pPr marL="1724558" algn="l" defTabSz="431140" rtl="0" eaLnBrk="1" latinLnBrk="0" hangingPunct="1">
      <a:defRPr sz="56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521" y="297478"/>
            <a:ext cx="4023122" cy="632825"/>
          </a:xfrm>
        </p:spPr>
        <p:txBody>
          <a:bodyPr anchor="b"/>
          <a:lstStyle>
            <a:lvl1pPr algn="ctr">
              <a:defRPr sz="159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521" y="954707"/>
            <a:ext cx="4023122" cy="438854"/>
          </a:xfrm>
        </p:spPr>
        <p:txBody>
          <a:bodyPr/>
          <a:lstStyle>
            <a:lvl1pPr marL="0" indent="0" algn="ctr">
              <a:buNone/>
              <a:defRPr sz="636"/>
            </a:lvl1pPr>
            <a:lvl2pPr marL="121158" indent="0" algn="ctr">
              <a:buNone/>
              <a:defRPr sz="530"/>
            </a:lvl2pPr>
            <a:lvl3pPr marL="242316" indent="0" algn="ctr">
              <a:buNone/>
              <a:defRPr sz="477"/>
            </a:lvl3pPr>
            <a:lvl4pPr marL="363474" indent="0" algn="ctr">
              <a:buNone/>
              <a:defRPr sz="424"/>
            </a:lvl4pPr>
            <a:lvl5pPr marL="484632" indent="0" algn="ctr">
              <a:buNone/>
              <a:defRPr sz="424"/>
            </a:lvl5pPr>
            <a:lvl6pPr marL="605790" indent="0" algn="ctr">
              <a:buNone/>
              <a:defRPr sz="424"/>
            </a:lvl6pPr>
            <a:lvl7pPr marL="726948" indent="0" algn="ctr">
              <a:buNone/>
              <a:defRPr sz="424"/>
            </a:lvl7pPr>
            <a:lvl8pPr marL="848106" indent="0" algn="ctr">
              <a:buNone/>
              <a:defRPr sz="424"/>
            </a:lvl8pPr>
            <a:lvl9pPr marL="969264" indent="0" algn="ctr">
              <a:buNone/>
              <a:defRPr sz="424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05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13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38729" y="96775"/>
            <a:ext cx="1156648" cy="154040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786" y="96775"/>
            <a:ext cx="3402891" cy="154040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84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31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992" y="453160"/>
            <a:ext cx="4626591" cy="756108"/>
          </a:xfrm>
        </p:spPr>
        <p:txBody>
          <a:bodyPr anchor="b"/>
          <a:lstStyle>
            <a:lvl1pPr>
              <a:defRPr sz="159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992" y="1216421"/>
            <a:ext cx="4626591" cy="397619"/>
          </a:xfrm>
        </p:spPr>
        <p:txBody>
          <a:bodyPr/>
          <a:lstStyle>
            <a:lvl1pPr marL="0" indent="0">
              <a:buNone/>
              <a:defRPr sz="636">
                <a:solidFill>
                  <a:schemeClr val="tx1">
                    <a:tint val="75000"/>
                  </a:schemeClr>
                </a:solidFill>
              </a:defRPr>
            </a:lvl1pPr>
            <a:lvl2pPr marL="121158" indent="0">
              <a:buNone/>
              <a:defRPr sz="530">
                <a:solidFill>
                  <a:schemeClr val="tx1">
                    <a:tint val="75000"/>
                  </a:schemeClr>
                </a:solidFill>
              </a:defRPr>
            </a:lvl2pPr>
            <a:lvl3pPr marL="242316" indent="0">
              <a:buNone/>
              <a:defRPr sz="477">
                <a:solidFill>
                  <a:schemeClr val="tx1">
                    <a:tint val="75000"/>
                  </a:schemeClr>
                </a:solidFill>
              </a:defRPr>
            </a:lvl3pPr>
            <a:lvl4pPr marL="363474" indent="0">
              <a:buNone/>
              <a:defRPr sz="424">
                <a:solidFill>
                  <a:schemeClr val="tx1">
                    <a:tint val="75000"/>
                  </a:schemeClr>
                </a:solidFill>
              </a:defRPr>
            </a:lvl4pPr>
            <a:lvl5pPr marL="484632" indent="0">
              <a:buNone/>
              <a:defRPr sz="424">
                <a:solidFill>
                  <a:schemeClr val="tx1">
                    <a:tint val="75000"/>
                  </a:schemeClr>
                </a:solidFill>
              </a:defRPr>
            </a:lvl5pPr>
            <a:lvl6pPr marL="605790" indent="0">
              <a:buNone/>
              <a:defRPr sz="424">
                <a:solidFill>
                  <a:schemeClr val="tx1">
                    <a:tint val="75000"/>
                  </a:schemeClr>
                </a:solidFill>
              </a:defRPr>
            </a:lvl6pPr>
            <a:lvl7pPr marL="726948" indent="0">
              <a:buNone/>
              <a:defRPr sz="424">
                <a:solidFill>
                  <a:schemeClr val="tx1">
                    <a:tint val="75000"/>
                  </a:schemeClr>
                </a:solidFill>
              </a:defRPr>
            </a:lvl7pPr>
            <a:lvl8pPr marL="848106" indent="0">
              <a:buNone/>
              <a:defRPr sz="424">
                <a:solidFill>
                  <a:schemeClr val="tx1">
                    <a:tint val="75000"/>
                  </a:schemeClr>
                </a:solidFill>
              </a:defRPr>
            </a:lvl8pPr>
            <a:lvl9pPr marL="969264" indent="0">
              <a:buNone/>
              <a:defRPr sz="4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72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786" y="483875"/>
            <a:ext cx="2279769" cy="11533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5608" y="483875"/>
            <a:ext cx="2279769" cy="11533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80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5" y="96775"/>
            <a:ext cx="4626591" cy="35133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485" y="445586"/>
            <a:ext cx="2269292" cy="218375"/>
          </a:xfrm>
        </p:spPr>
        <p:txBody>
          <a:bodyPr anchor="b"/>
          <a:lstStyle>
            <a:lvl1pPr marL="0" indent="0">
              <a:buNone/>
              <a:defRPr sz="636" b="1"/>
            </a:lvl1pPr>
            <a:lvl2pPr marL="121158" indent="0">
              <a:buNone/>
              <a:defRPr sz="530" b="1"/>
            </a:lvl2pPr>
            <a:lvl3pPr marL="242316" indent="0">
              <a:buNone/>
              <a:defRPr sz="477" b="1"/>
            </a:lvl3pPr>
            <a:lvl4pPr marL="363474" indent="0">
              <a:buNone/>
              <a:defRPr sz="424" b="1"/>
            </a:lvl4pPr>
            <a:lvl5pPr marL="484632" indent="0">
              <a:buNone/>
              <a:defRPr sz="424" b="1"/>
            </a:lvl5pPr>
            <a:lvl6pPr marL="605790" indent="0">
              <a:buNone/>
              <a:defRPr sz="424" b="1"/>
            </a:lvl6pPr>
            <a:lvl7pPr marL="726948" indent="0">
              <a:buNone/>
              <a:defRPr sz="424" b="1"/>
            </a:lvl7pPr>
            <a:lvl8pPr marL="848106" indent="0">
              <a:buNone/>
              <a:defRPr sz="424" b="1"/>
            </a:lvl8pPr>
            <a:lvl9pPr marL="969264" indent="0">
              <a:buNone/>
              <a:defRPr sz="424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485" y="663961"/>
            <a:ext cx="2269292" cy="9765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15607" y="445586"/>
            <a:ext cx="2280468" cy="218375"/>
          </a:xfrm>
        </p:spPr>
        <p:txBody>
          <a:bodyPr anchor="b"/>
          <a:lstStyle>
            <a:lvl1pPr marL="0" indent="0">
              <a:buNone/>
              <a:defRPr sz="636" b="1"/>
            </a:lvl1pPr>
            <a:lvl2pPr marL="121158" indent="0">
              <a:buNone/>
              <a:defRPr sz="530" b="1"/>
            </a:lvl2pPr>
            <a:lvl3pPr marL="242316" indent="0">
              <a:buNone/>
              <a:defRPr sz="477" b="1"/>
            </a:lvl3pPr>
            <a:lvl4pPr marL="363474" indent="0">
              <a:buNone/>
              <a:defRPr sz="424" b="1"/>
            </a:lvl4pPr>
            <a:lvl5pPr marL="484632" indent="0">
              <a:buNone/>
              <a:defRPr sz="424" b="1"/>
            </a:lvl5pPr>
            <a:lvl6pPr marL="605790" indent="0">
              <a:buNone/>
              <a:defRPr sz="424" b="1"/>
            </a:lvl6pPr>
            <a:lvl7pPr marL="726948" indent="0">
              <a:buNone/>
              <a:defRPr sz="424" b="1"/>
            </a:lvl7pPr>
            <a:lvl8pPr marL="848106" indent="0">
              <a:buNone/>
              <a:defRPr sz="424" b="1"/>
            </a:lvl8pPr>
            <a:lvl9pPr marL="969264" indent="0">
              <a:buNone/>
              <a:defRPr sz="424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15607" y="663961"/>
            <a:ext cx="2280468" cy="9765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6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1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32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5" y="121179"/>
            <a:ext cx="1730082" cy="424127"/>
          </a:xfrm>
        </p:spPr>
        <p:txBody>
          <a:bodyPr anchor="b"/>
          <a:lstStyle>
            <a:lvl1pPr>
              <a:defRPr sz="84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0468" y="261713"/>
            <a:ext cx="2715608" cy="1291737"/>
          </a:xfrm>
        </p:spPr>
        <p:txBody>
          <a:bodyPr/>
          <a:lstStyle>
            <a:lvl1pPr>
              <a:defRPr sz="848"/>
            </a:lvl1pPr>
            <a:lvl2pPr>
              <a:defRPr sz="742"/>
            </a:lvl2pPr>
            <a:lvl3pPr>
              <a:defRPr sz="636"/>
            </a:lvl3pPr>
            <a:lvl4pPr>
              <a:defRPr sz="530"/>
            </a:lvl4pPr>
            <a:lvl5pPr>
              <a:defRPr sz="530"/>
            </a:lvl5pPr>
            <a:lvl6pPr>
              <a:defRPr sz="530"/>
            </a:lvl6pPr>
            <a:lvl7pPr>
              <a:defRPr sz="530"/>
            </a:lvl7pPr>
            <a:lvl8pPr>
              <a:defRPr sz="530"/>
            </a:lvl8pPr>
            <a:lvl9pPr>
              <a:defRPr sz="53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485" y="545306"/>
            <a:ext cx="1730082" cy="1010248"/>
          </a:xfrm>
        </p:spPr>
        <p:txBody>
          <a:bodyPr/>
          <a:lstStyle>
            <a:lvl1pPr marL="0" indent="0">
              <a:buNone/>
              <a:defRPr sz="424"/>
            </a:lvl1pPr>
            <a:lvl2pPr marL="121158" indent="0">
              <a:buNone/>
              <a:defRPr sz="371"/>
            </a:lvl2pPr>
            <a:lvl3pPr marL="242316" indent="0">
              <a:buNone/>
              <a:defRPr sz="318"/>
            </a:lvl3pPr>
            <a:lvl4pPr marL="363474" indent="0">
              <a:buNone/>
              <a:defRPr sz="265"/>
            </a:lvl4pPr>
            <a:lvl5pPr marL="484632" indent="0">
              <a:buNone/>
              <a:defRPr sz="265"/>
            </a:lvl5pPr>
            <a:lvl6pPr marL="605790" indent="0">
              <a:buNone/>
              <a:defRPr sz="265"/>
            </a:lvl6pPr>
            <a:lvl7pPr marL="726948" indent="0">
              <a:buNone/>
              <a:defRPr sz="265"/>
            </a:lvl7pPr>
            <a:lvl8pPr marL="848106" indent="0">
              <a:buNone/>
              <a:defRPr sz="265"/>
            </a:lvl8pPr>
            <a:lvl9pPr marL="969264" indent="0">
              <a:buNone/>
              <a:defRPr sz="26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1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5" y="121179"/>
            <a:ext cx="1730082" cy="424127"/>
          </a:xfrm>
        </p:spPr>
        <p:txBody>
          <a:bodyPr anchor="b"/>
          <a:lstStyle>
            <a:lvl1pPr>
              <a:defRPr sz="84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0468" y="261713"/>
            <a:ext cx="2715608" cy="1291737"/>
          </a:xfrm>
        </p:spPr>
        <p:txBody>
          <a:bodyPr anchor="t"/>
          <a:lstStyle>
            <a:lvl1pPr marL="0" indent="0">
              <a:buNone/>
              <a:defRPr sz="848"/>
            </a:lvl1pPr>
            <a:lvl2pPr marL="121158" indent="0">
              <a:buNone/>
              <a:defRPr sz="742"/>
            </a:lvl2pPr>
            <a:lvl3pPr marL="242316" indent="0">
              <a:buNone/>
              <a:defRPr sz="636"/>
            </a:lvl3pPr>
            <a:lvl4pPr marL="363474" indent="0">
              <a:buNone/>
              <a:defRPr sz="530"/>
            </a:lvl4pPr>
            <a:lvl5pPr marL="484632" indent="0">
              <a:buNone/>
              <a:defRPr sz="530"/>
            </a:lvl5pPr>
            <a:lvl6pPr marL="605790" indent="0">
              <a:buNone/>
              <a:defRPr sz="530"/>
            </a:lvl6pPr>
            <a:lvl7pPr marL="726948" indent="0">
              <a:buNone/>
              <a:defRPr sz="530"/>
            </a:lvl7pPr>
            <a:lvl8pPr marL="848106" indent="0">
              <a:buNone/>
              <a:defRPr sz="530"/>
            </a:lvl8pPr>
            <a:lvl9pPr marL="969264" indent="0">
              <a:buNone/>
              <a:defRPr sz="53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485" y="545306"/>
            <a:ext cx="1730082" cy="1010248"/>
          </a:xfrm>
        </p:spPr>
        <p:txBody>
          <a:bodyPr/>
          <a:lstStyle>
            <a:lvl1pPr marL="0" indent="0">
              <a:buNone/>
              <a:defRPr sz="424"/>
            </a:lvl1pPr>
            <a:lvl2pPr marL="121158" indent="0">
              <a:buNone/>
              <a:defRPr sz="371"/>
            </a:lvl2pPr>
            <a:lvl3pPr marL="242316" indent="0">
              <a:buNone/>
              <a:defRPr sz="318"/>
            </a:lvl3pPr>
            <a:lvl4pPr marL="363474" indent="0">
              <a:buNone/>
              <a:defRPr sz="265"/>
            </a:lvl4pPr>
            <a:lvl5pPr marL="484632" indent="0">
              <a:buNone/>
              <a:defRPr sz="265"/>
            </a:lvl5pPr>
            <a:lvl6pPr marL="605790" indent="0">
              <a:buNone/>
              <a:defRPr sz="265"/>
            </a:lvl6pPr>
            <a:lvl7pPr marL="726948" indent="0">
              <a:buNone/>
              <a:defRPr sz="265"/>
            </a:lvl7pPr>
            <a:lvl8pPr marL="848106" indent="0">
              <a:buNone/>
              <a:defRPr sz="265"/>
            </a:lvl8pPr>
            <a:lvl9pPr marL="969264" indent="0">
              <a:buNone/>
              <a:defRPr sz="26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076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786" y="96775"/>
            <a:ext cx="4626591" cy="35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786" y="483875"/>
            <a:ext cx="4626591" cy="1153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786" y="1684728"/>
            <a:ext cx="1206937" cy="96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F5316-33EB-4830-8847-E66305F340A5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6879" y="1684728"/>
            <a:ext cx="1810405" cy="96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8440" y="1684728"/>
            <a:ext cx="1206937" cy="96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56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2316" rtl="0" eaLnBrk="1" latinLnBrk="0" hangingPunct="1">
        <a:lnSpc>
          <a:spcPct val="90000"/>
        </a:lnSpc>
        <a:spcBef>
          <a:spcPct val="0"/>
        </a:spcBef>
        <a:buNone/>
        <a:defRPr sz="11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579" indent="-60579" algn="l" defTabSz="242316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742" kern="1200">
          <a:solidFill>
            <a:schemeClr val="tx1"/>
          </a:solidFill>
          <a:latin typeface="+mn-lt"/>
          <a:ea typeface="+mn-ea"/>
          <a:cs typeface="+mn-cs"/>
        </a:defRPr>
      </a:lvl1pPr>
      <a:lvl2pPr marL="181737" indent="-60579" algn="l" defTabSz="242316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36" kern="1200">
          <a:solidFill>
            <a:schemeClr val="tx1"/>
          </a:solidFill>
          <a:latin typeface="+mn-lt"/>
          <a:ea typeface="+mn-ea"/>
          <a:cs typeface="+mn-cs"/>
        </a:defRPr>
      </a:lvl2pPr>
      <a:lvl3pPr marL="302895" indent="-60579" algn="l" defTabSz="242316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0" kern="1200">
          <a:solidFill>
            <a:schemeClr val="tx1"/>
          </a:solidFill>
          <a:latin typeface="+mn-lt"/>
          <a:ea typeface="+mn-ea"/>
          <a:cs typeface="+mn-cs"/>
        </a:defRPr>
      </a:lvl3pPr>
      <a:lvl4pPr marL="424053" indent="-60579" algn="l" defTabSz="242316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77" kern="1200">
          <a:solidFill>
            <a:schemeClr val="tx1"/>
          </a:solidFill>
          <a:latin typeface="+mn-lt"/>
          <a:ea typeface="+mn-ea"/>
          <a:cs typeface="+mn-cs"/>
        </a:defRPr>
      </a:lvl4pPr>
      <a:lvl5pPr marL="545211" indent="-60579" algn="l" defTabSz="242316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77" kern="1200">
          <a:solidFill>
            <a:schemeClr val="tx1"/>
          </a:solidFill>
          <a:latin typeface="+mn-lt"/>
          <a:ea typeface="+mn-ea"/>
          <a:cs typeface="+mn-cs"/>
        </a:defRPr>
      </a:lvl5pPr>
      <a:lvl6pPr marL="666369" indent="-60579" algn="l" defTabSz="242316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77" kern="1200">
          <a:solidFill>
            <a:schemeClr val="tx1"/>
          </a:solidFill>
          <a:latin typeface="+mn-lt"/>
          <a:ea typeface="+mn-ea"/>
          <a:cs typeface="+mn-cs"/>
        </a:defRPr>
      </a:lvl6pPr>
      <a:lvl7pPr marL="787527" indent="-60579" algn="l" defTabSz="242316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77" kern="1200">
          <a:solidFill>
            <a:schemeClr val="tx1"/>
          </a:solidFill>
          <a:latin typeface="+mn-lt"/>
          <a:ea typeface="+mn-ea"/>
          <a:cs typeface="+mn-cs"/>
        </a:defRPr>
      </a:lvl7pPr>
      <a:lvl8pPr marL="908685" indent="-60579" algn="l" defTabSz="242316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77" kern="1200">
          <a:solidFill>
            <a:schemeClr val="tx1"/>
          </a:solidFill>
          <a:latin typeface="+mn-lt"/>
          <a:ea typeface="+mn-ea"/>
          <a:cs typeface="+mn-cs"/>
        </a:defRPr>
      </a:lvl8pPr>
      <a:lvl9pPr marL="1029843" indent="-60579" algn="l" defTabSz="242316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2316" rtl="0" eaLnBrk="1" latinLnBrk="0" hangingPunct="1">
        <a:defRPr sz="477" kern="1200">
          <a:solidFill>
            <a:schemeClr val="tx1"/>
          </a:solidFill>
          <a:latin typeface="+mn-lt"/>
          <a:ea typeface="+mn-ea"/>
          <a:cs typeface="+mn-cs"/>
        </a:defRPr>
      </a:lvl1pPr>
      <a:lvl2pPr marL="121158" algn="l" defTabSz="242316" rtl="0" eaLnBrk="1" latinLnBrk="0" hangingPunct="1">
        <a:defRPr sz="477" kern="1200">
          <a:solidFill>
            <a:schemeClr val="tx1"/>
          </a:solidFill>
          <a:latin typeface="+mn-lt"/>
          <a:ea typeface="+mn-ea"/>
          <a:cs typeface="+mn-cs"/>
        </a:defRPr>
      </a:lvl2pPr>
      <a:lvl3pPr marL="242316" algn="l" defTabSz="242316" rtl="0" eaLnBrk="1" latinLnBrk="0" hangingPunct="1">
        <a:defRPr sz="477" kern="1200">
          <a:solidFill>
            <a:schemeClr val="tx1"/>
          </a:solidFill>
          <a:latin typeface="+mn-lt"/>
          <a:ea typeface="+mn-ea"/>
          <a:cs typeface="+mn-cs"/>
        </a:defRPr>
      </a:lvl3pPr>
      <a:lvl4pPr marL="363474" algn="l" defTabSz="242316" rtl="0" eaLnBrk="1" latinLnBrk="0" hangingPunct="1">
        <a:defRPr sz="477" kern="1200">
          <a:solidFill>
            <a:schemeClr val="tx1"/>
          </a:solidFill>
          <a:latin typeface="+mn-lt"/>
          <a:ea typeface="+mn-ea"/>
          <a:cs typeface="+mn-cs"/>
        </a:defRPr>
      </a:lvl4pPr>
      <a:lvl5pPr marL="484632" algn="l" defTabSz="242316" rtl="0" eaLnBrk="1" latinLnBrk="0" hangingPunct="1">
        <a:defRPr sz="477" kern="1200">
          <a:solidFill>
            <a:schemeClr val="tx1"/>
          </a:solidFill>
          <a:latin typeface="+mn-lt"/>
          <a:ea typeface="+mn-ea"/>
          <a:cs typeface="+mn-cs"/>
        </a:defRPr>
      </a:lvl5pPr>
      <a:lvl6pPr marL="605790" algn="l" defTabSz="242316" rtl="0" eaLnBrk="1" latinLnBrk="0" hangingPunct="1">
        <a:defRPr sz="477" kern="1200">
          <a:solidFill>
            <a:schemeClr val="tx1"/>
          </a:solidFill>
          <a:latin typeface="+mn-lt"/>
          <a:ea typeface="+mn-ea"/>
          <a:cs typeface="+mn-cs"/>
        </a:defRPr>
      </a:lvl6pPr>
      <a:lvl7pPr marL="726948" algn="l" defTabSz="242316" rtl="0" eaLnBrk="1" latinLnBrk="0" hangingPunct="1">
        <a:defRPr sz="477" kern="1200">
          <a:solidFill>
            <a:schemeClr val="tx1"/>
          </a:solidFill>
          <a:latin typeface="+mn-lt"/>
          <a:ea typeface="+mn-ea"/>
          <a:cs typeface="+mn-cs"/>
        </a:defRPr>
      </a:lvl7pPr>
      <a:lvl8pPr marL="848106" algn="l" defTabSz="242316" rtl="0" eaLnBrk="1" latinLnBrk="0" hangingPunct="1">
        <a:defRPr sz="477" kern="1200">
          <a:solidFill>
            <a:schemeClr val="tx1"/>
          </a:solidFill>
          <a:latin typeface="+mn-lt"/>
          <a:ea typeface="+mn-ea"/>
          <a:cs typeface="+mn-cs"/>
        </a:defRPr>
      </a:lvl8pPr>
      <a:lvl9pPr marL="969264" algn="l" defTabSz="242316" rtl="0" eaLnBrk="1" latinLnBrk="0" hangingPunct="1">
        <a:defRPr sz="4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030568" y="382074"/>
            <a:ext cx="978795" cy="9787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991673" y="334851"/>
            <a:ext cx="1064654" cy="339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3" idx="2"/>
          </p:cNvCxnSpPr>
          <p:nvPr/>
        </p:nvCxnSpPr>
        <p:spPr>
          <a:xfrm>
            <a:off x="991673" y="871471"/>
            <a:ext cx="10388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V="1">
            <a:off x="991673" y="1068949"/>
            <a:ext cx="1064654" cy="390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" idx="6"/>
          </p:cNvCxnSpPr>
          <p:nvPr/>
        </p:nvCxnSpPr>
        <p:spPr>
          <a:xfrm flipV="1">
            <a:off x="3009363" y="871471"/>
            <a:ext cx="4808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460449" y="744513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本框 90"/>
              <p:cNvSpPr txBox="1"/>
              <p:nvPr/>
            </p:nvSpPr>
            <p:spPr>
              <a:xfrm>
                <a:off x="682905" y="171403"/>
                <a:ext cx="34765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1" name="文本框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05" y="171403"/>
                <a:ext cx="347659" cy="2539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文本框 92"/>
              <p:cNvSpPr txBox="1"/>
              <p:nvPr/>
            </p:nvSpPr>
            <p:spPr>
              <a:xfrm>
                <a:off x="682905" y="710484"/>
                <a:ext cx="3508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3" name="文本框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05" y="710484"/>
                <a:ext cx="350802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本框 94"/>
              <p:cNvSpPr txBox="1"/>
              <p:nvPr/>
            </p:nvSpPr>
            <p:spPr>
              <a:xfrm>
                <a:off x="682905" y="1332650"/>
                <a:ext cx="3508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5" name="文本框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05" y="1332650"/>
                <a:ext cx="350802" cy="253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39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廖 半导体</dc:creator>
  <cp:lastModifiedBy>廖 半导体</cp:lastModifiedBy>
  <cp:revision>8</cp:revision>
  <dcterms:created xsi:type="dcterms:W3CDTF">2019-03-07T07:18:24Z</dcterms:created>
  <dcterms:modified xsi:type="dcterms:W3CDTF">2019-03-07T08:16:54Z</dcterms:modified>
</cp:coreProperties>
</file>