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364163" cy="2178050"/>
  <p:notesSz cx="6858000" cy="9144000"/>
  <p:defaultTextStyle>
    <a:defPPr>
      <a:defRPr lang="zh-CN"/>
    </a:defPPr>
    <a:lvl1pPr marL="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16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半导体" initials="廖" lastIdx="1" clrIdx="0">
    <p:extLst>
      <p:ext uri="{19B8F6BF-5375-455C-9EA6-DF929625EA0E}">
        <p15:presenceInfo xmlns:p15="http://schemas.microsoft.com/office/powerpoint/2012/main" userId="7aa101a0d869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>
      <p:cViewPr>
        <p:scale>
          <a:sx n="300" d="100"/>
          <a:sy n="300" d="100"/>
        </p:scale>
        <p:origin x="-1860" y="414"/>
      </p:cViewPr>
      <p:guideLst>
        <p:guide orient="horz" pos="686"/>
        <p:guide pos="1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0853-AB6C-41D4-9825-3C73CDD079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69888" y="1143000"/>
            <a:ext cx="7597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66B0-80DC-4382-B98E-A4152551D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7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21" y="356454"/>
            <a:ext cx="4023122" cy="758284"/>
          </a:xfrm>
        </p:spPr>
        <p:txBody>
          <a:bodyPr anchor="b"/>
          <a:lstStyle>
            <a:lvl1pPr algn="ctr">
              <a:defRPr sz="19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1143980"/>
            <a:ext cx="4023122" cy="525858"/>
          </a:xfrm>
        </p:spPr>
        <p:txBody>
          <a:bodyPr/>
          <a:lstStyle>
            <a:lvl1pPr marL="0" indent="0" algn="ctr">
              <a:buNone/>
              <a:defRPr sz="762"/>
            </a:lvl1pPr>
            <a:lvl2pPr marL="145207" indent="0" algn="ctr">
              <a:buNone/>
              <a:defRPr sz="635"/>
            </a:lvl2pPr>
            <a:lvl3pPr marL="290413" indent="0" algn="ctr">
              <a:buNone/>
              <a:defRPr sz="572"/>
            </a:lvl3pPr>
            <a:lvl4pPr marL="435620" indent="0" algn="ctr">
              <a:buNone/>
              <a:defRPr sz="508"/>
            </a:lvl4pPr>
            <a:lvl5pPr marL="580827" indent="0" algn="ctr">
              <a:buNone/>
              <a:defRPr sz="508"/>
            </a:lvl5pPr>
            <a:lvl6pPr marL="726034" indent="0" algn="ctr">
              <a:buNone/>
              <a:defRPr sz="508"/>
            </a:lvl6pPr>
            <a:lvl7pPr marL="871240" indent="0" algn="ctr">
              <a:buNone/>
              <a:defRPr sz="508"/>
            </a:lvl7pPr>
            <a:lvl8pPr marL="1016447" indent="0" algn="ctr">
              <a:buNone/>
              <a:defRPr sz="508"/>
            </a:lvl8pPr>
            <a:lvl9pPr marL="1161654" indent="0" algn="ctr">
              <a:buNone/>
              <a:defRPr sz="50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115961"/>
            <a:ext cx="1156648" cy="18457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115961"/>
            <a:ext cx="3402891" cy="184579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543000"/>
            <a:ext cx="4626591" cy="906008"/>
          </a:xfrm>
        </p:spPr>
        <p:txBody>
          <a:bodyPr anchor="b"/>
          <a:lstStyle>
            <a:lvl1pPr>
              <a:defRPr sz="19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1457580"/>
            <a:ext cx="4626591" cy="476448"/>
          </a:xfrm>
        </p:spPr>
        <p:txBody>
          <a:bodyPr/>
          <a:lstStyle>
            <a:lvl1pPr marL="0" indent="0">
              <a:buNone/>
              <a:defRPr sz="762">
                <a:solidFill>
                  <a:schemeClr val="tx1">
                    <a:tint val="75000"/>
                  </a:schemeClr>
                </a:solidFill>
              </a:defRPr>
            </a:lvl1pPr>
            <a:lvl2pPr marL="145207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90413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3562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4pPr>
            <a:lvl5pPr marL="58082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5pPr>
            <a:lvl6pPr marL="72603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6pPr>
            <a:lvl7pPr marL="87124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7pPr>
            <a:lvl8pPr marL="101644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8pPr>
            <a:lvl9pPr marL="116165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579805"/>
            <a:ext cx="2279769" cy="13819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579805"/>
            <a:ext cx="2279769" cy="13819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15961"/>
            <a:ext cx="4626591" cy="4209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533925"/>
            <a:ext cx="2269292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795593"/>
            <a:ext cx="2269292" cy="11701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7" y="533925"/>
            <a:ext cx="2280468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7" y="795593"/>
            <a:ext cx="2280468" cy="11701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45203"/>
            <a:ext cx="1730082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313599"/>
            <a:ext cx="2715608" cy="154782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653415"/>
            <a:ext cx="1730082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45203"/>
            <a:ext cx="1730082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313599"/>
            <a:ext cx="2715608" cy="1547827"/>
          </a:xfrm>
        </p:spPr>
        <p:txBody>
          <a:bodyPr anchor="t"/>
          <a:lstStyle>
            <a:lvl1pPr marL="0" indent="0">
              <a:buNone/>
              <a:defRPr sz="1016"/>
            </a:lvl1pPr>
            <a:lvl2pPr marL="145207" indent="0">
              <a:buNone/>
              <a:defRPr sz="889"/>
            </a:lvl2pPr>
            <a:lvl3pPr marL="290413" indent="0">
              <a:buNone/>
              <a:defRPr sz="762"/>
            </a:lvl3pPr>
            <a:lvl4pPr marL="435620" indent="0">
              <a:buNone/>
              <a:defRPr sz="635"/>
            </a:lvl4pPr>
            <a:lvl5pPr marL="580827" indent="0">
              <a:buNone/>
              <a:defRPr sz="635"/>
            </a:lvl5pPr>
            <a:lvl6pPr marL="726034" indent="0">
              <a:buNone/>
              <a:defRPr sz="635"/>
            </a:lvl6pPr>
            <a:lvl7pPr marL="871240" indent="0">
              <a:buNone/>
              <a:defRPr sz="635"/>
            </a:lvl7pPr>
            <a:lvl8pPr marL="1016447" indent="0">
              <a:buNone/>
              <a:defRPr sz="635"/>
            </a:lvl8pPr>
            <a:lvl9pPr marL="1161654" indent="0">
              <a:buNone/>
              <a:defRPr sz="63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653415"/>
            <a:ext cx="1730082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115961"/>
            <a:ext cx="4626591" cy="420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579805"/>
            <a:ext cx="4626591" cy="138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2018730"/>
            <a:ext cx="1206937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316-33EB-4830-8847-E66305F340A5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2018730"/>
            <a:ext cx="1810405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2018730"/>
            <a:ext cx="1206937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0413" rtl="0" eaLnBrk="1" latinLnBrk="0" hangingPunct="1">
        <a:lnSpc>
          <a:spcPct val="90000"/>
        </a:lnSpc>
        <a:spcBef>
          <a:spcPct val="0"/>
        </a:spcBef>
        <a:buNone/>
        <a:defRPr sz="1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603" indent="-72603" algn="l" defTabSz="290413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1781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62" kern="1200">
          <a:solidFill>
            <a:schemeClr val="tx1"/>
          </a:solidFill>
          <a:latin typeface="+mn-lt"/>
          <a:ea typeface="+mn-ea"/>
          <a:cs typeface="+mn-cs"/>
        </a:defRPr>
      </a:lvl2pPr>
      <a:lvl3pPr marL="36301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5" kern="1200">
          <a:solidFill>
            <a:schemeClr val="tx1"/>
          </a:solidFill>
          <a:latin typeface="+mn-lt"/>
          <a:ea typeface="+mn-ea"/>
          <a:cs typeface="+mn-cs"/>
        </a:defRPr>
      </a:lvl3pPr>
      <a:lvl4pPr marL="50822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65343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9863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84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905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425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20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413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62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82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603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124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44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65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8243" y="669701"/>
            <a:ext cx="1184856" cy="1184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62766" y="294068"/>
            <a:ext cx="1184856" cy="1184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502535" y="291921"/>
            <a:ext cx="558086" cy="3820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685245" y="300507"/>
            <a:ext cx="560231" cy="3670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87392" y="1483217"/>
            <a:ext cx="560231" cy="3670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500389" y="1485363"/>
            <a:ext cx="560231" cy="3670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00022" y="1798749"/>
            <a:ext cx="27474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408608" y="1605566"/>
            <a:ext cx="214648" cy="1888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406461" y="1536879"/>
            <a:ext cx="6440" cy="255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" idx="1"/>
            <a:endCxn id="3" idx="3"/>
          </p:cNvCxnSpPr>
          <p:nvPr/>
        </p:nvCxnSpPr>
        <p:spPr>
          <a:xfrm>
            <a:off x="1498243" y="1262129"/>
            <a:ext cx="118485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" idx="0"/>
            <a:endCxn id="3" idx="2"/>
          </p:cNvCxnSpPr>
          <p:nvPr/>
        </p:nvCxnSpPr>
        <p:spPr>
          <a:xfrm>
            <a:off x="2090671" y="669701"/>
            <a:ext cx="0" cy="118485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" idx="3"/>
            <a:endCxn id="37" idx="3"/>
          </p:cNvCxnSpPr>
          <p:nvPr/>
        </p:nvCxnSpPr>
        <p:spPr>
          <a:xfrm flipV="1">
            <a:off x="2683099" y="886496"/>
            <a:ext cx="564523" cy="37563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949336" y="502127"/>
            <a:ext cx="10571" cy="115225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1760087" y="496842"/>
            <a:ext cx="1178677" cy="5285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37" idx="0"/>
          </p:cNvCxnSpPr>
          <p:nvPr/>
        </p:nvCxnSpPr>
        <p:spPr>
          <a:xfrm flipV="1">
            <a:off x="2087792" y="294068"/>
            <a:ext cx="567402" cy="36662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2294901" y="356150"/>
                <a:ext cx="292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01" y="356150"/>
                <a:ext cx="292724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3609150" y="1648209"/>
            <a:ext cx="179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65984" y="1425335"/>
            <a:ext cx="179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2098363" y="1051824"/>
            <a:ext cx="237850" cy="2167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340617" y="311847"/>
            <a:ext cx="881" cy="1893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2958145" y="1087062"/>
            <a:ext cx="251780" cy="19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088195" y="671137"/>
            <a:ext cx="251780" cy="19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2948620" y="374650"/>
            <a:ext cx="181930" cy="121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2678745" y="1031875"/>
            <a:ext cx="4130" cy="2393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2882276" y="1038775"/>
                <a:ext cx="292724" cy="26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76" y="1038775"/>
                <a:ext cx="292724" cy="266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2028201" y="1216575"/>
                <a:ext cx="292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201" y="1216575"/>
                <a:ext cx="29272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/>
          <p:cNvSpPr txBox="1"/>
          <p:nvPr/>
        </p:nvSpPr>
        <p:spPr>
          <a:xfrm>
            <a:off x="3286584" y="1311035"/>
            <a:ext cx="179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2015501" y="632375"/>
                <a:ext cx="292724" cy="26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01" y="632375"/>
                <a:ext cx="292724" cy="266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2882276" y="416475"/>
                <a:ext cx="292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76" y="416475"/>
                <a:ext cx="29272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2615576" y="1172125"/>
                <a:ext cx="2927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76" y="1172125"/>
                <a:ext cx="29272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1241425" y="1828800"/>
                <a:ext cx="521233" cy="2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1828800"/>
                <a:ext cx="521233" cy="2230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2432050" y="1847850"/>
                <a:ext cx="712375" cy="2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50" y="1847850"/>
                <a:ext cx="712375" cy="223010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1022350" y="415925"/>
                <a:ext cx="712375" cy="2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415925"/>
                <a:ext cx="712375" cy="223010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2784475" y="44450"/>
                <a:ext cx="1094659" cy="2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5" y="44450"/>
                <a:ext cx="1094659" cy="223010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/>
          <p:cNvSpPr/>
          <p:nvPr/>
        </p:nvSpPr>
        <p:spPr>
          <a:xfrm>
            <a:off x="3219450" y="2762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225800" y="14573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657475" y="18351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479550" y="18351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044700" y="14605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479550" y="6477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041525" y="2730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41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15</cp:revision>
  <dcterms:created xsi:type="dcterms:W3CDTF">2019-03-07T07:18:24Z</dcterms:created>
  <dcterms:modified xsi:type="dcterms:W3CDTF">2019-03-18T03:54:21Z</dcterms:modified>
</cp:coreProperties>
</file>